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2B324-EE50-4675-BC60-0DDAC55FEC69}" type="datetimeFigureOut">
              <a:rPr lang="en-IN" smtClean="0"/>
              <a:t>26-10-2020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54ED1-4B2E-4D43-ACD9-2263EC2583C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6674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2B324-EE50-4675-BC60-0DDAC55FEC69}" type="datetimeFigureOut">
              <a:rPr lang="en-IN" smtClean="0"/>
              <a:t>26-10-2020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54ED1-4B2E-4D43-ACD9-2263EC2583C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0594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2B324-EE50-4675-BC60-0DDAC55FEC69}" type="datetimeFigureOut">
              <a:rPr lang="en-IN" smtClean="0"/>
              <a:t>26-10-2020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54ED1-4B2E-4D43-ACD9-2263EC2583C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12816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2B324-EE50-4675-BC60-0DDAC55FEC69}" type="datetimeFigureOut">
              <a:rPr lang="en-IN" smtClean="0"/>
              <a:t>26-10-2020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54ED1-4B2E-4D43-ACD9-2263EC2583CD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645434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2B324-EE50-4675-BC60-0DDAC55FEC69}" type="datetimeFigureOut">
              <a:rPr lang="en-IN" smtClean="0"/>
              <a:t>26-10-2020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54ED1-4B2E-4D43-ACD9-2263EC2583C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87331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2B324-EE50-4675-BC60-0DDAC55FEC69}" type="datetimeFigureOut">
              <a:rPr lang="en-IN" smtClean="0"/>
              <a:t>26-10-2020</a:t>
            </a:fld>
            <a:endParaRPr lang="en-IN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54ED1-4B2E-4D43-ACD9-2263EC2583C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78236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2B324-EE50-4675-BC60-0DDAC55FEC69}" type="datetimeFigureOut">
              <a:rPr lang="en-IN" smtClean="0"/>
              <a:t>26-10-2020</a:t>
            </a:fld>
            <a:endParaRPr lang="en-IN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54ED1-4B2E-4D43-ACD9-2263EC2583C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54166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2B324-EE50-4675-BC60-0DDAC55FEC69}" type="datetimeFigureOut">
              <a:rPr lang="en-IN" smtClean="0"/>
              <a:t>26-10-2020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54ED1-4B2E-4D43-ACD9-2263EC2583C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58908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2B324-EE50-4675-BC60-0DDAC55FEC69}" type="datetimeFigureOut">
              <a:rPr lang="en-IN" smtClean="0"/>
              <a:t>26-10-2020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54ED1-4B2E-4D43-ACD9-2263EC2583C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6931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2B324-EE50-4675-BC60-0DDAC55FEC69}" type="datetimeFigureOut">
              <a:rPr lang="en-IN" smtClean="0"/>
              <a:t>26-10-2020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54ED1-4B2E-4D43-ACD9-2263EC2583C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0238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2B324-EE50-4675-BC60-0DDAC55FEC69}" type="datetimeFigureOut">
              <a:rPr lang="en-IN" smtClean="0"/>
              <a:t>26-10-2020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54ED1-4B2E-4D43-ACD9-2263EC2583C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9681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2B324-EE50-4675-BC60-0DDAC55FEC69}" type="datetimeFigureOut">
              <a:rPr lang="en-IN" smtClean="0"/>
              <a:t>26-10-2020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54ED1-4B2E-4D43-ACD9-2263EC2583C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5469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2B324-EE50-4675-BC60-0DDAC55FEC69}" type="datetimeFigureOut">
              <a:rPr lang="en-IN" smtClean="0"/>
              <a:t>26-10-2020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54ED1-4B2E-4D43-ACD9-2263EC2583C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9843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2B324-EE50-4675-BC60-0DDAC55FEC69}" type="datetimeFigureOut">
              <a:rPr lang="en-IN" smtClean="0"/>
              <a:t>26-10-2020</a:t>
            </a:fld>
            <a:endParaRPr lang="en-IN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54ED1-4B2E-4D43-ACD9-2263EC2583C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7756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2B324-EE50-4675-BC60-0DDAC55FEC69}" type="datetimeFigureOut">
              <a:rPr lang="en-IN" smtClean="0"/>
              <a:t>26-10-2020</a:t>
            </a:fld>
            <a:endParaRPr lang="en-IN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54ED1-4B2E-4D43-ACD9-2263EC2583C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837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2B324-EE50-4675-BC60-0DDAC55FEC69}" type="datetimeFigureOut">
              <a:rPr lang="en-IN" smtClean="0"/>
              <a:t>26-10-2020</a:t>
            </a:fld>
            <a:endParaRPr lang="en-IN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54ED1-4B2E-4D43-ACD9-2263EC2583C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1718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2B324-EE50-4675-BC60-0DDAC55FEC69}" type="datetimeFigureOut">
              <a:rPr lang="en-IN" smtClean="0"/>
              <a:t>26-10-2020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54ED1-4B2E-4D43-ACD9-2263EC2583C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5890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DC2B324-EE50-4675-BC60-0DDAC55FEC69}" type="datetimeFigureOut">
              <a:rPr lang="en-IN" smtClean="0"/>
              <a:t>26-10-2020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54ED1-4B2E-4D43-ACD9-2263EC2583C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51007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E7E54-2FEE-471B-8FCA-FB1A666152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697645"/>
          </a:xfrm>
        </p:spPr>
        <p:txBody>
          <a:bodyPr>
            <a:noAutofit/>
          </a:bodyPr>
          <a:lstStyle/>
          <a:p>
            <a:pPr algn="ctr"/>
            <a:br>
              <a:rPr lang="en-IN" sz="2400" b="1" dirty="0"/>
            </a:br>
            <a:r>
              <a:rPr lang="en-IN" sz="2400" b="1" dirty="0"/>
              <a:t>Minor Project </a:t>
            </a:r>
            <a:br>
              <a:rPr lang="en-IN" sz="2400" b="1" dirty="0"/>
            </a:br>
            <a:r>
              <a:rPr lang="en-IN" sz="2800" b="1" dirty="0"/>
              <a:t>Automatic Helmet Detection</a:t>
            </a:r>
            <a:br>
              <a:rPr lang="en-IN" sz="2400" b="1" dirty="0"/>
            </a:br>
            <a:r>
              <a:rPr lang="en-IN" sz="2400" dirty="0"/>
              <a:t>(Review 1)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ECC9CF-E044-4936-98CE-72473C1606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algn="l"/>
            <a:r>
              <a:rPr lang="en-IN" sz="2000" dirty="0"/>
              <a:t>                                                                                          		         				-16BIT047(Rahul)</a:t>
            </a:r>
          </a:p>
          <a:p>
            <a:pPr algn="l"/>
            <a:r>
              <a:rPr lang="en-IN" sz="2000" dirty="0"/>
              <a:t>							         								-17BIT071(Jay)</a:t>
            </a:r>
          </a:p>
          <a:p>
            <a:r>
              <a:rPr lang="en-IN" sz="2000" dirty="0"/>
              <a:t>Guide: Prof. Vishal Parikh</a:t>
            </a:r>
          </a:p>
        </p:txBody>
      </p:sp>
    </p:spTree>
    <p:extLst>
      <p:ext uri="{BB962C8B-B14F-4D97-AF65-F5344CB8AC3E}">
        <p14:creationId xmlns:p14="http://schemas.microsoft.com/office/powerpoint/2010/main" val="2310692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35F99-4E40-4ABC-86D4-7AB3EFD69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96B88-335E-49CA-AC8E-494359F14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We are currently working on Automatic helmet detection.</a:t>
            </a:r>
          </a:p>
          <a:p>
            <a:r>
              <a:rPr lang="en-IN" sz="2000" dirty="0"/>
              <a:t>In this project we are going create the programme that can detect </a:t>
            </a:r>
            <a:r>
              <a:rPr lang="en-IN" dirty="0"/>
              <a:t>whether</a:t>
            </a:r>
            <a:r>
              <a:rPr lang="en-IN" sz="2000" dirty="0"/>
              <a:t> the person is wearing helmet or not by images.</a:t>
            </a:r>
          </a:p>
        </p:txBody>
      </p:sp>
    </p:spTree>
    <p:extLst>
      <p:ext uri="{BB962C8B-B14F-4D97-AF65-F5344CB8AC3E}">
        <p14:creationId xmlns:p14="http://schemas.microsoft.com/office/powerpoint/2010/main" val="4191576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ADE08-1653-42BC-88B3-89169549C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8DC82-8214-48FB-87B3-8182B1D11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We have created dataset of three different kind of images.</a:t>
            </a:r>
          </a:p>
          <a:p>
            <a:r>
              <a:rPr lang="en-IN" sz="2000" dirty="0"/>
              <a:t>1. Persons</a:t>
            </a:r>
          </a:p>
          <a:p>
            <a:r>
              <a:rPr lang="en-IN" sz="2000" dirty="0"/>
              <a:t>2. </a:t>
            </a:r>
            <a:r>
              <a:rPr lang="en-IN" dirty="0"/>
              <a:t>Two wheelers</a:t>
            </a:r>
            <a:endParaRPr lang="en-IN" sz="2000" dirty="0"/>
          </a:p>
          <a:p>
            <a:r>
              <a:rPr lang="en-IN" sz="2000" dirty="0"/>
              <a:t>3. Helmet</a:t>
            </a:r>
          </a:p>
          <a:p>
            <a:r>
              <a:rPr lang="en-IN" sz="2000" dirty="0"/>
              <a:t>We have downloaded this images from the different sources. And there are total of 720 images.</a:t>
            </a:r>
          </a:p>
        </p:txBody>
      </p:sp>
    </p:spTree>
    <p:extLst>
      <p:ext uri="{BB962C8B-B14F-4D97-AF65-F5344CB8AC3E}">
        <p14:creationId xmlns:p14="http://schemas.microsoft.com/office/powerpoint/2010/main" val="459376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F7621-807C-49E8-B4BD-43BE1BEAD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5777A-8936-48C3-9DC4-4252E69C6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have created the model using multiple layers of CNN, </a:t>
            </a:r>
            <a:r>
              <a:rPr lang="en-IN" dirty="0" err="1"/>
              <a:t>maxpooling</a:t>
            </a:r>
            <a:r>
              <a:rPr lang="en-IN" dirty="0"/>
              <a:t>, with the activation function of </a:t>
            </a:r>
            <a:r>
              <a:rPr lang="en-IN" dirty="0" err="1"/>
              <a:t>relu</a:t>
            </a:r>
            <a:r>
              <a:rPr lang="en-IN" dirty="0"/>
              <a:t> and </a:t>
            </a:r>
            <a:r>
              <a:rPr lang="en-IN" dirty="0" err="1"/>
              <a:t>softmax</a:t>
            </a:r>
            <a:r>
              <a:rPr lang="en-IN" dirty="0"/>
              <a:t>.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F2F7A5-9533-44E4-B24F-83F59920F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884" y="2842758"/>
            <a:ext cx="7544454" cy="3871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62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1515115-95FB-41E0-86F3-8744438C0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86735A-37CC-4448-A30B-E50FC5CC4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5616217" cy="1622321"/>
          </a:xfrm>
        </p:spPr>
        <p:txBody>
          <a:bodyPr>
            <a:normAutofit/>
          </a:bodyPr>
          <a:lstStyle/>
          <a:p>
            <a:endParaRPr lang="en-IN">
              <a:solidFill>
                <a:srgbClr val="EBEBEB"/>
              </a:solidFill>
            </a:endParaRPr>
          </a:p>
        </p:txBody>
      </p:sp>
      <p:sp>
        <p:nvSpPr>
          <p:cNvPr id="12" name="Freeform 31">
            <a:extLst>
              <a:ext uri="{FF2B5EF4-FFF2-40B4-BE49-F238E27FC236}">
                <a16:creationId xmlns:a16="http://schemas.microsoft.com/office/drawing/2014/main" id="{8222A33F-BE2D-4D69-92A0-5DF8B17BA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49843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CE1C74D0-9609-468A-9597-5D87C8A42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98731" y="664312"/>
            <a:ext cx="6858001" cy="5529377"/>
          </a:xfrm>
          <a:custGeom>
            <a:avLst/>
            <a:gdLst>
              <a:gd name="connsiteX0" fmla="*/ 6858001 w 6858001"/>
              <a:gd name="connsiteY0" fmla="*/ 1177 h 5529377"/>
              <a:gd name="connsiteX1" fmla="*/ 6858001 w 6858001"/>
              <a:gd name="connsiteY1" fmla="*/ 1344715 h 5529377"/>
              <a:gd name="connsiteX2" fmla="*/ 6858000 w 6858001"/>
              <a:gd name="connsiteY2" fmla="*/ 1344715 h 5529377"/>
              <a:gd name="connsiteX3" fmla="*/ 6858000 w 6858001"/>
              <a:gd name="connsiteY3" fmla="*/ 5529377 h 5529377"/>
              <a:gd name="connsiteX4" fmla="*/ 0 w 6858001"/>
              <a:gd name="connsiteY4" fmla="*/ 5529376 h 5529377"/>
              <a:gd name="connsiteX5" fmla="*/ 0 w 6858001"/>
              <a:gd name="connsiteY5" fmla="*/ 891096 h 5529377"/>
              <a:gd name="connsiteX6" fmla="*/ 1 w 6858001"/>
              <a:gd name="connsiteY6" fmla="*/ 891096 h 5529377"/>
              <a:gd name="connsiteX7" fmla="*/ 1 w 6858001"/>
              <a:gd name="connsiteY7" fmla="*/ 0 h 5529377"/>
              <a:gd name="connsiteX8" fmla="*/ 40463 w 6858001"/>
              <a:gd name="connsiteY8" fmla="*/ 5883 h 5529377"/>
              <a:gd name="connsiteX9" fmla="*/ 159107 w 6858001"/>
              <a:gd name="connsiteY9" fmla="*/ 23196 h 5529377"/>
              <a:gd name="connsiteX10" fmla="*/ 245518 w 6858001"/>
              <a:gd name="connsiteY10" fmla="*/ 35299 h 5529377"/>
              <a:gd name="connsiteX11" fmla="*/ 348388 w 6858001"/>
              <a:gd name="connsiteY11" fmla="*/ 48073 h 5529377"/>
              <a:gd name="connsiteX12" fmla="*/ 470460 w 6858001"/>
              <a:gd name="connsiteY12" fmla="*/ 63369 h 5529377"/>
              <a:gd name="connsiteX13" fmla="*/ 605563 w 6858001"/>
              <a:gd name="connsiteY13" fmla="*/ 79506 h 5529377"/>
              <a:gd name="connsiteX14" fmla="*/ 757810 w 6858001"/>
              <a:gd name="connsiteY14" fmla="*/ 96483 h 5529377"/>
              <a:gd name="connsiteX15" fmla="*/ 923774 w 6858001"/>
              <a:gd name="connsiteY15" fmla="*/ 114469 h 5529377"/>
              <a:gd name="connsiteX16" fmla="*/ 1104139 w 6858001"/>
              <a:gd name="connsiteY16" fmla="*/ 132454 h 5529377"/>
              <a:gd name="connsiteX17" fmla="*/ 1296163 w 6858001"/>
              <a:gd name="connsiteY17" fmla="*/ 150776 h 5529377"/>
              <a:gd name="connsiteX18" fmla="*/ 1503275 w 6858001"/>
              <a:gd name="connsiteY18" fmla="*/ 167753 h 5529377"/>
              <a:gd name="connsiteX19" fmla="*/ 1719988 w 6858001"/>
              <a:gd name="connsiteY19" fmla="*/ 184058 h 5529377"/>
              <a:gd name="connsiteX20" fmla="*/ 1949045 w 6858001"/>
              <a:gd name="connsiteY20" fmla="*/ 198849 h 5529377"/>
              <a:gd name="connsiteX21" fmla="*/ 2187703 w 6858001"/>
              <a:gd name="connsiteY21" fmla="*/ 212969 h 5529377"/>
              <a:gd name="connsiteX22" fmla="*/ 2436649 w 6858001"/>
              <a:gd name="connsiteY22" fmla="*/ 226248 h 5529377"/>
              <a:gd name="connsiteX23" fmla="*/ 2564208 w 6858001"/>
              <a:gd name="connsiteY23" fmla="*/ 230955 h 5529377"/>
              <a:gd name="connsiteX24" fmla="*/ 2694509 w 6858001"/>
              <a:gd name="connsiteY24" fmla="*/ 236165 h 5529377"/>
              <a:gd name="connsiteX25" fmla="*/ 2826868 w 6858001"/>
              <a:gd name="connsiteY25" fmla="*/ 241040 h 5529377"/>
              <a:gd name="connsiteX26" fmla="*/ 2959914 w 6858001"/>
              <a:gd name="connsiteY26" fmla="*/ 244234 h 5529377"/>
              <a:gd name="connsiteX27" fmla="*/ 3095702 w 6858001"/>
              <a:gd name="connsiteY27" fmla="*/ 247091 h 5529377"/>
              <a:gd name="connsiteX28" fmla="*/ 3232862 w 6858001"/>
              <a:gd name="connsiteY28" fmla="*/ 250117 h 5529377"/>
              <a:gd name="connsiteX29" fmla="*/ 3372765 w 6858001"/>
              <a:gd name="connsiteY29" fmla="*/ 252134 h 5529377"/>
              <a:gd name="connsiteX30" fmla="*/ 3514040 w 6858001"/>
              <a:gd name="connsiteY30" fmla="*/ 252134 h 5529377"/>
              <a:gd name="connsiteX31" fmla="*/ 3656686 w 6858001"/>
              <a:gd name="connsiteY31" fmla="*/ 253142 h 5529377"/>
              <a:gd name="connsiteX32" fmla="*/ 3800704 w 6858001"/>
              <a:gd name="connsiteY32" fmla="*/ 252134 h 5529377"/>
              <a:gd name="connsiteX33" fmla="*/ 3946780 w 6858001"/>
              <a:gd name="connsiteY33" fmla="*/ 250117 h 5529377"/>
              <a:gd name="connsiteX34" fmla="*/ 4092855 w 6858001"/>
              <a:gd name="connsiteY34" fmla="*/ 248268 h 5529377"/>
              <a:gd name="connsiteX35" fmla="*/ 4240988 w 6858001"/>
              <a:gd name="connsiteY35" fmla="*/ 244234 h 5529377"/>
              <a:gd name="connsiteX36" fmla="*/ 4390492 w 6858001"/>
              <a:gd name="connsiteY36" fmla="*/ 240032 h 5529377"/>
              <a:gd name="connsiteX37" fmla="*/ 4539997 w 6858001"/>
              <a:gd name="connsiteY37" fmla="*/ 235157 h 5529377"/>
              <a:gd name="connsiteX38" fmla="*/ 4690873 w 6858001"/>
              <a:gd name="connsiteY38" fmla="*/ 228266 h 5529377"/>
              <a:gd name="connsiteX39" fmla="*/ 4843120 w 6858001"/>
              <a:gd name="connsiteY39" fmla="*/ 220029 h 5529377"/>
              <a:gd name="connsiteX40" fmla="*/ 4996054 w 6858001"/>
              <a:gd name="connsiteY40" fmla="*/ 212129 h 5529377"/>
              <a:gd name="connsiteX41" fmla="*/ 5148987 w 6858001"/>
              <a:gd name="connsiteY41" fmla="*/ 202044 h 5529377"/>
              <a:gd name="connsiteX42" fmla="*/ 5303978 w 6858001"/>
              <a:gd name="connsiteY42" fmla="*/ 189941 h 5529377"/>
              <a:gd name="connsiteX43" fmla="*/ 5456911 w 6858001"/>
              <a:gd name="connsiteY43" fmla="*/ 177839 h 5529377"/>
              <a:gd name="connsiteX44" fmla="*/ 5612588 w 6858001"/>
              <a:gd name="connsiteY44" fmla="*/ 163887 h 5529377"/>
              <a:gd name="connsiteX45" fmla="*/ 5768950 w 6858001"/>
              <a:gd name="connsiteY45" fmla="*/ 148591 h 5529377"/>
              <a:gd name="connsiteX46" fmla="*/ 5923255 w 6858001"/>
              <a:gd name="connsiteY46" fmla="*/ 132455 h 5529377"/>
              <a:gd name="connsiteX47" fmla="*/ 6079618 w 6858001"/>
              <a:gd name="connsiteY47" fmla="*/ 113629 h 5529377"/>
              <a:gd name="connsiteX48" fmla="*/ 6235294 w 6858001"/>
              <a:gd name="connsiteY48" fmla="*/ 93458 h 5529377"/>
              <a:gd name="connsiteX49" fmla="*/ 6391657 w 6858001"/>
              <a:gd name="connsiteY49" fmla="*/ 73455 h 5529377"/>
              <a:gd name="connsiteX50" fmla="*/ 6547333 w 6858001"/>
              <a:gd name="connsiteY50" fmla="*/ 50091 h 5529377"/>
              <a:gd name="connsiteX51" fmla="*/ 6702324 w 6858001"/>
              <a:gd name="connsiteY51" fmla="*/ 26222 h 552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529377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529377"/>
                </a:lnTo>
                <a:lnTo>
                  <a:pt x="0" y="5529376"/>
                </a:lnTo>
                <a:lnTo>
                  <a:pt x="0" y="891096"/>
                </a:lnTo>
                <a:lnTo>
                  <a:pt x="1" y="891096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137128D-E594-4905-9F76-E385F0831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2F8C1-617F-47E8-AC42-9C51372A0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5616216" cy="3785419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FFFF"/>
                </a:solidFill>
              </a:rPr>
              <a:t>The we have used image augmentation of train dataset to generate more images.</a:t>
            </a:r>
          </a:p>
          <a:p>
            <a:r>
              <a:rPr lang="en-IN" dirty="0">
                <a:solidFill>
                  <a:srgbClr val="FFFFFF"/>
                </a:solidFill>
              </a:rPr>
              <a:t>Then we converted size of the images in 150X150	.</a:t>
            </a:r>
          </a:p>
          <a:p>
            <a:r>
              <a:rPr lang="en-IN" dirty="0">
                <a:solidFill>
                  <a:srgbClr val="FFFFFF"/>
                </a:solidFill>
              </a:rPr>
              <a:t>Then we pass the images trough this model to check the accuracy of the model.</a:t>
            </a:r>
          </a:p>
          <a:p>
            <a:r>
              <a:rPr lang="en-IN" dirty="0">
                <a:solidFill>
                  <a:srgbClr val="FFFFFF"/>
                </a:solidFill>
              </a:rPr>
              <a:t>We have achieve 88% accuracy in this model.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B4BF4D-1792-40C8-87DA-8CA5DAC96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0774" y="1340899"/>
            <a:ext cx="4511431" cy="509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9577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BF7621-807C-49E8-B4BD-43BE1BEAD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EBEBEB"/>
                </a:solidFill>
              </a:rPr>
              <a:t>Testing</a:t>
            </a:r>
          </a:p>
        </p:txBody>
      </p:sp>
      <p:sp>
        <p:nvSpPr>
          <p:cNvPr id="12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86792A-0329-4C73-8016-698B499E0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2450" y="1685034"/>
            <a:ext cx="6981431" cy="4468116"/>
          </a:xfrm>
          <a:prstGeom prst="rect">
            <a:avLst/>
          </a:prstGeom>
          <a:effectLst/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5777A-8936-48C3-9DC4-4252E69C6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EBEBEB"/>
                </a:solidFill>
              </a:rPr>
              <a:t>Then we used OpenCV to extract frames from the videos and pass those images one by one to our model and detect person, two wheeler and helmet.</a:t>
            </a:r>
          </a:p>
          <a:p>
            <a:endParaRPr lang="en-IN">
              <a:solidFill>
                <a:srgbClr val="EBEB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5723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F7621-807C-49E8-B4BD-43BE1BEAD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endParaRPr lang="en-IN" dirty="0">
              <a:solidFill>
                <a:srgbClr val="EBEBEB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5777A-8936-48C3-9DC4-4252E69C6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EBEBEB"/>
                </a:solidFill>
              </a:rPr>
              <a:t>If prediction is above accepted figure then it will set gate variable to true otherwise false.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402368-B9CE-4A20-9A7C-510E95A48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7871" y="1676149"/>
            <a:ext cx="6566929" cy="419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815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6A222EB-A81E-4238-B08D-AAB1828C8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014676C-074B-475A-8346-9C901C86C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79C4C8E-197B-4679-AE96-B5147F971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2">
                <a:alpha val="7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B996D-1A01-404F-AF25-7463B9E27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1266958"/>
            <a:ext cx="2904124" cy="452845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r">
              <a:buNone/>
            </a:pPr>
            <a:endParaRPr lang="en-US" b="0" i="0" kern="1200" cap="all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8833DA-8A49-4C70-897C-2052B7CC2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5" y="1266958"/>
            <a:ext cx="6808362" cy="452845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72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94140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248</Words>
  <Application>Microsoft Office PowerPoint</Application>
  <PresentationFormat>Widescreen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 Minor Project  Automatic Helmet Detection (Review 1)</vt:lpstr>
      <vt:lpstr>Title</vt:lpstr>
      <vt:lpstr>Dataset</vt:lpstr>
      <vt:lpstr>Model</vt:lpstr>
      <vt:lpstr>PowerPoint Presentation</vt:lpstr>
      <vt:lpstr>Testing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Minor Project  Automatic Helmet Detection (Review 1)</dc:title>
  <dc:creator>Rahul Dhandhukia</dc:creator>
  <cp:lastModifiedBy>Rahul Dhandhukia</cp:lastModifiedBy>
  <cp:revision>4</cp:revision>
  <dcterms:created xsi:type="dcterms:W3CDTF">2020-10-26T08:58:26Z</dcterms:created>
  <dcterms:modified xsi:type="dcterms:W3CDTF">2020-10-26T09:07:59Z</dcterms:modified>
</cp:coreProperties>
</file>