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2" r:id="rId2"/>
    <p:sldId id="271" r:id="rId3"/>
    <p:sldId id="290" r:id="rId4"/>
    <p:sldId id="417" r:id="rId5"/>
    <p:sldId id="419" r:id="rId6"/>
    <p:sldId id="420" r:id="rId7"/>
    <p:sldId id="422" r:id="rId8"/>
    <p:sldId id="418" r:id="rId9"/>
    <p:sldId id="423" r:id="rId10"/>
    <p:sldId id="424" r:id="rId11"/>
    <p:sldId id="428" r:id="rId12"/>
    <p:sldId id="429" r:id="rId13"/>
    <p:sldId id="427" r:id="rId14"/>
    <p:sldId id="430" r:id="rId15"/>
    <p:sldId id="431" r:id="rId16"/>
    <p:sldId id="432" r:id="rId17"/>
    <p:sldId id="434" r:id="rId18"/>
    <p:sldId id="435" r:id="rId19"/>
    <p:sldId id="433" r:id="rId20"/>
    <p:sldId id="436" r:id="rId21"/>
    <p:sldId id="437" r:id="rId22"/>
    <p:sldId id="438" r:id="rId23"/>
    <p:sldId id="439" r:id="rId24"/>
    <p:sldId id="440" r:id="rId25"/>
    <p:sldId id="448" r:id="rId26"/>
    <p:sldId id="442" r:id="rId27"/>
    <p:sldId id="443" r:id="rId28"/>
    <p:sldId id="444" r:id="rId29"/>
    <p:sldId id="445" r:id="rId30"/>
    <p:sldId id="441" r:id="rId31"/>
    <p:sldId id="446" r:id="rId32"/>
    <p:sldId id="300" r:id="rId33"/>
    <p:sldId id="302" r:id="rId34"/>
    <p:sldId id="301" r:id="rId35"/>
    <p:sldId id="451" r:id="rId36"/>
    <p:sldId id="449" r:id="rId37"/>
    <p:sldId id="450" r:id="rId38"/>
    <p:sldId id="461" r:id="rId39"/>
    <p:sldId id="462" r:id="rId40"/>
    <p:sldId id="464" r:id="rId41"/>
    <p:sldId id="44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D3EB7F7-37A4-4419-BA0A-888C5309EAA5}">
          <p14:sldIdLst/>
        </p14:section>
        <p14:section name="Event Template" id="{AB4AE72E-B8BA-4D6A-9AE8-13A364BD025C}">
          <p14:sldIdLst>
            <p14:sldId id="292"/>
            <p14:sldId id="271"/>
            <p14:sldId id="290"/>
            <p14:sldId id="417"/>
            <p14:sldId id="419"/>
            <p14:sldId id="420"/>
            <p14:sldId id="422"/>
            <p14:sldId id="418"/>
            <p14:sldId id="423"/>
            <p14:sldId id="424"/>
            <p14:sldId id="428"/>
            <p14:sldId id="429"/>
            <p14:sldId id="427"/>
            <p14:sldId id="430"/>
            <p14:sldId id="431"/>
            <p14:sldId id="432"/>
            <p14:sldId id="434"/>
            <p14:sldId id="435"/>
            <p14:sldId id="433"/>
            <p14:sldId id="436"/>
            <p14:sldId id="437"/>
            <p14:sldId id="438"/>
            <p14:sldId id="439"/>
            <p14:sldId id="440"/>
            <p14:sldId id="448"/>
            <p14:sldId id="442"/>
            <p14:sldId id="443"/>
            <p14:sldId id="444"/>
            <p14:sldId id="445"/>
            <p14:sldId id="441"/>
            <p14:sldId id="446"/>
            <p14:sldId id="300"/>
            <p14:sldId id="302"/>
            <p14:sldId id="301"/>
            <p14:sldId id="451"/>
            <p14:sldId id="449"/>
            <p14:sldId id="450"/>
            <p14:sldId id="461"/>
            <p14:sldId id="462"/>
            <p14:sldId id="464"/>
            <p14:sldId id="4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87012" autoAdjust="0"/>
  </p:normalViewPr>
  <p:slideViewPr>
    <p:cSldViewPr snapToGrid="0">
      <p:cViewPr varScale="1">
        <p:scale>
          <a:sx n="99" d="100"/>
          <a:sy n="99" d="100"/>
        </p:scale>
        <p:origin x="12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梁桐铭" userId="20f05241-0513-4606-9777-dc81f0d21b62" providerId="ADAL" clId="{BADC7951-24D5-49BF-BB69-930648EE2F3E}"/>
    <pc:docChg chg="undo custSel modSld">
      <pc:chgData name="梁桐铭" userId="20f05241-0513-4606-9777-dc81f0d21b62" providerId="ADAL" clId="{BADC7951-24D5-49BF-BB69-930648EE2F3E}" dt="2018-10-07T15:41:28.550" v="241" actId="1076"/>
      <pc:docMkLst>
        <pc:docMk/>
      </pc:docMkLst>
      <pc:sldChg chg="addSp delSp modSp">
        <pc:chgData name="梁桐铭" userId="20f05241-0513-4606-9777-dc81f0d21b62" providerId="ADAL" clId="{BADC7951-24D5-49BF-BB69-930648EE2F3E}" dt="2018-10-07T15:41:28.550" v="241" actId="1076"/>
        <pc:sldMkLst>
          <pc:docMk/>
          <pc:sldMk cId="399866857" sldId="289"/>
        </pc:sldMkLst>
        <pc:spChg chg="add del mod">
          <ac:chgData name="梁桐铭" userId="20f05241-0513-4606-9777-dc81f0d21b62" providerId="ADAL" clId="{BADC7951-24D5-49BF-BB69-930648EE2F3E}" dt="2018-10-07T15:35:41.722" v="3" actId="478"/>
          <ac:spMkLst>
            <pc:docMk/>
            <pc:sldMk cId="399866857" sldId="289"/>
            <ac:spMk id="6" creationId="{428FD87B-A395-4A3E-A8CB-E49751E33737}"/>
          </ac:spMkLst>
        </pc:spChg>
        <pc:spChg chg="add mod ord">
          <ac:chgData name="梁桐铭" userId="20f05241-0513-4606-9777-dc81f0d21b62" providerId="ADAL" clId="{BADC7951-24D5-49BF-BB69-930648EE2F3E}" dt="2018-10-07T15:40:02.598" v="93" actId="1076"/>
          <ac:spMkLst>
            <pc:docMk/>
            <pc:sldMk cId="399866857" sldId="289"/>
            <ac:spMk id="7" creationId="{AED64C5B-DEC9-4382-A970-DF056A68D2E6}"/>
          </ac:spMkLst>
        </pc:spChg>
        <pc:spChg chg="add mod ord">
          <ac:chgData name="梁桐铭" userId="20f05241-0513-4606-9777-dc81f0d21b62" providerId="ADAL" clId="{BADC7951-24D5-49BF-BB69-930648EE2F3E}" dt="2018-10-07T15:40:02.598" v="93" actId="1076"/>
          <ac:spMkLst>
            <pc:docMk/>
            <pc:sldMk cId="399866857" sldId="289"/>
            <ac:spMk id="8" creationId="{8D942AEC-8E28-43E5-B55B-124C8C12BFA5}"/>
          </ac:spMkLst>
        </pc:spChg>
        <pc:spChg chg="add mod">
          <ac:chgData name="梁桐铭" userId="20f05241-0513-4606-9777-dc81f0d21b62" providerId="ADAL" clId="{BADC7951-24D5-49BF-BB69-930648EE2F3E}" dt="2018-10-07T15:40:25.889" v="197" actId="1036"/>
          <ac:spMkLst>
            <pc:docMk/>
            <pc:sldMk cId="399866857" sldId="289"/>
            <ac:spMk id="11" creationId="{019115D7-131C-4C9B-861E-2A3D3B791780}"/>
          </ac:spMkLst>
        </pc:spChg>
        <pc:spChg chg="add del mod">
          <ac:chgData name="梁桐铭" userId="20f05241-0513-4606-9777-dc81f0d21b62" providerId="ADAL" clId="{BADC7951-24D5-49BF-BB69-930648EE2F3E}" dt="2018-10-07T15:37:59.151" v="48" actId="478"/>
          <ac:spMkLst>
            <pc:docMk/>
            <pc:sldMk cId="399866857" sldId="289"/>
            <ac:spMk id="12" creationId="{DB5C4B68-7D3C-4F3F-AE85-1108C47DC197}"/>
          </ac:spMkLst>
        </pc:spChg>
        <pc:spChg chg="add del mod">
          <ac:chgData name="梁桐铭" userId="20f05241-0513-4606-9777-dc81f0d21b62" providerId="ADAL" clId="{BADC7951-24D5-49BF-BB69-930648EE2F3E}" dt="2018-10-07T15:37:58.014" v="47" actId="478"/>
          <ac:spMkLst>
            <pc:docMk/>
            <pc:sldMk cId="399866857" sldId="289"/>
            <ac:spMk id="13" creationId="{F7E63D32-1B1D-452B-BAEE-03547EC39488}"/>
          </ac:spMkLst>
        </pc:spChg>
        <pc:spChg chg="mod">
          <ac:chgData name="梁桐铭" userId="20f05241-0513-4606-9777-dc81f0d21b62" providerId="ADAL" clId="{BADC7951-24D5-49BF-BB69-930648EE2F3E}" dt="2018-10-07T15:40:17.905" v="141" actId="1076"/>
          <ac:spMkLst>
            <pc:docMk/>
            <pc:sldMk cId="399866857" sldId="289"/>
            <ac:spMk id="22" creationId="{00000000-0000-0000-0000-000000000000}"/>
          </ac:spMkLst>
        </pc:spChg>
        <pc:spChg chg="add mod">
          <ac:chgData name="梁桐铭" userId="20f05241-0513-4606-9777-dc81f0d21b62" providerId="ADAL" clId="{BADC7951-24D5-49BF-BB69-930648EE2F3E}" dt="2018-10-07T15:40:14.155" v="139" actId="403"/>
          <ac:spMkLst>
            <pc:docMk/>
            <pc:sldMk cId="399866857" sldId="289"/>
            <ac:spMk id="24" creationId="{3BA2677E-578E-4E82-87C6-AD222B4A4CB6}"/>
          </ac:spMkLst>
        </pc:spChg>
        <pc:spChg chg="add del mod">
          <ac:chgData name="梁桐铭" userId="20f05241-0513-4606-9777-dc81f0d21b62" providerId="ADAL" clId="{BADC7951-24D5-49BF-BB69-930648EE2F3E}" dt="2018-10-07T15:38:32.613" v="59" actId="478"/>
          <ac:spMkLst>
            <pc:docMk/>
            <pc:sldMk cId="399866857" sldId="289"/>
            <ac:spMk id="25" creationId="{8E47C31A-D2CB-47C5-BC8D-9A93E94A143B}"/>
          </ac:spMkLst>
        </pc:spChg>
        <pc:spChg chg="add mod">
          <ac:chgData name="梁桐铭" userId="20f05241-0513-4606-9777-dc81f0d21b62" providerId="ADAL" clId="{BADC7951-24D5-49BF-BB69-930648EE2F3E}" dt="2018-10-07T15:37:28.312" v="41" actId="571"/>
          <ac:spMkLst>
            <pc:docMk/>
            <pc:sldMk cId="399866857" sldId="289"/>
            <ac:spMk id="29" creationId="{3A816C42-7B9C-4276-A78A-44BF19184D19}"/>
          </ac:spMkLst>
        </pc:spChg>
        <pc:spChg chg="add mod">
          <ac:chgData name="梁桐铭" userId="20f05241-0513-4606-9777-dc81f0d21b62" providerId="ADAL" clId="{BADC7951-24D5-49BF-BB69-930648EE2F3E}" dt="2018-10-07T15:40:25.889" v="197" actId="1036"/>
          <ac:spMkLst>
            <pc:docMk/>
            <pc:sldMk cId="399866857" sldId="289"/>
            <ac:spMk id="30" creationId="{5D58C6F6-DA19-4112-8E9D-E5CAF49A186A}"/>
          </ac:spMkLst>
        </pc:spChg>
        <pc:spChg chg="mod">
          <ac:chgData name="梁桐铭" userId="20f05241-0513-4606-9777-dc81f0d21b62" providerId="ADAL" clId="{BADC7951-24D5-49BF-BB69-930648EE2F3E}" dt="2018-10-07T15:39:53.785" v="91" actId="1076"/>
          <ac:spMkLst>
            <pc:docMk/>
            <pc:sldMk cId="399866857" sldId="289"/>
            <ac:spMk id="40" creationId="{E6CA55CF-54A6-4464-93C8-4A41FD3ADC1A}"/>
          </ac:spMkLst>
        </pc:spChg>
        <pc:spChg chg="add mod ord">
          <ac:chgData name="梁桐铭" userId="20f05241-0513-4606-9777-dc81f0d21b62" providerId="ADAL" clId="{BADC7951-24D5-49BF-BB69-930648EE2F3E}" dt="2018-10-07T15:41:11.835" v="231" actId="1076"/>
          <ac:spMkLst>
            <pc:docMk/>
            <pc:sldMk cId="399866857" sldId="289"/>
            <ac:spMk id="46" creationId="{1A285E1D-DBEC-49C5-9AA2-72E68CB88D37}"/>
          </ac:spMkLst>
        </pc:spChg>
        <pc:spChg chg="add mod">
          <ac:chgData name="梁桐铭" userId="20f05241-0513-4606-9777-dc81f0d21b62" providerId="ADAL" clId="{BADC7951-24D5-49BF-BB69-930648EE2F3E}" dt="2018-10-07T15:41:28.550" v="241" actId="1076"/>
          <ac:spMkLst>
            <pc:docMk/>
            <pc:sldMk cId="399866857" sldId="289"/>
            <ac:spMk id="55" creationId="{C2EC7F76-48F3-4391-A50C-99B1BFF2E6EA}"/>
          </ac:spMkLst>
        </pc:spChg>
        <pc:grpChg chg="mod">
          <ac:chgData name="梁桐铭" userId="20f05241-0513-4606-9777-dc81f0d21b62" providerId="ADAL" clId="{BADC7951-24D5-49BF-BB69-930648EE2F3E}" dt="2018-10-07T15:38:41.522" v="63" actId="1076"/>
          <ac:grpSpMkLst>
            <pc:docMk/>
            <pc:sldMk cId="399866857" sldId="289"/>
            <ac:grpSpMk id="31" creationId="{00000000-0000-0000-0000-000000000000}"/>
          </ac:grpSpMkLst>
        </pc:grpChg>
        <pc:grpChg chg="add mod">
          <ac:chgData name="梁桐铭" userId="20f05241-0513-4606-9777-dc81f0d21b62" providerId="ADAL" clId="{BADC7951-24D5-49BF-BB69-930648EE2F3E}" dt="2018-10-07T15:39:59.037" v="92" actId="1076"/>
          <ac:grpSpMkLst>
            <pc:docMk/>
            <pc:sldMk cId="399866857" sldId="289"/>
            <ac:grpSpMk id="39" creationId="{4569A3D4-4ADA-46F8-B19E-14F5967CA864}"/>
          </ac:grpSpMkLst>
        </pc:grpChg>
        <pc:picChg chg="del">
          <ac:chgData name="梁桐铭" userId="20f05241-0513-4606-9777-dc81f0d21b62" providerId="ADAL" clId="{BADC7951-24D5-49BF-BB69-930648EE2F3E}" dt="2018-10-07T15:36:24.622" v="8" actId="478"/>
          <ac:picMkLst>
            <pc:docMk/>
            <pc:sldMk cId="399866857" sldId="289"/>
            <ac:picMk id="2" creationId="{FD434CA2-1BFA-4A68-9B2B-1653BC2AC37D}"/>
          </ac:picMkLst>
        </pc:picChg>
        <pc:picChg chg="add del">
          <ac:chgData name="梁桐铭" userId="20f05241-0513-4606-9777-dc81f0d21b62" providerId="ADAL" clId="{BADC7951-24D5-49BF-BB69-930648EE2F3E}" dt="2018-10-07T15:36:26.790" v="10"/>
          <ac:picMkLst>
            <pc:docMk/>
            <pc:sldMk cId="399866857" sldId="289"/>
            <ac:picMk id="9" creationId="{9FEF6E61-98C4-4F49-ACAC-AEF7C13B7E9A}"/>
          </ac:picMkLst>
        </pc:picChg>
        <pc:picChg chg="add del mod">
          <ac:chgData name="梁桐铭" userId="20f05241-0513-4606-9777-dc81f0d21b62" providerId="ADAL" clId="{BADC7951-24D5-49BF-BB69-930648EE2F3E}" dt="2018-10-07T15:37:48.592" v="45" actId="478"/>
          <ac:picMkLst>
            <pc:docMk/>
            <pc:sldMk cId="399866857" sldId="289"/>
            <ac:picMk id="10" creationId="{23F87C14-1BB0-444A-80CE-E6F02081ACC4}"/>
          </ac:picMkLst>
        </pc:picChg>
        <pc:picChg chg="add del mod">
          <ac:chgData name="梁桐铭" userId="20f05241-0513-4606-9777-dc81f0d21b62" providerId="ADAL" clId="{BADC7951-24D5-49BF-BB69-930648EE2F3E}" dt="2018-10-07T15:38:05.471" v="51" actId="478"/>
          <ac:picMkLst>
            <pc:docMk/>
            <pc:sldMk cId="399866857" sldId="289"/>
            <ac:picMk id="23" creationId="{95F51C14-326B-4E47-B78F-F9F4ABBB442C}"/>
          </ac:picMkLst>
        </pc:picChg>
        <pc:picChg chg="add mod">
          <ac:chgData name="梁桐铭" userId="20f05241-0513-4606-9777-dc81f0d21b62" providerId="ADAL" clId="{BADC7951-24D5-49BF-BB69-930648EE2F3E}" dt="2018-10-07T15:40:10.500" v="134" actId="1035"/>
          <ac:picMkLst>
            <pc:docMk/>
            <pc:sldMk cId="399866857" sldId="289"/>
            <ac:picMk id="26" creationId="{293547DC-CDAA-4E84-89A9-780EBD1E93E7}"/>
          </ac:picMkLst>
        </pc:picChg>
        <pc:picChg chg="add mod">
          <ac:chgData name="梁桐铭" userId="20f05241-0513-4606-9777-dc81f0d21b62" providerId="ADAL" clId="{BADC7951-24D5-49BF-BB69-930648EE2F3E}" dt="2018-10-07T15:40:25.889" v="197" actId="1036"/>
          <ac:picMkLst>
            <pc:docMk/>
            <pc:sldMk cId="399866857" sldId="289"/>
            <ac:picMk id="27" creationId="{DEE1CB39-8801-4D0E-868D-11096E43FAB1}"/>
          </ac:picMkLst>
        </pc:picChg>
        <pc:picChg chg="add mod">
          <ac:chgData name="梁桐铭" userId="20f05241-0513-4606-9777-dc81f0d21b62" providerId="ADAL" clId="{BADC7951-24D5-49BF-BB69-930648EE2F3E}" dt="2018-10-07T15:40:25.889" v="197" actId="1036"/>
          <ac:picMkLst>
            <pc:docMk/>
            <pc:sldMk cId="399866857" sldId="289"/>
            <ac:picMk id="28" creationId="{9D86A669-510D-4741-B7F7-2A20E3DACC57}"/>
          </ac:picMkLst>
        </pc:picChg>
        <pc:picChg chg="add mod">
          <ac:chgData name="梁桐铭" userId="20f05241-0513-4606-9777-dc81f0d21b62" providerId="ADAL" clId="{BADC7951-24D5-49BF-BB69-930648EE2F3E}" dt="2018-10-07T15:40:31.119" v="199" actId="1076"/>
          <ac:picMkLst>
            <pc:docMk/>
            <pc:sldMk cId="399866857" sldId="289"/>
            <ac:picMk id="47" creationId="{143B3733-6538-449B-BD10-991479B3741A}"/>
          </ac:picMkLst>
        </pc:picChg>
        <pc:picChg chg="add mod">
          <ac:chgData name="梁桐铭" userId="20f05241-0513-4606-9777-dc81f0d21b62" providerId="ADAL" clId="{BADC7951-24D5-49BF-BB69-930648EE2F3E}" dt="2018-10-07T15:40:37.641" v="201" actId="1076"/>
          <ac:picMkLst>
            <pc:docMk/>
            <pc:sldMk cId="399866857" sldId="289"/>
            <ac:picMk id="48" creationId="{35F8CAE4-98E6-44DD-B0C0-1328B2F151A7}"/>
          </ac:picMkLst>
        </pc:picChg>
        <pc:cxnChg chg="add del mod">
          <ac:chgData name="梁桐铭" userId="20f05241-0513-4606-9777-dc81f0d21b62" providerId="ADAL" clId="{BADC7951-24D5-49BF-BB69-930648EE2F3E}" dt="2018-10-07T15:35:38.537" v="1" actId="478"/>
          <ac:cxnSpMkLst>
            <pc:docMk/>
            <pc:sldMk cId="399866857" sldId="289"/>
            <ac:cxnSpMk id="5" creationId="{3926AFA5-DB8C-46F8-AA81-E6897D6B9636}"/>
          </ac:cxnSpMkLst>
        </pc:cxnChg>
        <pc:cxnChg chg="add mod">
          <ac:chgData name="梁桐铭" userId="20f05241-0513-4606-9777-dc81f0d21b62" providerId="ADAL" clId="{BADC7951-24D5-49BF-BB69-930648EE2F3E}" dt="2018-10-07T15:41:07.982" v="229" actId="11529"/>
          <ac:cxnSpMkLst>
            <pc:docMk/>
            <pc:sldMk cId="399866857" sldId="289"/>
            <ac:cxnSpMk id="50" creationId="{CB38313A-3618-4A88-B09D-F84D781949A4}"/>
          </ac:cxnSpMkLst>
        </pc:cxnChg>
        <pc:cxnChg chg="add mod">
          <ac:chgData name="梁桐铭" userId="20f05241-0513-4606-9777-dc81f0d21b62" providerId="ADAL" clId="{BADC7951-24D5-49BF-BB69-930648EE2F3E}" dt="2018-10-07T15:41:15.348" v="232" actId="11529"/>
          <ac:cxnSpMkLst>
            <pc:docMk/>
            <pc:sldMk cId="399866857" sldId="289"/>
            <ac:cxnSpMk id="52" creationId="{5EA8DCB5-0B62-43AF-8A6F-FED25E70EFE1}"/>
          </ac:cxnSpMkLst>
        </pc:cxnChg>
        <pc:cxnChg chg="add mod">
          <ac:chgData name="梁桐铭" userId="20f05241-0513-4606-9777-dc81f0d21b62" providerId="ADAL" clId="{BADC7951-24D5-49BF-BB69-930648EE2F3E}" dt="2018-10-07T15:41:17" v="233" actId="571"/>
          <ac:cxnSpMkLst>
            <pc:docMk/>
            <pc:sldMk cId="399866857" sldId="289"/>
            <ac:cxnSpMk id="53" creationId="{5959666A-0FB1-4632-A17B-7A13D2A99D43}"/>
          </ac:cxnSpMkLst>
        </pc:cxnChg>
        <pc:cxnChg chg="add mod">
          <ac:chgData name="梁桐铭" userId="20f05241-0513-4606-9777-dc81f0d21b62" providerId="ADAL" clId="{BADC7951-24D5-49BF-BB69-930648EE2F3E}" dt="2018-10-07T15:41:18.487" v="234" actId="571"/>
          <ac:cxnSpMkLst>
            <pc:docMk/>
            <pc:sldMk cId="399866857" sldId="289"/>
            <ac:cxnSpMk id="54" creationId="{21C00CCE-9A5B-4F23-BA5E-0294A6B8D28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511EC-594D-4A28-8C80-4BAA92B9B0C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456BDBB4-3316-41C0-8D97-FDC2476CD980}">
      <dgm:prSet custT="1"/>
      <dgm:spPr/>
      <dgm:t>
        <a:bodyPr/>
        <a:lstStyle/>
        <a:p>
          <a:r>
            <a:rPr lang="en-US" altLang="zh-CN" sz="2000" dirty="0"/>
            <a:t>Actor</a:t>
          </a:r>
          <a:r>
            <a:rPr lang="zh-CN" altLang="en-US" sz="2000" dirty="0"/>
            <a:t>模型</a:t>
          </a:r>
          <a:r>
            <a:rPr lang="en-US" altLang="zh-CN" sz="2000" dirty="0"/>
            <a:t>&amp;Orleans</a:t>
          </a:r>
        </a:p>
        <a:p>
          <a:r>
            <a:rPr lang="zh-CN" altLang="en-US" sz="2000" dirty="0"/>
            <a:t>（编程层面）</a:t>
          </a:r>
          <a:endParaRPr lang="zh-CN" sz="2000" dirty="0"/>
        </a:p>
      </dgm:t>
    </dgm:pt>
    <dgm:pt modelId="{9EE2B7D9-13F9-4884-B157-39EE61D5917D}" type="parTrans" cxnId="{4E0F1E3F-5F87-4E94-A87B-F54183CE0439}">
      <dgm:prSet/>
      <dgm:spPr/>
      <dgm:t>
        <a:bodyPr/>
        <a:lstStyle/>
        <a:p>
          <a:endParaRPr lang="zh-CN" altLang="en-US"/>
        </a:p>
      </dgm:t>
    </dgm:pt>
    <dgm:pt modelId="{7DA2D104-C906-4FB3-918C-DF48AF88888A}" type="sibTrans" cxnId="{4E0F1E3F-5F87-4E94-A87B-F54183CE0439}">
      <dgm:prSet/>
      <dgm:spPr/>
      <dgm:t>
        <a:bodyPr/>
        <a:lstStyle/>
        <a:p>
          <a:endParaRPr lang="zh-CN" altLang="en-US"/>
        </a:p>
      </dgm:t>
    </dgm:pt>
    <dgm:pt modelId="{59F73CD6-8066-4EE7-A263-9988C20A87D0}">
      <dgm:prSet custT="1"/>
      <dgm:spPr/>
      <dgm:t>
        <a:bodyPr/>
        <a:lstStyle/>
        <a:p>
          <a:r>
            <a:rPr lang="en-US" altLang="zh-CN" sz="2000" dirty="0"/>
            <a:t>ES/CQRS</a:t>
          </a:r>
        </a:p>
        <a:p>
          <a:r>
            <a:rPr lang="zh-CN" altLang="en-US" sz="2000" dirty="0"/>
            <a:t>（架构层面）</a:t>
          </a:r>
          <a:endParaRPr lang="zh-CN" sz="2000" dirty="0"/>
        </a:p>
      </dgm:t>
    </dgm:pt>
    <dgm:pt modelId="{514A0DDF-8041-40D1-9835-6E1A7DED7C06}" type="parTrans" cxnId="{A9A22BCC-56BD-40EC-8791-3313A0807EE6}">
      <dgm:prSet/>
      <dgm:spPr/>
      <dgm:t>
        <a:bodyPr/>
        <a:lstStyle/>
        <a:p>
          <a:endParaRPr lang="zh-CN" altLang="en-US"/>
        </a:p>
      </dgm:t>
    </dgm:pt>
    <dgm:pt modelId="{62FDA485-7353-4837-842D-6F6C0DFFB590}" type="sibTrans" cxnId="{A9A22BCC-56BD-40EC-8791-3313A0807EE6}">
      <dgm:prSet/>
      <dgm:spPr/>
      <dgm:t>
        <a:bodyPr/>
        <a:lstStyle/>
        <a:p>
          <a:endParaRPr lang="zh-CN" altLang="en-US"/>
        </a:p>
      </dgm:t>
    </dgm:pt>
    <dgm:pt modelId="{89C660EC-C9AE-4B12-8506-51342A3A7953}">
      <dgm:prSet custT="1"/>
      <dgm:spPr/>
      <dgm:t>
        <a:bodyPr/>
        <a:lstStyle/>
        <a:p>
          <a:r>
            <a:rPr lang="en-US" altLang="zh-CN" sz="2000" dirty="0"/>
            <a:t>Service Fabric</a:t>
          </a:r>
        </a:p>
      </dgm:t>
    </dgm:pt>
    <dgm:pt modelId="{00B3EAB0-9A15-476E-8D1F-2D6CECB3AD0D}" type="parTrans" cxnId="{DFF2F3CB-A42A-45E0-99AD-4AC11200B5F0}">
      <dgm:prSet/>
      <dgm:spPr/>
      <dgm:t>
        <a:bodyPr/>
        <a:lstStyle/>
        <a:p>
          <a:endParaRPr lang="zh-CN" altLang="en-US"/>
        </a:p>
      </dgm:t>
    </dgm:pt>
    <dgm:pt modelId="{89A13107-D861-4BDC-8BA3-4DC130F87E24}" type="sibTrans" cxnId="{DFF2F3CB-A42A-45E0-99AD-4AC11200B5F0}">
      <dgm:prSet/>
      <dgm:spPr/>
      <dgm:t>
        <a:bodyPr/>
        <a:lstStyle/>
        <a:p>
          <a:endParaRPr lang="zh-CN" altLang="en-US"/>
        </a:p>
      </dgm:t>
    </dgm:pt>
    <dgm:pt modelId="{50233095-C74D-4C43-BFFA-63724CCBB742}">
      <dgm:prSet custT="1"/>
      <dgm:spPr/>
      <dgm:t>
        <a:bodyPr/>
        <a:lstStyle/>
        <a:p>
          <a:r>
            <a:rPr lang="en-US" altLang="zh-CN" sz="2000" dirty="0"/>
            <a:t>Docker</a:t>
          </a:r>
          <a:r>
            <a:rPr lang="zh-CN" altLang="en-US" sz="2000" dirty="0"/>
            <a:t>介绍</a:t>
          </a:r>
          <a:endParaRPr lang="en-US" altLang="zh-CN" sz="2000" dirty="0"/>
        </a:p>
      </dgm:t>
    </dgm:pt>
    <dgm:pt modelId="{E35A444A-3249-413D-9C18-609314C43380}" type="parTrans" cxnId="{279F9433-6B07-4091-90B0-A6C8181C49E6}">
      <dgm:prSet/>
      <dgm:spPr/>
      <dgm:t>
        <a:bodyPr/>
        <a:lstStyle/>
        <a:p>
          <a:endParaRPr lang="zh-CN" altLang="en-US"/>
        </a:p>
      </dgm:t>
    </dgm:pt>
    <dgm:pt modelId="{88C6659A-EED5-4245-AABC-112004D84BD5}" type="sibTrans" cxnId="{279F9433-6B07-4091-90B0-A6C8181C49E6}">
      <dgm:prSet/>
      <dgm:spPr/>
      <dgm:t>
        <a:bodyPr/>
        <a:lstStyle/>
        <a:p>
          <a:endParaRPr lang="zh-CN" altLang="en-US"/>
        </a:p>
      </dgm:t>
    </dgm:pt>
    <dgm:pt modelId="{63025EB4-9A4E-433E-9234-EE1121A661CC}" type="pres">
      <dgm:prSet presAssocID="{B23511EC-594D-4A28-8C80-4BAA92B9B0C4}" presName="CompostProcess" presStyleCnt="0">
        <dgm:presLayoutVars>
          <dgm:dir/>
          <dgm:resizeHandles val="exact"/>
        </dgm:presLayoutVars>
      </dgm:prSet>
      <dgm:spPr/>
    </dgm:pt>
    <dgm:pt modelId="{459D00D5-A864-41F1-9DB3-8020ECAC5942}" type="pres">
      <dgm:prSet presAssocID="{B23511EC-594D-4A28-8C80-4BAA92B9B0C4}" presName="arrow" presStyleLbl="bgShp" presStyleIdx="0" presStyleCnt="1"/>
      <dgm:spPr/>
    </dgm:pt>
    <dgm:pt modelId="{892AB4E4-8DC0-4285-AD2C-69ABD40E7CD4}" type="pres">
      <dgm:prSet presAssocID="{B23511EC-594D-4A28-8C80-4BAA92B9B0C4}" presName="linearProcess" presStyleCnt="0"/>
      <dgm:spPr/>
    </dgm:pt>
    <dgm:pt modelId="{9FDF20BD-FDD8-4C26-8272-89B2F251DB91}" type="pres">
      <dgm:prSet presAssocID="{456BDBB4-3316-41C0-8D97-FDC2476CD980}" presName="textNode" presStyleLbl="node1" presStyleIdx="0" presStyleCnt="4" custScaleX="90830">
        <dgm:presLayoutVars>
          <dgm:bulletEnabled val="1"/>
        </dgm:presLayoutVars>
      </dgm:prSet>
      <dgm:spPr/>
    </dgm:pt>
    <dgm:pt modelId="{6897150F-F5EC-41E7-B77A-A4A2317968AC}" type="pres">
      <dgm:prSet presAssocID="{7DA2D104-C906-4FB3-918C-DF48AF88888A}" presName="sibTrans" presStyleCnt="0"/>
      <dgm:spPr/>
    </dgm:pt>
    <dgm:pt modelId="{1777FD38-D01E-40C2-BFA9-C4B54ACD1339}" type="pres">
      <dgm:prSet presAssocID="{59F73CD6-8066-4EE7-A263-9988C20A87D0}" presName="textNode" presStyleLbl="node1" presStyleIdx="1" presStyleCnt="4" custScaleX="76111">
        <dgm:presLayoutVars>
          <dgm:bulletEnabled val="1"/>
        </dgm:presLayoutVars>
      </dgm:prSet>
      <dgm:spPr/>
    </dgm:pt>
    <dgm:pt modelId="{A62C4697-4F4A-47D8-8BDB-E93AEC14A599}" type="pres">
      <dgm:prSet presAssocID="{62FDA485-7353-4837-842D-6F6C0DFFB590}" presName="sibTrans" presStyleCnt="0"/>
      <dgm:spPr/>
    </dgm:pt>
    <dgm:pt modelId="{54E846C6-93D8-4E8D-8226-B439D69F9CCB}" type="pres">
      <dgm:prSet presAssocID="{89C660EC-C9AE-4B12-8506-51342A3A7953}" presName="textNode" presStyleLbl="node1" presStyleIdx="2" presStyleCnt="4" custScaleX="75125">
        <dgm:presLayoutVars>
          <dgm:bulletEnabled val="1"/>
        </dgm:presLayoutVars>
      </dgm:prSet>
      <dgm:spPr/>
    </dgm:pt>
    <dgm:pt modelId="{5179E85A-7307-4ED0-BBF2-AE9EAEB7CC82}" type="pres">
      <dgm:prSet presAssocID="{89A13107-D861-4BDC-8BA3-4DC130F87E24}" presName="sibTrans" presStyleCnt="0"/>
      <dgm:spPr/>
    </dgm:pt>
    <dgm:pt modelId="{B265E455-F65C-4691-847A-10A7DB0CB295}" type="pres">
      <dgm:prSet presAssocID="{50233095-C74D-4C43-BFFA-63724CCBB742}" presName="textNode" presStyleLbl="node1" presStyleIdx="3" presStyleCnt="4" custScaleX="72393" custScaleY="94742">
        <dgm:presLayoutVars>
          <dgm:bulletEnabled val="1"/>
        </dgm:presLayoutVars>
      </dgm:prSet>
      <dgm:spPr/>
    </dgm:pt>
  </dgm:ptLst>
  <dgm:cxnLst>
    <dgm:cxn modelId="{6A6B8C23-83FA-4874-9ECB-603F10F6E4D6}" type="presOf" srcId="{59F73CD6-8066-4EE7-A263-9988C20A87D0}" destId="{1777FD38-D01E-40C2-BFA9-C4B54ACD1339}" srcOrd="0" destOrd="0" presId="urn:microsoft.com/office/officeart/2005/8/layout/hProcess9"/>
    <dgm:cxn modelId="{279F9433-6B07-4091-90B0-A6C8181C49E6}" srcId="{B23511EC-594D-4A28-8C80-4BAA92B9B0C4}" destId="{50233095-C74D-4C43-BFFA-63724CCBB742}" srcOrd="3" destOrd="0" parTransId="{E35A444A-3249-413D-9C18-609314C43380}" sibTransId="{88C6659A-EED5-4245-AABC-112004D84BD5}"/>
    <dgm:cxn modelId="{4E0F1E3F-5F87-4E94-A87B-F54183CE0439}" srcId="{B23511EC-594D-4A28-8C80-4BAA92B9B0C4}" destId="{456BDBB4-3316-41C0-8D97-FDC2476CD980}" srcOrd="0" destOrd="0" parTransId="{9EE2B7D9-13F9-4884-B157-39EE61D5917D}" sibTransId="{7DA2D104-C906-4FB3-918C-DF48AF88888A}"/>
    <dgm:cxn modelId="{0454146B-610D-4D13-9F97-7CD2E618966F}" type="presOf" srcId="{89C660EC-C9AE-4B12-8506-51342A3A7953}" destId="{54E846C6-93D8-4E8D-8226-B439D69F9CCB}" srcOrd="0" destOrd="0" presId="urn:microsoft.com/office/officeart/2005/8/layout/hProcess9"/>
    <dgm:cxn modelId="{1CBE025A-7E08-4CE6-8900-FF86425EF3DC}" type="presOf" srcId="{B23511EC-594D-4A28-8C80-4BAA92B9B0C4}" destId="{63025EB4-9A4E-433E-9234-EE1121A661CC}" srcOrd="0" destOrd="0" presId="urn:microsoft.com/office/officeart/2005/8/layout/hProcess9"/>
    <dgm:cxn modelId="{D8339CC0-B532-4E52-99E4-F08C6A663F8B}" type="presOf" srcId="{456BDBB4-3316-41C0-8D97-FDC2476CD980}" destId="{9FDF20BD-FDD8-4C26-8272-89B2F251DB91}" srcOrd="0" destOrd="0" presId="urn:microsoft.com/office/officeart/2005/8/layout/hProcess9"/>
    <dgm:cxn modelId="{DFF2F3CB-A42A-45E0-99AD-4AC11200B5F0}" srcId="{B23511EC-594D-4A28-8C80-4BAA92B9B0C4}" destId="{89C660EC-C9AE-4B12-8506-51342A3A7953}" srcOrd="2" destOrd="0" parTransId="{00B3EAB0-9A15-476E-8D1F-2D6CECB3AD0D}" sibTransId="{89A13107-D861-4BDC-8BA3-4DC130F87E24}"/>
    <dgm:cxn modelId="{A9A22BCC-56BD-40EC-8791-3313A0807EE6}" srcId="{B23511EC-594D-4A28-8C80-4BAA92B9B0C4}" destId="{59F73CD6-8066-4EE7-A263-9988C20A87D0}" srcOrd="1" destOrd="0" parTransId="{514A0DDF-8041-40D1-9835-6E1A7DED7C06}" sibTransId="{62FDA485-7353-4837-842D-6F6C0DFFB590}"/>
    <dgm:cxn modelId="{CE7A9FFF-9358-437B-B90B-BD9523B6F065}" type="presOf" srcId="{50233095-C74D-4C43-BFFA-63724CCBB742}" destId="{B265E455-F65C-4691-847A-10A7DB0CB295}" srcOrd="0" destOrd="0" presId="urn:microsoft.com/office/officeart/2005/8/layout/hProcess9"/>
    <dgm:cxn modelId="{687AA96C-8DDB-4E8C-8E02-69E16862C698}" type="presParOf" srcId="{63025EB4-9A4E-433E-9234-EE1121A661CC}" destId="{459D00D5-A864-41F1-9DB3-8020ECAC5942}" srcOrd="0" destOrd="0" presId="urn:microsoft.com/office/officeart/2005/8/layout/hProcess9"/>
    <dgm:cxn modelId="{A7F50AFA-C640-4453-AA13-8DEFAA452601}" type="presParOf" srcId="{63025EB4-9A4E-433E-9234-EE1121A661CC}" destId="{892AB4E4-8DC0-4285-AD2C-69ABD40E7CD4}" srcOrd="1" destOrd="0" presId="urn:microsoft.com/office/officeart/2005/8/layout/hProcess9"/>
    <dgm:cxn modelId="{75D6B750-8089-409C-9B92-09E709C3795B}" type="presParOf" srcId="{892AB4E4-8DC0-4285-AD2C-69ABD40E7CD4}" destId="{9FDF20BD-FDD8-4C26-8272-89B2F251DB91}" srcOrd="0" destOrd="0" presId="urn:microsoft.com/office/officeart/2005/8/layout/hProcess9"/>
    <dgm:cxn modelId="{37EEA1FF-DDCB-4D7F-96CF-B42599EA8799}" type="presParOf" srcId="{892AB4E4-8DC0-4285-AD2C-69ABD40E7CD4}" destId="{6897150F-F5EC-41E7-B77A-A4A2317968AC}" srcOrd="1" destOrd="0" presId="urn:microsoft.com/office/officeart/2005/8/layout/hProcess9"/>
    <dgm:cxn modelId="{8BE6FD12-933E-4577-AEEC-B4188AD6956A}" type="presParOf" srcId="{892AB4E4-8DC0-4285-AD2C-69ABD40E7CD4}" destId="{1777FD38-D01E-40C2-BFA9-C4B54ACD1339}" srcOrd="2" destOrd="0" presId="urn:microsoft.com/office/officeart/2005/8/layout/hProcess9"/>
    <dgm:cxn modelId="{5E02572A-C21B-4A74-B368-911EA2311727}" type="presParOf" srcId="{892AB4E4-8DC0-4285-AD2C-69ABD40E7CD4}" destId="{A62C4697-4F4A-47D8-8BDB-E93AEC14A599}" srcOrd="3" destOrd="0" presId="urn:microsoft.com/office/officeart/2005/8/layout/hProcess9"/>
    <dgm:cxn modelId="{E05D4E0F-DD6D-4C0E-9D51-BB286CD77DAF}" type="presParOf" srcId="{892AB4E4-8DC0-4285-AD2C-69ABD40E7CD4}" destId="{54E846C6-93D8-4E8D-8226-B439D69F9CCB}" srcOrd="4" destOrd="0" presId="urn:microsoft.com/office/officeart/2005/8/layout/hProcess9"/>
    <dgm:cxn modelId="{84A84D1D-2E44-464D-BB72-2E0CC8B58E7B}" type="presParOf" srcId="{892AB4E4-8DC0-4285-AD2C-69ABD40E7CD4}" destId="{5179E85A-7307-4ED0-BBF2-AE9EAEB7CC82}" srcOrd="5" destOrd="0" presId="urn:microsoft.com/office/officeart/2005/8/layout/hProcess9"/>
    <dgm:cxn modelId="{7FA29D71-9400-4FAF-9C47-205D9EA3B50F}" type="presParOf" srcId="{892AB4E4-8DC0-4285-AD2C-69ABD40E7CD4}" destId="{B265E455-F65C-4691-847A-10A7DB0CB29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23205-5901-4903-A961-618D2E9594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E4678FA-EFCC-4367-AE4A-63901AC93B22}">
      <dgm:prSet/>
      <dgm:spPr/>
      <dgm:t>
        <a:bodyPr/>
        <a:lstStyle/>
        <a:p>
          <a:r>
            <a:rPr lang="zh-CN" altLang="en-US" dirty="0"/>
            <a:t>构建</a:t>
          </a:r>
          <a:r>
            <a:rPr lang="zh-CN" dirty="0"/>
            <a:t>集群</a:t>
          </a:r>
          <a:r>
            <a:rPr lang="en-US" dirty="0"/>
            <a:t> – </a:t>
          </a:r>
          <a:r>
            <a:rPr lang="zh-CN" dirty="0"/>
            <a:t>用于创建资源池</a:t>
          </a:r>
        </a:p>
      </dgm:t>
    </dgm:pt>
    <dgm:pt modelId="{DF82CCF5-0959-4473-97CC-E87B26F44D09}" type="parTrans" cxnId="{2A14FEB9-513A-4FE2-B608-07628743D453}">
      <dgm:prSet/>
      <dgm:spPr/>
      <dgm:t>
        <a:bodyPr/>
        <a:lstStyle/>
        <a:p>
          <a:endParaRPr lang="zh-CN" altLang="en-US"/>
        </a:p>
      </dgm:t>
    </dgm:pt>
    <dgm:pt modelId="{8D6E67F1-7A5A-41A7-BAA4-4CE23251974B}" type="sibTrans" cxnId="{2A14FEB9-513A-4FE2-B608-07628743D453}">
      <dgm:prSet/>
      <dgm:spPr/>
      <dgm:t>
        <a:bodyPr/>
        <a:lstStyle/>
        <a:p>
          <a:endParaRPr lang="zh-CN" altLang="en-US"/>
        </a:p>
      </dgm:t>
    </dgm:pt>
    <dgm:pt modelId="{A4C0BCAF-1E73-40BF-81B8-3FD245A8E17C}">
      <dgm:prSet/>
      <dgm:spPr/>
      <dgm:t>
        <a:bodyPr/>
        <a:lstStyle/>
        <a:p>
          <a:r>
            <a:rPr lang="zh-CN" dirty="0"/>
            <a:t>高可用</a:t>
          </a:r>
          <a:r>
            <a:rPr lang="en-US" dirty="0"/>
            <a:t> – </a:t>
          </a:r>
          <a:r>
            <a:rPr lang="zh-CN" dirty="0"/>
            <a:t>检测和处理故障</a:t>
          </a:r>
        </a:p>
      </dgm:t>
    </dgm:pt>
    <dgm:pt modelId="{23E8D2FE-3504-40EE-80C9-F8F7023E01E7}" type="parTrans" cxnId="{E166C7FD-6FCB-48E0-82CE-807A3BD73481}">
      <dgm:prSet/>
      <dgm:spPr/>
      <dgm:t>
        <a:bodyPr/>
        <a:lstStyle/>
        <a:p>
          <a:endParaRPr lang="zh-CN" altLang="en-US"/>
        </a:p>
      </dgm:t>
    </dgm:pt>
    <dgm:pt modelId="{ECDA9E4D-D57C-4AA1-B098-E2E31A5E516A}" type="sibTrans" cxnId="{E166C7FD-6FCB-48E0-82CE-807A3BD73481}">
      <dgm:prSet/>
      <dgm:spPr/>
      <dgm:t>
        <a:bodyPr/>
        <a:lstStyle/>
        <a:p>
          <a:endParaRPr lang="zh-CN" altLang="en-US"/>
        </a:p>
      </dgm:t>
    </dgm:pt>
    <dgm:pt modelId="{2080FE9F-021B-4E29-AF58-CF1FC6F1D985}">
      <dgm:prSet/>
      <dgm:spPr/>
      <dgm:t>
        <a:bodyPr/>
        <a:lstStyle/>
        <a:p>
          <a:r>
            <a:rPr lang="zh-CN" dirty="0"/>
            <a:t>编排</a:t>
          </a:r>
          <a:r>
            <a:rPr lang="en-US" dirty="0"/>
            <a:t> – </a:t>
          </a:r>
          <a:r>
            <a:rPr lang="zh-CN" dirty="0"/>
            <a:t>管理要求的状态配置</a:t>
          </a:r>
        </a:p>
      </dgm:t>
    </dgm:pt>
    <dgm:pt modelId="{18F9EEE9-5095-4FB1-942B-3F5C6EF6BE6D}" type="parTrans" cxnId="{848151F2-060F-40D0-AF0D-013D05C1649B}">
      <dgm:prSet/>
      <dgm:spPr/>
      <dgm:t>
        <a:bodyPr/>
        <a:lstStyle/>
        <a:p>
          <a:endParaRPr lang="zh-CN" altLang="en-US"/>
        </a:p>
      </dgm:t>
    </dgm:pt>
    <dgm:pt modelId="{66DEC4F5-124E-4B34-85B0-6B006FEC77ED}" type="sibTrans" cxnId="{848151F2-060F-40D0-AF0D-013D05C1649B}">
      <dgm:prSet/>
      <dgm:spPr/>
      <dgm:t>
        <a:bodyPr/>
        <a:lstStyle/>
        <a:p>
          <a:endParaRPr lang="zh-CN" altLang="en-US"/>
        </a:p>
      </dgm:t>
    </dgm:pt>
    <dgm:pt modelId="{E664E682-0650-4701-84C2-86EAFDAF1504}">
      <dgm:prSet/>
      <dgm:spPr/>
      <dgm:t>
        <a:bodyPr/>
        <a:lstStyle/>
        <a:p>
          <a:r>
            <a:rPr lang="zh-CN" dirty="0"/>
            <a:t>管理后台</a:t>
          </a:r>
          <a:r>
            <a:rPr lang="en-US" dirty="0"/>
            <a:t> – </a:t>
          </a:r>
          <a:r>
            <a:rPr lang="zh-CN" dirty="0"/>
            <a:t>升级和健康监控</a:t>
          </a:r>
        </a:p>
      </dgm:t>
    </dgm:pt>
    <dgm:pt modelId="{2AE735B5-652F-4B07-9FA1-30006852C6BD}" type="parTrans" cxnId="{D33D96B3-995E-4824-9C47-4330E471A1BE}">
      <dgm:prSet/>
      <dgm:spPr/>
      <dgm:t>
        <a:bodyPr/>
        <a:lstStyle/>
        <a:p>
          <a:endParaRPr lang="zh-CN" altLang="en-US"/>
        </a:p>
      </dgm:t>
    </dgm:pt>
    <dgm:pt modelId="{CD7CAC35-5337-4B7E-B1C7-CCBB2F84FC6C}" type="sibTrans" cxnId="{D33D96B3-995E-4824-9C47-4330E471A1BE}">
      <dgm:prSet/>
      <dgm:spPr/>
      <dgm:t>
        <a:bodyPr/>
        <a:lstStyle/>
        <a:p>
          <a:endParaRPr lang="zh-CN" altLang="en-US"/>
        </a:p>
      </dgm:t>
    </dgm:pt>
    <dgm:pt modelId="{04C69445-9136-4B50-8326-B2D115DA56A3}">
      <dgm:prSet/>
      <dgm:spPr/>
      <dgm:t>
        <a:bodyPr/>
        <a:lstStyle/>
        <a:p>
          <a:r>
            <a:rPr lang="zh-CN" dirty="0"/>
            <a:t>编程模型</a:t>
          </a:r>
          <a:r>
            <a:rPr lang="en-US" dirty="0"/>
            <a:t> – </a:t>
          </a:r>
          <a:r>
            <a:rPr lang="zh-CN" dirty="0"/>
            <a:t>微服务应用平台</a:t>
          </a:r>
        </a:p>
      </dgm:t>
    </dgm:pt>
    <dgm:pt modelId="{A2160D63-79F1-4935-B3B6-5A4DDD63AD14}" type="parTrans" cxnId="{C7BFA4CB-574D-4D23-ABCF-430D32325BBF}">
      <dgm:prSet/>
      <dgm:spPr/>
      <dgm:t>
        <a:bodyPr/>
        <a:lstStyle/>
        <a:p>
          <a:endParaRPr lang="zh-CN" altLang="en-US"/>
        </a:p>
      </dgm:t>
    </dgm:pt>
    <dgm:pt modelId="{54670E9A-9CD4-436D-A4DB-669F1E60DF91}" type="sibTrans" cxnId="{C7BFA4CB-574D-4D23-ABCF-430D32325BBF}">
      <dgm:prSet/>
      <dgm:spPr/>
      <dgm:t>
        <a:bodyPr/>
        <a:lstStyle/>
        <a:p>
          <a:endParaRPr lang="zh-CN" altLang="en-US"/>
        </a:p>
      </dgm:t>
    </dgm:pt>
    <dgm:pt modelId="{C6C76554-DD21-480D-AB2E-79AF818F0EB6}">
      <dgm:prSet/>
      <dgm:spPr/>
      <dgm:t>
        <a:bodyPr/>
        <a:lstStyle/>
        <a:p>
          <a:r>
            <a:rPr lang="zh-CN" dirty="0"/>
            <a:t>可靠和低延迟</a:t>
          </a:r>
          <a:r>
            <a:rPr lang="en-US" dirty="0"/>
            <a:t> – </a:t>
          </a:r>
          <a:r>
            <a:rPr lang="zh-CN" dirty="0"/>
            <a:t>支持有状态的工作负载</a:t>
          </a:r>
        </a:p>
      </dgm:t>
    </dgm:pt>
    <dgm:pt modelId="{43F771C5-ECCF-4CA6-AC8A-5AAA6826BB97}" type="parTrans" cxnId="{CAF867D9-8248-47E9-BEFB-60473201E268}">
      <dgm:prSet/>
      <dgm:spPr/>
      <dgm:t>
        <a:bodyPr/>
        <a:lstStyle/>
        <a:p>
          <a:endParaRPr lang="zh-CN" altLang="en-US"/>
        </a:p>
      </dgm:t>
    </dgm:pt>
    <dgm:pt modelId="{89735767-0E71-4DB5-BCD7-76AB18DA3223}" type="sibTrans" cxnId="{CAF867D9-8248-47E9-BEFB-60473201E268}">
      <dgm:prSet/>
      <dgm:spPr/>
      <dgm:t>
        <a:bodyPr/>
        <a:lstStyle/>
        <a:p>
          <a:endParaRPr lang="zh-CN" altLang="en-US"/>
        </a:p>
      </dgm:t>
    </dgm:pt>
    <dgm:pt modelId="{1CFC1A3B-F6B6-46C7-9761-464ABC45248E}">
      <dgm:prSet/>
      <dgm:spPr/>
      <dgm:t>
        <a:bodyPr/>
        <a:lstStyle/>
        <a:p>
          <a:r>
            <a:rPr lang="zh-CN" dirty="0"/>
            <a:t>久经考验</a:t>
          </a:r>
          <a:r>
            <a:rPr lang="en-US" dirty="0"/>
            <a:t> – </a:t>
          </a:r>
          <a:r>
            <a:rPr lang="zh-CN" dirty="0"/>
            <a:t>已经使用大约</a:t>
          </a:r>
          <a:r>
            <a:rPr lang="en-US" dirty="0"/>
            <a:t>10</a:t>
          </a:r>
          <a:r>
            <a:rPr lang="zh-CN" dirty="0"/>
            <a:t>年</a:t>
          </a:r>
        </a:p>
      </dgm:t>
    </dgm:pt>
    <dgm:pt modelId="{592EB9FF-CB99-417B-9455-E8EBE1300144}" type="parTrans" cxnId="{7EDE21D0-65CD-4D29-8A8A-36116167853C}">
      <dgm:prSet/>
      <dgm:spPr/>
      <dgm:t>
        <a:bodyPr/>
        <a:lstStyle/>
        <a:p>
          <a:endParaRPr lang="zh-CN" altLang="en-US"/>
        </a:p>
      </dgm:t>
    </dgm:pt>
    <dgm:pt modelId="{C1F8B7BF-AD01-4B23-82F2-D7BE9D70A4E0}" type="sibTrans" cxnId="{7EDE21D0-65CD-4D29-8A8A-36116167853C}">
      <dgm:prSet/>
      <dgm:spPr/>
      <dgm:t>
        <a:bodyPr/>
        <a:lstStyle/>
        <a:p>
          <a:endParaRPr lang="zh-CN" altLang="en-US"/>
        </a:p>
      </dgm:t>
    </dgm:pt>
    <dgm:pt modelId="{4631B381-8752-4965-B77E-B0FB500A0E45}" type="pres">
      <dgm:prSet presAssocID="{22223205-5901-4903-A961-618D2E9594CC}" presName="linear" presStyleCnt="0">
        <dgm:presLayoutVars>
          <dgm:animLvl val="lvl"/>
          <dgm:resizeHandles val="exact"/>
        </dgm:presLayoutVars>
      </dgm:prSet>
      <dgm:spPr/>
    </dgm:pt>
    <dgm:pt modelId="{A303302F-3CE1-4C52-957E-612CE15632B8}" type="pres">
      <dgm:prSet presAssocID="{2E4678FA-EFCC-4367-AE4A-63901AC93B22}" presName="parentText" presStyleLbl="node1" presStyleIdx="0" presStyleCnt="7">
        <dgm:presLayoutVars>
          <dgm:chMax val="0"/>
          <dgm:bulletEnabled val="1"/>
        </dgm:presLayoutVars>
      </dgm:prSet>
      <dgm:spPr/>
    </dgm:pt>
    <dgm:pt modelId="{225AF17A-97A5-4C47-9211-3918C4688B51}" type="pres">
      <dgm:prSet presAssocID="{8D6E67F1-7A5A-41A7-BAA4-4CE23251974B}" presName="spacer" presStyleCnt="0"/>
      <dgm:spPr/>
    </dgm:pt>
    <dgm:pt modelId="{5DF61A67-AFAC-4045-8A8C-983E5C38FE1F}" type="pres">
      <dgm:prSet presAssocID="{A4C0BCAF-1E73-40BF-81B8-3FD245A8E17C}" presName="parentText" presStyleLbl="node1" presStyleIdx="1" presStyleCnt="7">
        <dgm:presLayoutVars>
          <dgm:chMax val="0"/>
          <dgm:bulletEnabled val="1"/>
        </dgm:presLayoutVars>
      </dgm:prSet>
      <dgm:spPr/>
    </dgm:pt>
    <dgm:pt modelId="{922A2AFE-0CE1-4D82-B366-29302FD2DAD5}" type="pres">
      <dgm:prSet presAssocID="{ECDA9E4D-D57C-4AA1-B098-E2E31A5E516A}" presName="spacer" presStyleCnt="0"/>
      <dgm:spPr/>
    </dgm:pt>
    <dgm:pt modelId="{37E94382-A81C-46EC-9A4D-D6C4973D4623}" type="pres">
      <dgm:prSet presAssocID="{2080FE9F-021B-4E29-AF58-CF1FC6F1D985}" presName="parentText" presStyleLbl="node1" presStyleIdx="2" presStyleCnt="7">
        <dgm:presLayoutVars>
          <dgm:chMax val="0"/>
          <dgm:bulletEnabled val="1"/>
        </dgm:presLayoutVars>
      </dgm:prSet>
      <dgm:spPr/>
    </dgm:pt>
    <dgm:pt modelId="{53E8C8F6-4CCA-41E6-A5C0-05D7551706E3}" type="pres">
      <dgm:prSet presAssocID="{66DEC4F5-124E-4B34-85B0-6B006FEC77ED}" presName="spacer" presStyleCnt="0"/>
      <dgm:spPr/>
    </dgm:pt>
    <dgm:pt modelId="{98810715-FB3B-428A-B36A-D648A370A41A}" type="pres">
      <dgm:prSet presAssocID="{E664E682-0650-4701-84C2-86EAFDAF1504}" presName="parentText" presStyleLbl="node1" presStyleIdx="3" presStyleCnt="7">
        <dgm:presLayoutVars>
          <dgm:chMax val="0"/>
          <dgm:bulletEnabled val="1"/>
        </dgm:presLayoutVars>
      </dgm:prSet>
      <dgm:spPr/>
    </dgm:pt>
    <dgm:pt modelId="{ED3D8C9C-5669-4136-92FE-ADF798C025B7}" type="pres">
      <dgm:prSet presAssocID="{CD7CAC35-5337-4B7E-B1C7-CCBB2F84FC6C}" presName="spacer" presStyleCnt="0"/>
      <dgm:spPr/>
    </dgm:pt>
    <dgm:pt modelId="{224C0C35-22E0-47E2-8FE7-2ECE90FC79EB}" type="pres">
      <dgm:prSet presAssocID="{04C69445-9136-4B50-8326-B2D115DA56A3}" presName="parentText" presStyleLbl="node1" presStyleIdx="4" presStyleCnt="7">
        <dgm:presLayoutVars>
          <dgm:chMax val="0"/>
          <dgm:bulletEnabled val="1"/>
        </dgm:presLayoutVars>
      </dgm:prSet>
      <dgm:spPr/>
    </dgm:pt>
    <dgm:pt modelId="{B507917B-1D79-486E-8AFF-4D548224C085}" type="pres">
      <dgm:prSet presAssocID="{54670E9A-9CD4-436D-A4DB-669F1E60DF91}" presName="spacer" presStyleCnt="0"/>
      <dgm:spPr/>
    </dgm:pt>
    <dgm:pt modelId="{6C90B42C-0BC4-44DB-BB88-EE2113038AC3}" type="pres">
      <dgm:prSet presAssocID="{C6C76554-DD21-480D-AB2E-79AF818F0EB6}" presName="parentText" presStyleLbl="node1" presStyleIdx="5" presStyleCnt="7">
        <dgm:presLayoutVars>
          <dgm:chMax val="0"/>
          <dgm:bulletEnabled val="1"/>
        </dgm:presLayoutVars>
      </dgm:prSet>
      <dgm:spPr/>
    </dgm:pt>
    <dgm:pt modelId="{72C9451D-B527-4351-AA50-99A81F0AE2D9}" type="pres">
      <dgm:prSet presAssocID="{89735767-0E71-4DB5-BCD7-76AB18DA3223}" presName="spacer" presStyleCnt="0"/>
      <dgm:spPr/>
    </dgm:pt>
    <dgm:pt modelId="{B8BA6BF2-8922-43FA-A870-C22F9E71C29F}" type="pres">
      <dgm:prSet presAssocID="{1CFC1A3B-F6B6-46C7-9761-464ABC45248E}" presName="parentText" presStyleLbl="node1" presStyleIdx="6" presStyleCnt="7">
        <dgm:presLayoutVars>
          <dgm:chMax val="0"/>
          <dgm:bulletEnabled val="1"/>
        </dgm:presLayoutVars>
      </dgm:prSet>
      <dgm:spPr/>
    </dgm:pt>
  </dgm:ptLst>
  <dgm:cxnLst>
    <dgm:cxn modelId="{83346900-926B-431F-8734-E69264137899}" type="presOf" srcId="{C6C76554-DD21-480D-AB2E-79AF818F0EB6}" destId="{6C90B42C-0BC4-44DB-BB88-EE2113038AC3}" srcOrd="0" destOrd="0" presId="urn:microsoft.com/office/officeart/2005/8/layout/vList2"/>
    <dgm:cxn modelId="{A569094C-7212-4F2E-9E7E-F74DEC8D405D}" type="presOf" srcId="{E664E682-0650-4701-84C2-86EAFDAF1504}" destId="{98810715-FB3B-428A-B36A-D648A370A41A}" srcOrd="0" destOrd="0" presId="urn:microsoft.com/office/officeart/2005/8/layout/vList2"/>
    <dgm:cxn modelId="{78648E52-9B89-49AC-A5DC-758B3EB26B3E}" type="presOf" srcId="{1CFC1A3B-F6B6-46C7-9761-464ABC45248E}" destId="{B8BA6BF2-8922-43FA-A870-C22F9E71C29F}" srcOrd="0" destOrd="0" presId="urn:microsoft.com/office/officeart/2005/8/layout/vList2"/>
    <dgm:cxn modelId="{C597608F-E4BF-41E1-AB1E-851E1605502E}" type="presOf" srcId="{22223205-5901-4903-A961-618D2E9594CC}" destId="{4631B381-8752-4965-B77E-B0FB500A0E45}" srcOrd="0" destOrd="0" presId="urn:microsoft.com/office/officeart/2005/8/layout/vList2"/>
    <dgm:cxn modelId="{FBA386B3-6B82-4823-B145-2F83F64DE7D1}" type="presOf" srcId="{2080FE9F-021B-4E29-AF58-CF1FC6F1D985}" destId="{37E94382-A81C-46EC-9A4D-D6C4973D4623}" srcOrd="0" destOrd="0" presId="urn:microsoft.com/office/officeart/2005/8/layout/vList2"/>
    <dgm:cxn modelId="{D33D96B3-995E-4824-9C47-4330E471A1BE}" srcId="{22223205-5901-4903-A961-618D2E9594CC}" destId="{E664E682-0650-4701-84C2-86EAFDAF1504}" srcOrd="3" destOrd="0" parTransId="{2AE735B5-652F-4B07-9FA1-30006852C6BD}" sibTransId="{CD7CAC35-5337-4B7E-B1C7-CCBB2F84FC6C}"/>
    <dgm:cxn modelId="{2A14FEB9-513A-4FE2-B608-07628743D453}" srcId="{22223205-5901-4903-A961-618D2E9594CC}" destId="{2E4678FA-EFCC-4367-AE4A-63901AC93B22}" srcOrd="0" destOrd="0" parTransId="{DF82CCF5-0959-4473-97CC-E87B26F44D09}" sibTransId="{8D6E67F1-7A5A-41A7-BAA4-4CE23251974B}"/>
    <dgm:cxn modelId="{87FAB1C8-95AB-4805-AD5F-33CB9FF96B29}" type="presOf" srcId="{04C69445-9136-4B50-8326-B2D115DA56A3}" destId="{224C0C35-22E0-47E2-8FE7-2ECE90FC79EB}" srcOrd="0" destOrd="0" presId="urn:microsoft.com/office/officeart/2005/8/layout/vList2"/>
    <dgm:cxn modelId="{C7BFA4CB-574D-4D23-ABCF-430D32325BBF}" srcId="{22223205-5901-4903-A961-618D2E9594CC}" destId="{04C69445-9136-4B50-8326-B2D115DA56A3}" srcOrd="4" destOrd="0" parTransId="{A2160D63-79F1-4935-B3B6-5A4DDD63AD14}" sibTransId="{54670E9A-9CD4-436D-A4DB-669F1E60DF91}"/>
    <dgm:cxn modelId="{B24F25CE-50DD-4E82-9CA5-6AAAF030A5D7}" type="presOf" srcId="{A4C0BCAF-1E73-40BF-81B8-3FD245A8E17C}" destId="{5DF61A67-AFAC-4045-8A8C-983E5C38FE1F}" srcOrd="0" destOrd="0" presId="urn:microsoft.com/office/officeart/2005/8/layout/vList2"/>
    <dgm:cxn modelId="{7EDE21D0-65CD-4D29-8A8A-36116167853C}" srcId="{22223205-5901-4903-A961-618D2E9594CC}" destId="{1CFC1A3B-F6B6-46C7-9761-464ABC45248E}" srcOrd="6" destOrd="0" parTransId="{592EB9FF-CB99-417B-9455-E8EBE1300144}" sibTransId="{C1F8B7BF-AD01-4B23-82F2-D7BE9D70A4E0}"/>
    <dgm:cxn modelId="{CAF867D9-8248-47E9-BEFB-60473201E268}" srcId="{22223205-5901-4903-A961-618D2E9594CC}" destId="{C6C76554-DD21-480D-AB2E-79AF818F0EB6}" srcOrd="5" destOrd="0" parTransId="{43F771C5-ECCF-4CA6-AC8A-5AAA6826BB97}" sibTransId="{89735767-0E71-4DB5-BCD7-76AB18DA3223}"/>
    <dgm:cxn modelId="{644368DF-D4F1-437D-B080-1E6DD829F6BA}" type="presOf" srcId="{2E4678FA-EFCC-4367-AE4A-63901AC93B22}" destId="{A303302F-3CE1-4C52-957E-612CE15632B8}" srcOrd="0" destOrd="0" presId="urn:microsoft.com/office/officeart/2005/8/layout/vList2"/>
    <dgm:cxn modelId="{848151F2-060F-40D0-AF0D-013D05C1649B}" srcId="{22223205-5901-4903-A961-618D2E9594CC}" destId="{2080FE9F-021B-4E29-AF58-CF1FC6F1D985}" srcOrd="2" destOrd="0" parTransId="{18F9EEE9-5095-4FB1-942B-3F5C6EF6BE6D}" sibTransId="{66DEC4F5-124E-4B34-85B0-6B006FEC77ED}"/>
    <dgm:cxn modelId="{E166C7FD-6FCB-48E0-82CE-807A3BD73481}" srcId="{22223205-5901-4903-A961-618D2E9594CC}" destId="{A4C0BCAF-1E73-40BF-81B8-3FD245A8E17C}" srcOrd="1" destOrd="0" parTransId="{23E8D2FE-3504-40EE-80C9-F8F7023E01E7}" sibTransId="{ECDA9E4D-D57C-4AA1-B098-E2E31A5E516A}"/>
    <dgm:cxn modelId="{3F356B47-BF5E-4668-9E2B-DFFB4B1088FE}" type="presParOf" srcId="{4631B381-8752-4965-B77E-B0FB500A0E45}" destId="{A303302F-3CE1-4C52-957E-612CE15632B8}" srcOrd="0" destOrd="0" presId="urn:microsoft.com/office/officeart/2005/8/layout/vList2"/>
    <dgm:cxn modelId="{2F32EF92-424A-48D7-B377-55320A3A285E}" type="presParOf" srcId="{4631B381-8752-4965-B77E-B0FB500A0E45}" destId="{225AF17A-97A5-4C47-9211-3918C4688B51}" srcOrd="1" destOrd="0" presId="urn:microsoft.com/office/officeart/2005/8/layout/vList2"/>
    <dgm:cxn modelId="{5D238DBA-D8DF-4B57-B642-3B4575544C9D}" type="presParOf" srcId="{4631B381-8752-4965-B77E-B0FB500A0E45}" destId="{5DF61A67-AFAC-4045-8A8C-983E5C38FE1F}" srcOrd="2" destOrd="0" presId="urn:microsoft.com/office/officeart/2005/8/layout/vList2"/>
    <dgm:cxn modelId="{4B379D3F-B776-4649-9E43-E6DC73F5AB29}" type="presParOf" srcId="{4631B381-8752-4965-B77E-B0FB500A0E45}" destId="{922A2AFE-0CE1-4D82-B366-29302FD2DAD5}" srcOrd="3" destOrd="0" presId="urn:microsoft.com/office/officeart/2005/8/layout/vList2"/>
    <dgm:cxn modelId="{7CEA152F-2662-4742-8EC6-0DB78EA3A28B}" type="presParOf" srcId="{4631B381-8752-4965-B77E-B0FB500A0E45}" destId="{37E94382-A81C-46EC-9A4D-D6C4973D4623}" srcOrd="4" destOrd="0" presId="urn:microsoft.com/office/officeart/2005/8/layout/vList2"/>
    <dgm:cxn modelId="{2A6677AE-E29A-4248-9598-3814FF85E6AE}" type="presParOf" srcId="{4631B381-8752-4965-B77E-B0FB500A0E45}" destId="{53E8C8F6-4CCA-41E6-A5C0-05D7551706E3}" srcOrd="5" destOrd="0" presId="urn:microsoft.com/office/officeart/2005/8/layout/vList2"/>
    <dgm:cxn modelId="{DF996F54-3FAB-4027-BFAE-F441BB1978C2}" type="presParOf" srcId="{4631B381-8752-4965-B77E-B0FB500A0E45}" destId="{98810715-FB3B-428A-B36A-D648A370A41A}" srcOrd="6" destOrd="0" presId="urn:microsoft.com/office/officeart/2005/8/layout/vList2"/>
    <dgm:cxn modelId="{92D1CE18-19B4-4D27-8FB4-1A24BCFE7953}" type="presParOf" srcId="{4631B381-8752-4965-B77E-B0FB500A0E45}" destId="{ED3D8C9C-5669-4136-92FE-ADF798C025B7}" srcOrd="7" destOrd="0" presId="urn:microsoft.com/office/officeart/2005/8/layout/vList2"/>
    <dgm:cxn modelId="{FD3FBB7B-21DD-4CBB-B783-824070F9D3F5}" type="presParOf" srcId="{4631B381-8752-4965-B77E-B0FB500A0E45}" destId="{224C0C35-22E0-47E2-8FE7-2ECE90FC79EB}" srcOrd="8" destOrd="0" presId="urn:microsoft.com/office/officeart/2005/8/layout/vList2"/>
    <dgm:cxn modelId="{A8CCFEE9-A1CA-4138-8ADA-72C72748A2A5}" type="presParOf" srcId="{4631B381-8752-4965-B77E-B0FB500A0E45}" destId="{B507917B-1D79-486E-8AFF-4D548224C085}" srcOrd="9" destOrd="0" presId="urn:microsoft.com/office/officeart/2005/8/layout/vList2"/>
    <dgm:cxn modelId="{8406067A-7F3A-4DCC-893A-0F1270180640}" type="presParOf" srcId="{4631B381-8752-4965-B77E-B0FB500A0E45}" destId="{6C90B42C-0BC4-44DB-BB88-EE2113038AC3}" srcOrd="10" destOrd="0" presId="urn:microsoft.com/office/officeart/2005/8/layout/vList2"/>
    <dgm:cxn modelId="{70570DE2-A948-400C-BCA7-C72CBF909E4D}" type="presParOf" srcId="{4631B381-8752-4965-B77E-B0FB500A0E45}" destId="{72C9451D-B527-4351-AA50-99A81F0AE2D9}" srcOrd="11" destOrd="0" presId="urn:microsoft.com/office/officeart/2005/8/layout/vList2"/>
    <dgm:cxn modelId="{1BB4894C-A6A8-4CF4-BDB4-24CEB20CCED0}" type="presParOf" srcId="{4631B381-8752-4965-B77E-B0FB500A0E45}" destId="{B8BA6BF2-8922-43FA-A870-C22F9E71C29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D00D5-A864-41F1-9DB3-8020ECAC5942}">
      <dsp:nvSpPr>
        <dsp:cNvPr id="0" name=""/>
        <dsp:cNvSpPr/>
      </dsp:nvSpPr>
      <dsp:spPr>
        <a:xfrm>
          <a:off x="665901" y="0"/>
          <a:ext cx="7546889" cy="356251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F20BD-FDD8-4C26-8272-89B2F251DB91}">
      <dsp:nvSpPr>
        <dsp:cNvPr id="0" name=""/>
        <dsp:cNvSpPr/>
      </dsp:nvSpPr>
      <dsp:spPr>
        <a:xfrm>
          <a:off x="3378" y="1068753"/>
          <a:ext cx="2237430" cy="1425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Actor</a:t>
          </a:r>
          <a:r>
            <a:rPr lang="zh-CN" altLang="en-US" sz="2000" kern="1200" dirty="0"/>
            <a:t>模型</a:t>
          </a:r>
          <a:r>
            <a:rPr lang="en-US" altLang="zh-CN" sz="2000" kern="1200" dirty="0"/>
            <a:t>&amp;Orleans</a:t>
          </a:r>
        </a:p>
        <a:p>
          <a:pPr marL="0" lvl="0" indent="0" algn="ctr" defTabSz="889000">
            <a:lnSpc>
              <a:spcPct val="90000"/>
            </a:lnSpc>
            <a:spcBef>
              <a:spcPct val="0"/>
            </a:spcBef>
            <a:spcAft>
              <a:spcPct val="35000"/>
            </a:spcAft>
            <a:buNone/>
          </a:pPr>
          <a:r>
            <a:rPr lang="zh-CN" altLang="en-US" sz="2000" kern="1200" dirty="0"/>
            <a:t>（编程层面）</a:t>
          </a:r>
          <a:endParaRPr lang="zh-CN" sz="2000" kern="1200" dirty="0"/>
        </a:p>
      </dsp:txBody>
      <dsp:txXfrm>
        <a:off x="72941" y="1138316"/>
        <a:ext cx="2098304" cy="1285879"/>
      </dsp:txXfrm>
    </dsp:sp>
    <dsp:sp modelId="{1777FD38-D01E-40C2-BFA9-C4B54ACD1339}">
      <dsp:nvSpPr>
        <dsp:cNvPr id="0" name=""/>
        <dsp:cNvSpPr/>
      </dsp:nvSpPr>
      <dsp:spPr>
        <a:xfrm>
          <a:off x="2616080" y="1068753"/>
          <a:ext cx="1874855" cy="1425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ES/CQRS</a:t>
          </a:r>
        </a:p>
        <a:p>
          <a:pPr marL="0" lvl="0" indent="0" algn="ctr" defTabSz="889000">
            <a:lnSpc>
              <a:spcPct val="90000"/>
            </a:lnSpc>
            <a:spcBef>
              <a:spcPct val="0"/>
            </a:spcBef>
            <a:spcAft>
              <a:spcPct val="35000"/>
            </a:spcAft>
            <a:buNone/>
          </a:pPr>
          <a:r>
            <a:rPr lang="zh-CN" altLang="en-US" sz="2000" kern="1200" dirty="0"/>
            <a:t>（架构层面）</a:t>
          </a:r>
          <a:endParaRPr lang="zh-CN" sz="2000" kern="1200" dirty="0"/>
        </a:p>
      </dsp:txBody>
      <dsp:txXfrm>
        <a:off x="2685643" y="1138316"/>
        <a:ext cx="1735729" cy="1285879"/>
      </dsp:txXfrm>
    </dsp:sp>
    <dsp:sp modelId="{54E846C6-93D8-4E8D-8226-B439D69F9CCB}">
      <dsp:nvSpPr>
        <dsp:cNvPr id="0" name=""/>
        <dsp:cNvSpPr/>
      </dsp:nvSpPr>
      <dsp:spPr>
        <a:xfrm>
          <a:off x="4866207" y="1068753"/>
          <a:ext cx="1850566" cy="1425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Service Fabric</a:t>
          </a:r>
        </a:p>
      </dsp:txBody>
      <dsp:txXfrm>
        <a:off x="4935770" y="1138316"/>
        <a:ext cx="1711440" cy="1285879"/>
      </dsp:txXfrm>
    </dsp:sp>
    <dsp:sp modelId="{B265E455-F65C-4691-847A-10A7DB0CB295}">
      <dsp:nvSpPr>
        <dsp:cNvPr id="0" name=""/>
        <dsp:cNvSpPr/>
      </dsp:nvSpPr>
      <dsp:spPr>
        <a:xfrm>
          <a:off x="7092044" y="1106217"/>
          <a:ext cx="1783269" cy="13500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Docker</a:t>
          </a:r>
          <a:r>
            <a:rPr lang="zh-CN" altLang="en-US" sz="2000" kern="1200" dirty="0"/>
            <a:t>介绍</a:t>
          </a:r>
          <a:endParaRPr lang="en-US" altLang="zh-CN" sz="2000" kern="1200" dirty="0"/>
        </a:p>
      </dsp:txBody>
      <dsp:txXfrm>
        <a:off x="7157949" y="1172122"/>
        <a:ext cx="1651459" cy="1218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3302F-3CE1-4C52-957E-612CE15632B8}">
      <dsp:nvSpPr>
        <dsp:cNvPr id="0" name=""/>
        <dsp:cNvSpPr/>
      </dsp:nvSpPr>
      <dsp:spPr>
        <a:xfrm>
          <a:off x="0" y="24610"/>
          <a:ext cx="6323158"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构建</a:t>
          </a:r>
          <a:r>
            <a:rPr lang="zh-CN" sz="2300" kern="1200" dirty="0"/>
            <a:t>集群</a:t>
          </a:r>
          <a:r>
            <a:rPr lang="en-US" sz="2300" kern="1200" dirty="0"/>
            <a:t> – </a:t>
          </a:r>
          <a:r>
            <a:rPr lang="zh-CN" sz="2300" kern="1200" dirty="0"/>
            <a:t>用于创建资源池</a:t>
          </a:r>
        </a:p>
      </dsp:txBody>
      <dsp:txXfrm>
        <a:off x="28243" y="52853"/>
        <a:ext cx="6266672" cy="522079"/>
      </dsp:txXfrm>
    </dsp:sp>
    <dsp:sp modelId="{5DF61A67-AFAC-4045-8A8C-983E5C38FE1F}">
      <dsp:nvSpPr>
        <dsp:cNvPr id="0" name=""/>
        <dsp:cNvSpPr/>
      </dsp:nvSpPr>
      <dsp:spPr>
        <a:xfrm>
          <a:off x="0" y="669415"/>
          <a:ext cx="6323158"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dirty="0"/>
            <a:t>高可用</a:t>
          </a:r>
          <a:r>
            <a:rPr lang="en-US" sz="2300" kern="1200" dirty="0"/>
            <a:t> – </a:t>
          </a:r>
          <a:r>
            <a:rPr lang="zh-CN" sz="2300" kern="1200" dirty="0"/>
            <a:t>检测和处理故障</a:t>
          </a:r>
        </a:p>
      </dsp:txBody>
      <dsp:txXfrm>
        <a:off x="28243" y="697658"/>
        <a:ext cx="6266672" cy="522079"/>
      </dsp:txXfrm>
    </dsp:sp>
    <dsp:sp modelId="{37E94382-A81C-46EC-9A4D-D6C4973D4623}">
      <dsp:nvSpPr>
        <dsp:cNvPr id="0" name=""/>
        <dsp:cNvSpPr/>
      </dsp:nvSpPr>
      <dsp:spPr>
        <a:xfrm>
          <a:off x="0" y="1314220"/>
          <a:ext cx="6323158"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dirty="0"/>
            <a:t>编排</a:t>
          </a:r>
          <a:r>
            <a:rPr lang="en-US" sz="2300" kern="1200" dirty="0"/>
            <a:t> – </a:t>
          </a:r>
          <a:r>
            <a:rPr lang="zh-CN" sz="2300" kern="1200" dirty="0"/>
            <a:t>管理要求的状态配置</a:t>
          </a:r>
        </a:p>
      </dsp:txBody>
      <dsp:txXfrm>
        <a:off x="28243" y="1342463"/>
        <a:ext cx="6266672" cy="522079"/>
      </dsp:txXfrm>
    </dsp:sp>
    <dsp:sp modelId="{98810715-FB3B-428A-B36A-D648A370A41A}">
      <dsp:nvSpPr>
        <dsp:cNvPr id="0" name=""/>
        <dsp:cNvSpPr/>
      </dsp:nvSpPr>
      <dsp:spPr>
        <a:xfrm>
          <a:off x="0" y="1959025"/>
          <a:ext cx="6323158"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dirty="0"/>
            <a:t>管理后台</a:t>
          </a:r>
          <a:r>
            <a:rPr lang="en-US" sz="2300" kern="1200" dirty="0"/>
            <a:t> – </a:t>
          </a:r>
          <a:r>
            <a:rPr lang="zh-CN" sz="2300" kern="1200" dirty="0"/>
            <a:t>升级和健康监控</a:t>
          </a:r>
        </a:p>
      </dsp:txBody>
      <dsp:txXfrm>
        <a:off x="28243" y="1987268"/>
        <a:ext cx="6266672" cy="522079"/>
      </dsp:txXfrm>
    </dsp:sp>
    <dsp:sp modelId="{224C0C35-22E0-47E2-8FE7-2ECE90FC79EB}">
      <dsp:nvSpPr>
        <dsp:cNvPr id="0" name=""/>
        <dsp:cNvSpPr/>
      </dsp:nvSpPr>
      <dsp:spPr>
        <a:xfrm>
          <a:off x="0" y="2603830"/>
          <a:ext cx="6323158"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dirty="0"/>
            <a:t>编程模型</a:t>
          </a:r>
          <a:r>
            <a:rPr lang="en-US" sz="2300" kern="1200" dirty="0"/>
            <a:t> – </a:t>
          </a:r>
          <a:r>
            <a:rPr lang="zh-CN" sz="2300" kern="1200" dirty="0"/>
            <a:t>微服务应用平台</a:t>
          </a:r>
        </a:p>
      </dsp:txBody>
      <dsp:txXfrm>
        <a:off x="28243" y="2632073"/>
        <a:ext cx="6266672" cy="522079"/>
      </dsp:txXfrm>
    </dsp:sp>
    <dsp:sp modelId="{6C90B42C-0BC4-44DB-BB88-EE2113038AC3}">
      <dsp:nvSpPr>
        <dsp:cNvPr id="0" name=""/>
        <dsp:cNvSpPr/>
      </dsp:nvSpPr>
      <dsp:spPr>
        <a:xfrm>
          <a:off x="0" y="3248635"/>
          <a:ext cx="6323158"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dirty="0"/>
            <a:t>可靠和低延迟</a:t>
          </a:r>
          <a:r>
            <a:rPr lang="en-US" sz="2300" kern="1200" dirty="0"/>
            <a:t> – </a:t>
          </a:r>
          <a:r>
            <a:rPr lang="zh-CN" sz="2300" kern="1200" dirty="0"/>
            <a:t>支持有状态的工作负载</a:t>
          </a:r>
        </a:p>
      </dsp:txBody>
      <dsp:txXfrm>
        <a:off x="28243" y="3276878"/>
        <a:ext cx="6266672" cy="522079"/>
      </dsp:txXfrm>
    </dsp:sp>
    <dsp:sp modelId="{B8BA6BF2-8922-43FA-A870-C22F9E71C29F}">
      <dsp:nvSpPr>
        <dsp:cNvPr id="0" name=""/>
        <dsp:cNvSpPr/>
      </dsp:nvSpPr>
      <dsp:spPr>
        <a:xfrm>
          <a:off x="0" y="3893440"/>
          <a:ext cx="6323158"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dirty="0"/>
            <a:t>久经考验</a:t>
          </a:r>
          <a:r>
            <a:rPr lang="en-US" sz="2300" kern="1200" dirty="0"/>
            <a:t> – </a:t>
          </a:r>
          <a:r>
            <a:rPr lang="zh-CN" sz="2300" kern="1200" dirty="0"/>
            <a:t>已经使用大约</a:t>
          </a:r>
          <a:r>
            <a:rPr lang="en-US" sz="2300" kern="1200" dirty="0"/>
            <a:t>10</a:t>
          </a:r>
          <a:r>
            <a:rPr lang="zh-CN" sz="2300" kern="1200" dirty="0"/>
            <a:t>年</a:t>
          </a:r>
        </a:p>
      </dsp:txBody>
      <dsp:txXfrm>
        <a:off x="28243" y="3921683"/>
        <a:ext cx="6266672" cy="5220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7EE58-75D9-4CB1-BF36-F0705089CCFE}"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5602C-2FAB-460F-A28D-6CBB01FC1CB9}" type="slidenum">
              <a:rPr lang="zh-CN" altLang="en-US" smtClean="0"/>
              <a:t>‹#›</a:t>
            </a:fld>
            <a:endParaRPr lang="zh-CN" altLang="en-US"/>
          </a:p>
        </p:txBody>
      </p:sp>
    </p:spTree>
    <p:extLst>
      <p:ext uri="{BB962C8B-B14F-4D97-AF65-F5344CB8AC3E}">
        <p14:creationId xmlns:p14="http://schemas.microsoft.com/office/powerpoint/2010/main" val="884879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2</a:t>
            </a:fld>
            <a:endParaRPr lang="zh-CN" altLang="en-US"/>
          </a:p>
        </p:txBody>
      </p:sp>
    </p:spTree>
    <p:extLst>
      <p:ext uri="{BB962C8B-B14F-4D97-AF65-F5344CB8AC3E}">
        <p14:creationId xmlns:p14="http://schemas.microsoft.com/office/powerpoint/2010/main" val="3296949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13</a:t>
            </a:fld>
            <a:endParaRPr lang="zh-CN" altLang="en-US"/>
          </a:p>
        </p:txBody>
      </p:sp>
    </p:spTree>
    <p:extLst>
      <p:ext uri="{BB962C8B-B14F-4D97-AF65-F5344CB8AC3E}">
        <p14:creationId xmlns:p14="http://schemas.microsoft.com/office/powerpoint/2010/main" val="2870156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14</a:t>
            </a:fld>
            <a:endParaRPr lang="zh-CN" altLang="en-US"/>
          </a:p>
        </p:txBody>
      </p:sp>
    </p:spTree>
    <p:extLst>
      <p:ext uri="{BB962C8B-B14F-4D97-AF65-F5344CB8AC3E}">
        <p14:creationId xmlns:p14="http://schemas.microsoft.com/office/powerpoint/2010/main" val="122337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15</a:t>
            </a:fld>
            <a:endParaRPr lang="zh-CN" altLang="en-US"/>
          </a:p>
        </p:txBody>
      </p:sp>
    </p:spTree>
    <p:extLst>
      <p:ext uri="{BB962C8B-B14F-4D97-AF65-F5344CB8AC3E}">
        <p14:creationId xmlns:p14="http://schemas.microsoft.com/office/powerpoint/2010/main" val="231212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95602C-2FAB-460F-A28D-6CBB01FC1CB9}" type="slidenum">
              <a:rPr lang="zh-CN" altLang="en-US" smtClean="0"/>
              <a:t>17</a:t>
            </a:fld>
            <a:endParaRPr lang="zh-CN" altLang="en-US"/>
          </a:p>
        </p:txBody>
      </p:sp>
    </p:spTree>
    <p:extLst>
      <p:ext uri="{BB962C8B-B14F-4D97-AF65-F5344CB8AC3E}">
        <p14:creationId xmlns:p14="http://schemas.microsoft.com/office/powerpoint/2010/main" val="3380529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18</a:t>
            </a:fld>
            <a:endParaRPr lang="zh-CN" altLang="en-US"/>
          </a:p>
        </p:txBody>
      </p:sp>
    </p:spTree>
    <p:extLst>
      <p:ext uri="{BB962C8B-B14F-4D97-AF65-F5344CB8AC3E}">
        <p14:creationId xmlns:p14="http://schemas.microsoft.com/office/powerpoint/2010/main" val="2073845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Microsoft YaHei UI" panose="020B0503020204020204" pitchFamily="34" charset="-122"/>
                <a:ea typeface="Microsoft YaHei UI" panose="020B0503020204020204" pitchFamily="34" charset="-122"/>
              </a:rPr>
              <a:t>由于</a:t>
            </a:r>
            <a:r>
              <a:rPr lang="en-US" altLang="zh-CN" dirty="0">
                <a:solidFill>
                  <a:schemeClr val="bg1"/>
                </a:solidFill>
                <a:latin typeface="Microsoft YaHei UI" panose="020B0503020204020204" pitchFamily="34" charset="-122"/>
                <a:ea typeface="Microsoft YaHei UI" panose="020B0503020204020204" pitchFamily="34" charset="-122"/>
              </a:rPr>
              <a:t>1000</a:t>
            </a:r>
            <a:r>
              <a:rPr lang="zh-CN" altLang="en-US" dirty="0">
                <a:solidFill>
                  <a:schemeClr val="bg1"/>
                </a:solidFill>
                <a:latin typeface="Microsoft YaHei UI" panose="020B0503020204020204" pitchFamily="34" charset="-122"/>
                <a:ea typeface="Microsoft YaHei UI" panose="020B0503020204020204" pitchFamily="34" charset="-122"/>
              </a:rPr>
              <a:t>万</a:t>
            </a:r>
            <a:r>
              <a:rPr lang="en-US" altLang="zh-CN" dirty="0">
                <a:solidFill>
                  <a:schemeClr val="bg1"/>
                </a:solidFill>
                <a:latin typeface="Microsoft YaHei UI" panose="020B0503020204020204" pitchFamily="34" charset="-122"/>
                <a:ea typeface="Microsoft YaHei UI" panose="020B0503020204020204" pitchFamily="34" charset="-122"/>
              </a:rPr>
              <a:t>+</a:t>
            </a:r>
            <a:r>
              <a:rPr lang="zh-CN" altLang="en-US" dirty="0">
                <a:solidFill>
                  <a:schemeClr val="bg1"/>
                </a:solidFill>
                <a:latin typeface="Microsoft YaHei UI" panose="020B0503020204020204" pitchFamily="34" charset="-122"/>
                <a:ea typeface="Microsoft YaHei UI" panose="020B0503020204020204" pitchFamily="34" charset="-122"/>
              </a:rPr>
              <a:t>用户的请求根据购物意愿分散到</a:t>
            </a:r>
            <a:r>
              <a:rPr lang="en-US" altLang="zh-CN" dirty="0">
                <a:solidFill>
                  <a:schemeClr val="bg1"/>
                </a:solidFill>
                <a:latin typeface="Microsoft YaHei UI" panose="020B0503020204020204" pitchFamily="34" charset="-122"/>
                <a:ea typeface="Microsoft YaHei UI" panose="020B0503020204020204" pitchFamily="34" charset="-122"/>
              </a:rPr>
              <a:t>200</a:t>
            </a:r>
            <a:r>
              <a:rPr lang="zh-CN" altLang="en-US" dirty="0">
                <a:solidFill>
                  <a:schemeClr val="bg1"/>
                </a:solidFill>
                <a:latin typeface="Microsoft YaHei UI" panose="020B0503020204020204" pitchFamily="34" charset="-122"/>
                <a:ea typeface="Microsoft YaHei UI" panose="020B0503020204020204" pitchFamily="34" charset="-122"/>
              </a:rPr>
              <a:t>万个商品</a:t>
            </a:r>
            <a:r>
              <a:rPr lang="en-US" altLang="zh-CN" dirty="0">
                <a:solidFill>
                  <a:schemeClr val="bg1"/>
                </a:solidFill>
                <a:latin typeface="Microsoft YaHei UI" panose="020B0503020204020204" pitchFamily="34" charset="-122"/>
                <a:ea typeface="Microsoft YaHei UI" panose="020B0503020204020204" pitchFamily="34" charset="-122"/>
              </a:rPr>
              <a:t>SKU</a:t>
            </a:r>
            <a:r>
              <a:rPr lang="zh-CN" altLang="en-US" dirty="0">
                <a:solidFill>
                  <a:schemeClr val="bg1"/>
                </a:solidFill>
                <a:latin typeface="Microsoft YaHei UI" panose="020B0503020204020204" pitchFamily="34" charset="-122"/>
                <a:ea typeface="Microsoft YaHei UI" panose="020B0503020204020204" pitchFamily="34" charset="-122"/>
              </a:rPr>
              <a:t>上：</a:t>
            </a:r>
            <a:endParaRPr lang="en-US" altLang="zh-CN" dirty="0">
              <a:solidFill>
                <a:schemeClr val="bg1"/>
              </a:solidFill>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solidFill>
                  <a:schemeClr val="bg1"/>
                </a:solidFill>
                <a:latin typeface="Microsoft YaHei UI" panose="020B0503020204020204" pitchFamily="34" charset="-122"/>
                <a:ea typeface="Microsoft YaHei UI" panose="020B0503020204020204" pitchFamily="34" charset="-122"/>
              </a:rPr>
              <a:t>每个内存领域对象都</a:t>
            </a:r>
            <a:r>
              <a:rPr lang="zh-CN" altLang="en-US" sz="1600" b="1" dirty="0">
                <a:solidFill>
                  <a:schemeClr val="bg1"/>
                </a:solidFill>
                <a:latin typeface="Microsoft YaHei UI" panose="020B0503020204020204" pitchFamily="34" charset="-122"/>
                <a:ea typeface="Microsoft YaHei UI" panose="020B0503020204020204" pitchFamily="34" charset="-122"/>
              </a:rPr>
              <a:t>强制串行</a:t>
            </a:r>
            <a:r>
              <a:rPr lang="zh-CN" altLang="en-US" dirty="0">
                <a:solidFill>
                  <a:schemeClr val="bg1"/>
                </a:solidFill>
                <a:latin typeface="Microsoft YaHei UI" panose="020B0503020204020204" pitchFamily="34" charset="-122"/>
                <a:ea typeface="Microsoft YaHei UI" panose="020B0503020204020204" pitchFamily="34" charset="-122"/>
              </a:rPr>
              <a:t>执行用户请求，</a:t>
            </a:r>
            <a:r>
              <a:rPr lang="zh-CN" altLang="en-US" sz="1600" b="1" dirty="0">
                <a:solidFill>
                  <a:schemeClr val="bg1"/>
                </a:solidFill>
                <a:latin typeface="Microsoft YaHei UI" panose="020B0503020204020204" pitchFamily="34" charset="-122"/>
                <a:ea typeface="Microsoft YaHei UI" panose="020B0503020204020204" pitchFamily="34" charset="-122"/>
              </a:rPr>
              <a:t>避免了竞争争抢</a:t>
            </a:r>
            <a:r>
              <a:rPr lang="zh-CN" altLang="en-US" dirty="0">
                <a:solidFill>
                  <a:schemeClr val="bg1"/>
                </a:solidFill>
                <a:latin typeface="Microsoft YaHei UI" panose="020B0503020204020204" pitchFamily="34" charset="-122"/>
                <a:ea typeface="Microsoft YaHei UI" panose="020B0503020204020204" pitchFamily="34" charset="-122"/>
              </a:rPr>
              <a:t>；</a:t>
            </a:r>
            <a:endParaRPr lang="en-US" altLang="zh-CN" dirty="0">
              <a:solidFill>
                <a:schemeClr val="bg1"/>
              </a:solidFill>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solidFill>
                  <a:schemeClr val="bg1"/>
                </a:solidFill>
                <a:latin typeface="Microsoft YaHei UI" panose="020B0503020204020204" pitchFamily="34" charset="-122"/>
                <a:ea typeface="Microsoft YaHei UI" panose="020B0503020204020204" pitchFamily="34" charset="-122"/>
              </a:rPr>
              <a:t>内存领域对象上扣库存操作</a:t>
            </a:r>
            <a:r>
              <a:rPr lang="zh-CN" altLang="en-US" sz="1600" b="1" dirty="0">
                <a:solidFill>
                  <a:schemeClr val="bg1"/>
                </a:solidFill>
                <a:latin typeface="Microsoft YaHei UI" panose="020B0503020204020204" pitchFamily="34" charset="-122"/>
                <a:ea typeface="Microsoft YaHei UI" panose="020B0503020204020204" pitchFamily="34" charset="-122"/>
              </a:rPr>
              <a:t>处理时间极快</a:t>
            </a:r>
            <a:r>
              <a:rPr lang="zh-CN" altLang="en-US" dirty="0">
                <a:solidFill>
                  <a:schemeClr val="bg1"/>
                </a:solidFill>
                <a:latin typeface="Microsoft YaHei UI" panose="020B0503020204020204" pitchFamily="34" charset="-122"/>
                <a:ea typeface="Microsoft YaHei UI" panose="020B0503020204020204" pitchFamily="34" charset="-122"/>
              </a:rPr>
              <a:t>，基本没可能出现请求阻塞情况；</a:t>
            </a:r>
            <a:endParaRPr lang="en-US" altLang="zh-CN" dirty="0">
              <a:solidFill>
                <a:schemeClr val="bg1"/>
              </a:solidFill>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solidFill>
                <a:schemeClr val="bg1"/>
              </a:solidFill>
              <a:latin typeface="Microsoft YaHei UI" panose="020B0503020204020204" pitchFamily="34" charset="-122"/>
              <a:ea typeface="Microsoft YaHei UI" panose="020B0503020204020204" pitchFamily="34" charset="-122"/>
            </a:endParaRPr>
          </a:p>
          <a:p>
            <a:r>
              <a:rPr lang="zh-CN" altLang="en-US" dirty="0">
                <a:solidFill>
                  <a:schemeClr val="bg1"/>
                </a:solidFill>
                <a:latin typeface="Microsoft YaHei UI" panose="020B0503020204020204" pitchFamily="34" charset="-122"/>
                <a:ea typeface="Microsoft YaHei UI" panose="020B0503020204020204" pitchFamily="34" charset="-122"/>
              </a:rPr>
              <a:t>从架构层面彻底解决高并发争抢的性能问题！！</a:t>
            </a:r>
            <a:endParaRPr lang="en-US" altLang="zh-CN" dirty="0">
              <a:solidFill>
                <a:schemeClr val="bg1"/>
              </a:solidFill>
              <a:latin typeface="Microsoft YaHei UI" panose="020B0503020204020204" pitchFamily="34" charset="-122"/>
              <a:ea typeface="Microsoft YaHei UI" panose="020B0503020204020204" pitchFamily="34" charset="-122"/>
            </a:endParaRPr>
          </a:p>
          <a:p>
            <a:r>
              <a:rPr lang="zh-CN" altLang="en-US" dirty="0">
                <a:solidFill>
                  <a:schemeClr val="bg1"/>
                </a:solidFill>
                <a:latin typeface="Microsoft YaHei UI" panose="020B0503020204020204" pitchFamily="34" charset="-122"/>
                <a:ea typeface="Microsoft YaHei UI" panose="020B0503020204020204" pitchFamily="34" charset="-122"/>
              </a:rPr>
              <a:t>理论模型，</a:t>
            </a:r>
            <a:r>
              <a:rPr lang="en-US" altLang="zh-CN" dirty="0">
                <a:solidFill>
                  <a:schemeClr val="bg1"/>
                </a:solidFill>
                <a:latin typeface="Microsoft YaHei UI" panose="020B0503020204020204" pitchFamily="34" charset="-122"/>
                <a:ea typeface="Microsoft YaHei UI" panose="020B0503020204020204" pitchFamily="34" charset="-122"/>
              </a:rPr>
              <a:t>TPS&gt;100</a:t>
            </a:r>
            <a:r>
              <a:rPr lang="zh-CN" altLang="en-US" dirty="0">
                <a:solidFill>
                  <a:schemeClr val="bg1"/>
                </a:solidFill>
                <a:latin typeface="Microsoft YaHei UI" panose="020B0503020204020204" pitchFamily="34" charset="-122"/>
                <a:ea typeface="Microsoft YaHei UI" panose="020B0503020204020204" pitchFamily="34" charset="-122"/>
              </a:rPr>
              <a:t>万</a:t>
            </a:r>
            <a:r>
              <a:rPr lang="en-US" altLang="zh-CN" dirty="0">
                <a:solidFill>
                  <a:schemeClr val="bg1"/>
                </a:solidFill>
                <a:latin typeface="Microsoft YaHei UI" panose="020B0503020204020204" pitchFamily="34" charset="-122"/>
                <a:ea typeface="Microsoft YaHei UI" panose="020B0503020204020204" pitchFamily="34" charset="-122"/>
              </a:rPr>
              <a:t>+……</a:t>
            </a:r>
          </a:p>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21</a:t>
            </a:fld>
            <a:endParaRPr lang="zh-CN" altLang="en-US"/>
          </a:p>
        </p:txBody>
      </p:sp>
    </p:spTree>
    <p:extLst>
      <p:ext uri="{BB962C8B-B14F-4D97-AF65-F5344CB8AC3E}">
        <p14:creationId xmlns:p14="http://schemas.microsoft.com/office/powerpoint/2010/main" val="121739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单线程的会产生同步锁，也就是阻塞式的，难以运用多核处理读写；可以通过在单机开多个</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实例来完善</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22</a:t>
            </a:fld>
            <a:endParaRPr lang="zh-CN" altLang="en-US"/>
          </a:p>
        </p:txBody>
      </p:sp>
    </p:spTree>
    <p:extLst>
      <p:ext uri="{BB962C8B-B14F-4D97-AF65-F5344CB8AC3E}">
        <p14:creationId xmlns:p14="http://schemas.microsoft.com/office/powerpoint/2010/main" val="1314656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https://blog.csdn.net/u011537073/article/details/78439667</a:t>
            </a:r>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23</a:t>
            </a:fld>
            <a:endParaRPr lang="zh-CN" altLang="en-US"/>
          </a:p>
        </p:txBody>
      </p:sp>
    </p:spTree>
    <p:extLst>
      <p:ext uri="{BB962C8B-B14F-4D97-AF65-F5344CB8AC3E}">
        <p14:creationId xmlns:p14="http://schemas.microsoft.com/office/powerpoint/2010/main" val="260254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30</a:t>
            </a:fld>
            <a:endParaRPr lang="zh-CN" altLang="en-US"/>
          </a:p>
        </p:txBody>
      </p:sp>
    </p:spTree>
    <p:extLst>
      <p:ext uri="{BB962C8B-B14F-4D97-AF65-F5344CB8AC3E}">
        <p14:creationId xmlns:p14="http://schemas.microsoft.com/office/powerpoint/2010/main" val="1711299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https://www.sohu.com/a/125896003_609518</a:t>
            </a:r>
          </a:p>
          <a:p>
            <a:r>
              <a:rPr lang="en-US" altLang="zh-CN" dirty="0"/>
              <a:t>https://docs.microsoft.com/zh-cn/azure/service-fabric/</a:t>
            </a:r>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33</a:t>
            </a:fld>
            <a:endParaRPr lang="zh-CN" altLang="en-US"/>
          </a:p>
        </p:txBody>
      </p:sp>
    </p:spTree>
    <p:extLst>
      <p:ext uri="{BB962C8B-B14F-4D97-AF65-F5344CB8AC3E}">
        <p14:creationId xmlns:p14="http://schemas.microsoft.com/office/powerpoint/2010/main" val="2373531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95602C-2FAB-460F-A28D-6CBB01FC1CB9}" type="slidenum">
              <a:rPr lang="zh-CN" altLang="en-US" smtClean="0"/>
              <a:t>3</a:t>
            </a:fld>
            <a:endParaRPr lang="zh-CN" altLang="en-US"/>
          </a:p>
        </p:txBody>
      </p:sp>
    </p:spTree>
    <p:extLst>
      <p:ext uri="{BB962C8B-B14F-4D97-AF65-F5344CB8AC3E}">
        <p14:creationId xmlns:p14="http://schemas.microsoft.com/office/powerpoint/2010/main" val="3322774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首先是一个资源池集群，并对托管环境进行了抽象，可以让你运行自己的任意工作负载。</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这个集群是高可用的，会自动检测和处理故障。</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aseline="0" dirty="0"/>
              <a:t>这个集群可以用来编排你的工作负载。</a:t>
            </a:r>
            <a:endParaRPr lang="en-US" altLang="zh-CN" sz="1200"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aseline="0" dirty="0"/>
              <a:t>SF</a:t>
            </a:r>
            <a:r>
              <a:rPr lang="zh-CN" altLang="en-US" sz="1200" baseline="0" dirty="0"/>
              <a:t>提供了一个简单的管理后台可以用来监控集群的状况。</a:t>
            </a:r>
            <a:endParaRPr lang="en-US" altLang="zh-CN" sz="1200" baseline="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aseline="0" dirty="0"/>
              <a:t>相对于类似产品，</a:t>
            </a:r>
            <a:r>
              <a:rPr lang="en-US" altLang="zh-CN" sz="1200" baseline="0" dirty="0"/>
              <a:t>SF</a:t>
            </a:r>
            <a:r>
              <a:rPr lang="zh-CN" altLang="en-US" sz="1200" baseline="0" dirty="0"/>
              <a:t>的一大特点就是提供了独有的编程模型（当然并没有强制你使用）</a:t>
            </a:r>
            <a:endParaRPr lang="en-US" altLang="zh-CN" sz="1200" baseline="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aseline="0" dirty="0"/>
              <a:t>通过这个编程模型，可以极大降低开发高可靠低延迟的分布式系统的门槛。</a:t>
            </a:r>
            <a:endParaRPr lang="en-US" altLang="zh-CN" sz="1200" baseline="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aseline="0" dirty="0"/>
              <a:t>和所有微软产品一样，</a:t>
            </a:r>
            <a:r>
              <a:rPr lang="en-US" altLang="zh-CN" sz="1200" baseline="0" dirty="0"/>
              <a:t>SF</a:t>
            </a:r>
            <a:r>
              <a:rPr lang="zh-CN" altLang="en-US" sz="1200" baseline="0" dirty="0"/>
              <a:t>是一个全家桶，把你需要的东西都集成好，开箱即用。</a:t>
            </a:r>
            <a:endParaRPr lang="en-US" altLang="zh-CN" sz="1200"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aseline="0" dirty="0"/>
              <a:t>SF</a:t>
            </a:r>
            <a:r>
              <a:rPr lang="zh-CN" altLang="en-US" sz="1200" baseline="0" dirty="0"/>
              <a:t>虽然上市才几年，但是在微软内部已经使用了大约</a:t>
            </a:r>
            <a:r>
              <a:rPr lang="en-US" altLang="zh-CN" sz="1200" baseline="0" dirty="0"/>
              <a:t>10</a:t>
            </a:r>
            <a:r>
              <a:rPr lang="zh-CN" altLang="en-US" sz="1200" baseline="0" dirty="0"/>
              <a:t>年了。所以说是极其成熟和稳定的。</a:t>
            </a:r>
            <a:endParaRPr lang="en-US" altLang="zh-CN" sz="1200" baseline="0" dirty="0"/>
          </a:p>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34</a:t>
            </a:fld>
            <a:endParaRPr lang="zh-CN" altLang="en-US"/>
          </a:p>
        </p:txBody>
      </p:sp>
    </p:spTree>
    <p:extLst>
      <p:ext uri="{BB962C8B-B14F-4D97-AF65-F5344CB8AC3E}">
        <p14:creationId xmlns:p14="http://schemas.microsoft.com/office/powerpoint/2010/main" val="1873691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38</a:t>
            </a:fld>
            <a:endParaRPr lang="zh-CN" altLang="en-US"/>
          </a:p>
        </p:txBody>
      </p:sp>
    </p:spTree>
    <p:extLst>
      <p:ext uri="{BB962C8B-B14F-4D97-AF65-F5344CB8AC3E}">
        <p14:creationId xmlns:p14="http://schemas.microsoft.com/office/powerpoint/2010/main" val="286121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39</a:t>
            </a:fld>
            <a:endParaRPr lang="zh-CN" altLang="en-US"/>
          </a:p>
        </p:txBody>
      </p:sp>
    </p:spTree>
    <p:extLst>
      <p:ext uri="{BB962C8B-B14F-4D97-AF65-F5344CB8AC3E}">
        <p14:creationId xmlns:p14="http://schemas.microsoft.com/office/powerpoint/2010/main" val="635157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41</a:t>
            </a:fld>
            <a:endParaRPr lang="zh-CN" altLang="en-US"/>
          </a:p>
        </p:txBody>
      </p:sp>
    </p:spTree>
    <p:extLst>
      <p:ext uri="{BB962C8B-B14F-4D97-AF65-F5344CB8AC3E}">
        <p14:creationId xmlns:p14="http://schemas.microsoft.com/office/powerpoint/2010/main" val="143413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数据库搜索引擎会定期检测这种状况，一旦发现有情况，立马选择一个事务作为牺牲品。牺牲的事务，将会回滚数据。这种相互等待的过程，是一种耗时耗资源的现象。</a:t>
            </a:r>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5</a:t>
            </a:fld>
            <a:endParaRPr lang="zh-CN" altLang="en-US"/>
          </a:p>
        </p:txBody>
      </p:sp>
    </p:spTree>
    <p:extLst>
      <p:ext uri="{BB962C8B-B14F-4D97-AF65-F5344CB8AC3E}">
        <p14:creationId xmlns:p14="http://schemas.microsoft.com/office/powerpoint/2010/main" val="368917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6</a:t>
            </a:fld>
            <a:endParaRPr lang="zh-CN" altLang="en-US"/>
          </a:p>
        </p:txBody>
      </p:sp>
    </p:spTree>
    <p:extLst>
      <p:ext uri="{BB962C8B-B14F-4D97-AF65-F5344CB8AC3E}">
        <p14:creationId xmlns:p14="http://schemas.microsoft.com/office/powerpoint/2010/main" val="390401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8</a:t>
            </a:fld>
            <a:endParaRPr lang="zh-CN" altLang="en-US"/>
          </a:p>
        </p:txBody>
      </p:sp>
    </p:spTree>
    <p:extLst>
      <p:ext uri="{BB962C8B-B14F-4D97-AF65-F5344CB8AC3E}">
        <p14:creationId xmlns:p14="http://schemas.microsoft.com/office/powerpoint/2010/main" val="199377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举个例子：多个玩家合作在打</a:t>
            </a:r>
            <a:r>
              <a:rPr lang="en-US" altLang="zh-CN" dirty="0"/>
              <a:t>Boss</a:t>
            </a:r>
            <a:r>
              <a:rPr lang="zh-CN" altLang="en-US" dirty="0"/>
              <a:t>，每个玩家都是一个单独的线程，但是</a:t>
            </a:r>
            <a:r>
              <a:rPr lang="en-US" altLang="zh-CN" dirty="0"/>
              <a:t>Boss</a:t>
            </a:r>
            <a:r>
              <a:rPr lang="zh-CN" altLang="en-US" dirty="0"/>
              <a:t>的血量需要在多个玩家之间同步。同时这个</a:t>
            </a:r>
            <a:r>
              <a:rPr lang="en-US" altLang="zh-CN" dirty="0"/>
              <a:t>Boss</a:t>
            </a:r>
            <a:r>
              <a:rPr lang="zh-CN" altLang="en-US" dirty="0"/>
              <a:t>在多个服务器中都存在，因此每个服务器都有多个玩家会同时打这个服务器里面的</a:t>
            </a:r>
            <a:r>
              <a:rPr lang="en-US" altLang="zh-CN" dirty="0"/>
              <a:t>Boss</a:t>
            </a:r>
            <a:r>
              <a:rPr lang="zh-CN" altLang="en-US" dirty="0"/>
              <a:t>。</a:t>
            </a:r>
          </a:p>
          <a:p>
            <a:r>
              <a:rPr lang="zh-CN" altLang="en-US" dirty="0"/>
              <a:t> </a:t>
            </a:r>
          </a:p>
          <a:p>
            <a:r>
              <a:rPr lang="zh-CN" altLang="en-US" dirty="0"/>
              <a:t>因为如果多线程并发请求，默认情况下它只会并发处理。这种情况下可能造成数据冲突。</a:t>
            </a:r>
          </a:p>
          <a:p>
            <a:r>
              <a:rPr lang="zh-CN" altLang="en-US" dirty="0"/>
              <a:t>但是</a:t>
            </a:r>
            <a:r>
              <a:rPr lang="en-US" altLang="zh-CN" dirty="0"/>
              <a:t>Actor</a:t>
            </a:r>
            <a:r>
              <a:rPr lang="zh-CN" altLang="en-US" dirty="0"/>
              <a:t>是单线程模型，意味着即使多线程来通过</a:t>
            </a:r>
            <a:r>
              <a:rPr lang="en-US" altLang="zh-CN" dirty="0"/>
              <a:t>Actor ID</a:t>
            </a:r>
            <a:r>
              <a:rPr lang="zh-CN" altLang="en-US" dirty="0"/>
              <a:t>调用同一个</a:t>
            </a:r>
            <a:r>
              <a:rPr lang="en-US" altLang="zh-CN" dirty="0"/>
              <a:t>Actor</a:t>
            </a:r>
            <a:r>
              <a:rPr lang="zh-CN" altLang="en-US" dirty="0"/>
              <a:t>，任何函数调用都是只允许一个线程进行操作。并且同时只能有一个线程在使用一个</a:t>
            </a:r>
            <a:r>
              <a:rPr lang="en-US" altLang="zh-CN" dirty="0"/>
              <a:t>Actor</a:t>
            </a:r>
            <a:r>
              <a:rPr lang="zh-CN" altLang="en-US" dirty="0"/>
              <a:t>实例。</a:t>
            </a:r>
          </a:p>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9</a:t>
            </a:fld>
            <a:endParaRPr lang="zh-CN" altLang="en-US"/>
          </a:p>
        </p:txBody>
      </p:sp>
    </p:spTree>
    <p:extLst>
      <p:ext uri="{BB962C8B-B14F-4D97-AF65-F5344CB8AC3E}">
        <p14:creationId xmlns:p14="http://schemas.microsoft.com/office/powerpoint/2010/main" val="3127872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10</a:t>
            </a:fld>
            <a:endParaRPr lang="zh-CN" altLang="en-US"/>
          </a:p>
        </p:txBody>
      </p:sp>
    </p:spTree>
    <p:extLst>
      <p:ext uri="{BB962C8B-B14F-4D97-AF65-F5344CB8AC3E}">
        <p14:creationId xmlns:p14="http://schemas.microsoft.com/office/powerpoint/2010/main" val="3328176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11</a:t>
            </a:fld>
            <a:endParaRPr lang="zh-CN" altLang="en-US"/>
          </a:p>
        </p:txBody>
      </p:sp>
    </p:spTree>
    <p:extLst>
      <p:ext uri="{BB962C8B-B14F-4D97-AF65-F5344CB8AC3E}">
        <p14:creationId xmlns:p14="http://schemas.microsoft.com/office/powerpoint/2010/main" val="72729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95602C-2FAB-460F-A28D-6CBB01FC1CB9}" type="slidenum">
              <a:rPr lang="zh-CN" altLang="en-US" smtClean="0"/>
              <a:t>12</a:t>
            </a:fld>
            <a:endParaRPr lang="zh-CN" altLang="en-US"/>
          </a:p>
        </p:txBody>
      </p:sp>
    </p:spTree>
    <p:extLst>
      <p:ext uri="{BB962C8B-B14F-4D97-AF65-F5344CB8AC3E}">
        <p14:creationId xmlns:p14="http://schemas.microsoft.com/office/powerpoint/2010/main" val="3547020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89C9D41-3FB4-4CFD-981E-B1F3432807D6}"/>
              </a:ext>
            </a:extLst>
          </p:cNvPr>
          <p:cNvPicPr>
            <a:picLocks noChangeAspect="1"/>
          </p:cNvPicPr>
          <p:nvPr userDrawn="1"/>
        </p:nvPicPr>
        <p:blipFill>
          <a:blip r:embed="rId2"/>
          <a:stretch>
            <a:fillRect/>
          </a:stretch>
        </p:blipFill>
        <p:spPr>
          <a:xfrm>
            <a:off x="96416" y="0"/>
            <a:ext cx="11999167" cy="6858000"/>
          </a:xfrm>
          <a:prstGeom prst="rect">
            <a:avLst/>
          </a:prstGeom>
        </p:spPr>
      </p:pic>
    </p:spTree>
    <p:extLst>
      <p:ext uri="{BB962C8B-B14F-4D97-AF65-F5344CB8AC3E}">
        <p14:creationId xmlns:p14="http://schemas.microsoft.com/office/powerpoint/2010/main" val="26759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6" name="矩形 5"/>
          <p:cNvSpPr/>
          <p:nvPr/>
        </p:nvSpPr>
        <p:spPr>
          <a:xfrm>
            <a:off x="913" y="-14347"/>
            <a:ext cx="12178387" cy="6858000"/>
          </a:xfrm>
          <a:prstGeom prst="rect">
            <a:avLst/>
          </a:prstGeom>
          <a:solidFill>
            <a:srgbClr val="293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FD"/>
          <p:cNvSpPr>
            <a:spLocks noGrp="1"/>
          </p:cNvSpPr>
          <p:nvPr>
            <p:ph type="dt" sz="half" idx="10"/>
          </p:nvPr>
        </p:nvSpPr>
        <p:spPr/>
        <p:txBody>
          <a:bodyPr/>
          <a:lstStyle/>
          <a:p>
            <a:fld id="{F73CAE9F-9411-4F66-90AE-69990D5279C0}" type="datetimeFigureOut">
              <a:rPr lang="zh-CN" altLang="en-US" smtClean="0"/>
              <a:t>2019/6/3</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BD008C1B-15E3-4078-B240-652919BD1761}" type="slidenum">
              <a:rPr lang="zh-CN" altLang="en-US" smtClean="0"/>
              <a:t>‹#›</a:t>
            </a:fld>
            <a:endParaRPr lang="zh-CN" altLang="en-US"/>
          </a:p>
        </p:txBody>
      </p:sp>
    </p:spTree>
    <p:extLst>
      <p:ext uri="{BB962C8B-B14F-4D97-AF65-F5344CB8AC3E}">
        <p14:creationId xmlns:p14="http://schemas.microsoft.com/office/powerpoint/2010/main" val="405759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演讲主题页">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5AE028-F814-4B4A-A048-169245A68806}"/>
              </a:ext>
            </a:extLst>
          </p:cNvPr>
          <p:cNvPicPr>
            <a:picLocks noChangeAspect="1"/>
          </p:cNvPicPr>
          <p:nvPr userDrawn="1"/>
        </p:nvPicPr>
        <p:blipFill>
          <a:blip r:embed="rId2"/>
          <a:stretch>
            <a:fillRect/>
          </a:stretch>
        </p:blipFill>
        <p:spPr>
          <a:xfrm>
            <a:off x="11066" y="0"/>
            <a:ext cx="12169867" cy="6858000"/>
          </a:xfrm>
          <a:prstGeom prst="rect">
            <a:avLst/>
          </a:prstGeom>
        </p:spPr>
      </p:pic>
      <p:sp>
        <p:nvSpPr>
          <p:cNvPr id="15" name="Text Placeholder 2">
            <a:extLst>
              <a:ext uri="{FF2B5EF4-FFF2-40B4-BE49-F238E27FC236}">
                <a16:creationId xmlns:a16="http://schemas.microsoft.com/office/drawing/2014/main" id="{5D683D0E-A87C-3D48-9FBB-D96C8E96B2DF}"/>
              </a:ext>
            </a:extLst>
          </p:cNvPr>
          <p:cNvSpPr>
            <a:spLocks noGrp="1"/>
          </p:cNvSpPr>
          <p:nvPr>
            <p:ph type="body" sz="quarter" idx="11" hasCustomPrompt="1"/>
          </p:nvPr>
        </p:nvSpPr>
        <p:spPr>
          <a:xfrm>
            <a:off x="433322" y="4356716"/>
            <a:ext cx="3770313" cy="568325"/>
          </a:xfrm>
        </p:spPr>
        <p:txBody>
          <a:bodyPr>
            <a:normAutofit/>
          </a:bodyPr>
          <a:lstStyle>
            <a:lvl1pPr marL="0" indent="0">
              <a:buNone/>
              <a:defRPr sz="2200">
                <a:solidFill>
                  <a:schemeClr val="bg1"/>
                </a:solidFill>
                <a:latin typeface="Microsoft YaHei" panose="020B0503020204020204" pitchFamily="34" charset="-122"/>
                <a:ea typeface="Microsoft YaHei" panose="020B0503020204020204" pitchFamily="34" charset="-122"/>
              </a:defRPr>
            </a:lvl1pPr>
          </a:lstStyle>
          <a:p>
            <a:r>
              <a:rPr lang="zh-CN" altLang="en-US" dirty="0"/>
              <a:t>演讲者姓名</a:t>
            </a:r>
            <a:endParaRPr lang="en-US" dirty="0"/>
          </a:p>
        </p:txBody>
      </p:sp>
      <p:sp>
        <p:nvSpPr>
          <p:cNvPr id="4" name="Text Placeholder 3">
            <a:extLst>
              <a:ext uri="{FF2B5EF4-FFF2-40B4-BE49-F238E27FC236}">
                <a16:creationId xmlns:a16="http://schemas.microsoft.com/office/drawing/2014/main" id="{50DF281C-7DFF-9D4C-9B71-BB7C9AF714AB}"/>
              </a:ext>
            </a:extLst>
          </p:cNvPr>
          <p:cNvSpPr>
            <a:spLocks noGrp="1"/>
          </p:cNvSpPr>
          <p:nvPr>
            <p:ph type="body" sz="quarter" idx="14" hasCustomPrompt="1"/>
          </p:nvPr>
        </p:nvSpPr>
        <p:spPr>
          <a:xfrm>
            <a:off x="441342" y="2368385"/>
            <a:ext cx="10519618" cy="673198"/>
          </a:xfrm>
        </p:spPr>
        <p:txBody>
          <a:bodyPr>
            <a:noAutofit/>
          </a:bodyPr>
          <a:lstStyle>
            <a:lvl1pPr marL="0" indent="0">
              <a:buNone/>
              <a:defRPr sz="4400">
                <a:solidFill>
                  <a:srgbClr val="0070C0"/>
                </a:solidFill>
                <a:latin typeface="Microsoft YaHei" panose="020B0503020204020204" pitchFamily="34" charset="-122"/>
                <a:ea typeface="Microsoft YaHei" panose="020B0503020204020204" pitchFamily="34" charset="-122"/>
              </a:defRPr>
            </a:lvl1pPr>
            <a:lvl2pPr marL="457200" indent="0">
              <a:buNone/>
              <a:defRPr sz="4400">
                <a:solidFill>
                  <a:srgbClr val="0070C0"/>
                </a:solidFill>
                <a:latin typeface="Microsoft YaHei" panose="020B0503020204020204" pitchFamily="34" charset="-122"/>
                <a:ea typeface="Microsoft YaHei" panose="020B0503020204020204" pitchFamily="34" charset="-122"/>
              </a:defRPr>
            </a:lvl2pPr>
            <a:lvl3pPr marL="914400" indent="0">
              <a:buNone/>
              <a:defRPr sz="4400">
                <a:solidFill>
                  <a:srgbClr val="0070C0"/>
                </a:solidFill>
                <a:latin typeface="Microsoft YaHei" panose="020B0503020204020204" pitchFamily="34" charset="-122"/>
                <a:ea typeface="Microsoft YaHei" panose="020B0503020204020204" pitchFamily="34" charset="-122"/>
              </a:defRPr>
            </a:lvl3pPr>
            <a:lvl4pPr marL="1371600" indent="0">
              <a:buNone/>
              <a:defRPr sz="4400">
                <a:solidFill>
                  <a:srgbClr val="0070C0"/>
                </a:solidFill>
                <a:latin typeface="Microsoft YaHei" panose="020B0503020204020204" pitchFamily="34" charset="-122"/>
                <a:ea typeface="Microsoft YaHei" panose="020B0503020204020204" pitchFamily="34" charset="-122"/>
              </a:defRPr>
            </a:lvl4pPr>
            <a:lvl5pPr marL="1828800" indent="0">
              <a:buNone/>
              <a:defRPr sz="4400">
                <a:solidFill>
                  <a:srgbClr val="0070C0"/>
                </a:solidFill>
                <a:latin typeface="Microsoft YaHei" panose="020B0503020204020204" pitchFamily="34" charset="-122"/>
                <a:ea typeface="Microsoft YaHei" panose="020B0503020204020204" pitchFamily="34" charset="-122"/>
              </a:defRPr>
            </a:lvl5pPr>
          </a:lstStyle>
          <a:p>
            <a:pPr lvl="0"/>
            <a:r>
              <a:rPr lang="zh-CN" altLang="en-US" dirty="0"/>
              <a:t>演讲主题</a:t>
            </a:r>
            <a:endParaRPr lang="en-US" dirty="0"/>
          </a:p>
        </p:txBody>
      </p:sp>
    </p:spTree>
    <p:extLst>
      <p:ext uri="{BB962C8B-B14F-4D97-AF65-F5344CB8AC3E}">
        <p14:creationId xmlns:p14="http://schemas.microsoft.com/office/powerpoint/2010/main" val="161369750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标题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3435" cy="6858000"/>
          </a:xfrm>
          <a:prstGeom prst="rect">
            <a:avLst/>
          </a:prstGeom>
        </p:spPr>
      </p:pic>
      <p:grpSp>
        <p:nvGrpSpPr>
          <p:cNvPr id="3" name="组合 19">
            <a:extLst>
              <a:ext uri="{FF2B5EF4-FFF2-40B4-BE49-F238E27FC236}">
                <a16:creationId xmlns:a16="http://schemas.microsoft.com/office/drawing/2014/main" id="{D537B95C-BA10-5A4D-9310-09A037801249}"/>
              </a:ext>
            </a:extLst>
          </p:cNvPr>
          <p:cNvGrpSpPr/>
          <p:nvPr userDrawn="1"/>
        </p:nvGrpSpPr>
        <p:grpSpPr>
          <a:xfrm flipH="1">
            <a:off x="-167655" y="-99441"/>
            <a:ext cx="6395162" cy="6705241"/>
            <a:chOff x="-720565" y="230326"/>
            <a:chExt cx="6395162" cy="6705241"/>
          </a:xfrm>
        </p:grpSpPr>
        <p:sp>
          <p:nvSpPr>
            <p:cNvPr id="4" name="Freeform 5">
              <a:extLst>
                <a:ext uri="{FF2B5EF4-FFF2-40B4-BE49-F238E27FC236}">
                  <a16:creationId xmlns:a16="http://schemas.microsoft.com/office/drawing/2014/main" id="{D172DD69-4B2C-2A4F-A3B5-CD88E722E853}"/>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a:extLst>
                <a:ext uri="{FF2B5EF4-FFF2-40B4-BE49-F238E27FC236}">
                  <a16:creationId xmlns:a16="http://schemas.microsoft.com/office/drawing/2014/main" id="{5A39E32A-6161-FC41-9819-9B36DCD29122}"/>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a:extLst>
                <a:ext uri="{FF2B5EF4-FFF2-40B4-BE49-F238E27FC236}">
                  <a16:creationId xmlns:a16="http://schemas.microsoft.com/office/drawing/2014/main" id="{6ABD132A-D2C3-6742-A8E6-4196696D4749}"/>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8">
              <a:extLst>
                <a:ext uri="{FF2B5EF4-FFF2-40B4-BE49-F238E27FC236}">
                  <a16:creationId xmlns:a16="http://schemas.microsoft.com/office/drawing/2014/main" id="{6134BDF1-120C-FD4B-A1A9-300D38DF2107}"/>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a16="http://schemas.microsoft.com/office/drawing/2014/main" id="{4F37AF82-FC5C-BE42-AC35-65970D3A6B30}"/>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0">
              <a:extLst>
                <a:ext uri="{FF2B5EF4-FFF2-40B4-BE49-F238E27FC236}">
                  <a16:creationId xmlns:a16="http://schemas.microsoft.com/office/drawing/2014/main" id="{769CA412-2C74-D64D-AC56-5B8BBF08799C}"/>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a:extLst>
                <a:ext uri="{FF2B5EF4-FFF2-40B4-BE49-F238E27FC236}">
                  <a16:creationId xmlns:a16="http://schemas.microsoft.com/office/drawing/2014/main" id="{886C25D3-969E-B240-8127-2A901CF9D847}"/>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3" name="Title 1">
            <a:extLst>
              <a:ext uri="{FF2B5EF4-FFF2-40B4-BE49-F238E27FC236}">
                <a16:creationId xmlns:a16="http://schemas.microsoft.com/office/drawing/2014/main" id="{B2548C7C-D3A5-6948-817E-83141017EAFA}"/>
              </a:ext>
            </a:extLst>
          </p:cNvPr>
          <p:cNvSpPr>
            <a:spLocks noGrp="1"/>
          </p:cNvSpPr>
          <p:nvPr>
            <p:ph type="title" hasCustomPrompt="1"/>
          </p:nvPr>
        </p:nvSpPr>
        <p:spPr>
          <a:xfrm>
            <a:off x="2627853" y="2686766"/>
            <a:ext cx="6582037" cy="1325563"/>
          </a:xfrm>
        </p:spPr>
        <p:txBody>
          <a:bodyPr>
            <a:normAutofit/>
          </a:bodyPr>
          <a:lstStyle>
            <a:lvl1pPr>
              <a:defRPr sz="4000">
                <a:solidFill>
                  <a:schemeClr val="bg1"/>
                </a:solidFill>
                <a:latin typeface="Segoe UI Light" panose="020B0502040204020203" pitchFamily="34" charset="0"/>
              </a:defRPr>
            </a:lvl1pPr>
          </a:lstStyle>
          <a:p>
            <a:pPr defTabSz="932742"/>
            <a:r>
              <a:rPr lang="zh-CN" alt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章节标题</a:t>
            </a:r>
            <a:endParaRPr 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289491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视频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3435" cy="6858000"/>
          </a:xfrm>
          <a:prstGeom prst="rect">
            <a:avLst/>
          </a:prstGeom>
        </p:spPr>
      </p:pic>
      <p:grpSp>
        <p:nvGrpSpPr>
          <p:cNvPr id="3" name="组合 19">
            <a:extLst>
              <a:ext uri="{FF2B5EF4-FFF2-40B4-BE49-F238E27FC236}">
                <a16:creationId xmlns:a16="http://schemas.microsoft.com/office/drawing/2014/main" id="{D537B95C-BA10-5A4D-9310-09A037801249}"/>
              </a:ext>
            </a:extLst>
          </p:cNvPr>
          <p:cNvGrpSpPr/>
          <p:nvPr userDrawn="1"/>
        </p:nvGrpSpPr>
        <p:grpSpPr>
          <a:xfrm flipH="1">
            <a:off x="-167655" y="-99441"/>
            <a:ext cx="6395162" cy="6705241"/>
            <a:chOff x="-720565" y="230326"/>
            <a:chExt cx="6395162" cy="6705241"/>
          </a:xfrm>
        </p:grpSpPr>
        <p:sp>
          <p:nvSpPr>
            <p:cNvPr id="4" name="Freeform 5">
              <a:extLst>
                <a:ext uri="{FF2B5EF4-FFF2-40B4-BE49-F238E27FC236}">
                  <a16:creationId xmlns:a16="http://schemas.microsoft.com/office/drawing/2014/main" id="{D172DD69-4B2C-2A4F-A3B5-CD88E722E853}"/>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a:extLst>
                <a:ext uri="{FF2B5EF4-FFF2-40B4-BE49-F238E27FC236}">
                  <a16:creationId xmlns:a16="http://schemas.microsoft.com/office/drawing/2014/main" id="{5A39E32A-6161-FC41-9819-9B36DCD29122}"/>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a:extLst>
                <a:ext uri="{FF2B5EF4-FFF2-40B4-BE49-F238E27FC236}">
                  <a16:creationId xmlns:a16="http://schemas.microsoft.com/office/drawing/2014/main" id="{6ABD132A-D2C3-6742-A8E6-4196696D4749}"/>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8">
              <a:extLst>
                <a:ext uri="{FF2B5EF4-FFF2-40B4-BE49-F238E27FC236}">
                  <a16:creationId xmlns:a16="http://schemas.microsoft.com/office/drawing/2014/main" id="{6134BDF1-120C-FD4B-A1A9-300D38DF2107}"/>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a16="http://schemas.microsoft.com/office/drawing/2014/main" id="{4F37AF82-FC5C-BE42-AC35-65970D3A6B30}"/>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0">
              <a:extLst>
                <a:ext uri="{FF2B5EF4-FFF2-40B4-BE49-F238E27FC236}">
                  <a16:creationId xmlns:a16="http://schemas.microsoft.com/office/drawing/2014/main" id="{769CA412-2C74-D64D-AC56-5B8BBF08799C}"/>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a:extLst>
                <a:ext uri="{FF2B5EF4-FFF2-40B4-BE49-F238E27FC236}">
                  <a16:creationId xmlns:a16="http://schemas.microsoft.com/office/drawing/2014/main" id="{886C25D3-969E-B240-8127-2A901CF9D847}"/>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3" name="Title 1">
            <a:extLst>
              <a:ext uri="{FF2B5EF4-FFF2-40B4-BE49-F238E27FC236}">
                <a16:creationId xmlns:a16="http://schemas.microsoft.com/office/drawing/2014/main" id="{B2548C7C-D3A5-6948-817E-83141017EAFA}"/>
              </a:ext>
            </a:extLst>
          </p:cNvPr>
          <p:cNvSpPr>
            <a:spLocks noGrp="1"/>
          </p:cNvSpPr>
          <p:nvPr>
            <p:ph type="title" hasCustomPrompt="1"/>
          </p:nvPr>
        </p:nvSpPr>
        <p:spPr>
          <a:xfrm>
            <a:off x="2627853" y="2686766"/>
            <a:ext cx="6582037" cy="1325563"/>
          </a:xfrm>
        </p:spPr>
        <p:txBody>
          <a:bodyPr>
            <a:normAutofit/>
          </a:bodyPr>
          <a:lstStyle>
            <a:lvl1pPr>
              <a:defRPr sz="4000">
                <a:solidFill>
                  <a:schemeClr val="bg1"/>
                </a:solidFill>
                <a:latin typeface="Segoe UI Light" panose="020B0502040204020203" pitchFamily="34" charset="0"/>
              </a:defRPr>
            </a:lvl1pPr>
          </a:lstStyle>
          <a:p>
            <a:pPr defTabSz="932742"/>
            <a:r>
              <a:rPr lang="zh-CN" alt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视频</a:t>
            </a:r>
            <a:r>
              <a:rPr lang="en-US" altLang="zh-CN"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/Demo</a:t>
            </a:r>
            <a:endParaRPr 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142113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浅色背景">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3435" cy="6858000"/>
          </a:xfrm>
          <a:prstGeom prst="rect">
            <a:avLst/>
          </a:prstGeom>
        </p:spPr>
      </p:pic>
    </p:spTree>
    <p:extLst>
      <p:ext uri="{BB962C8B-B14F-4D97-AF65-F5344CB8AC3E}">
        <p14:creationId xmlns:p14="http://schemas.microsoft.com/office/powerpoint/2010/main" val="224015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深色背景">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33" y="2"/>
            <a:ext cx="12193435" cy="6858000"/>
          </a:xfrm>
          <a:prstGeom prst="rect">
            <a:avLst/>
          </a:prstGeom>
        </p:spPr>
      </p:pic>
    </p:spTree>
    <p:extLst>
      <p:ext uri="{BB962C8B-B14F-4D97-AF65-F5344CB8AC3E}">
        <p14:creationId xmlns:p14="http://schemas.microsoft.com/office/powerpoint/2010/main" val="199861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标题_2">
    <p:spTree>
      <p:nvGrpSpPr>
        <p:cNvPr id="1" name=""/>
        <p:cNvGrpSpPr/>
        <p:nvPr/>
      </p:nvGrpSpPr>
      <p:grpSpPr>
        <a:xfrm>
          <a:off x="0" y="0"/>
          <a:ext cx="0" cy="0"/>
          <a:chOff x="0" y="0"/>
          <a:chExt cx="0" cy="0"/>
        </a:xfrm>
      </p:grpSpPr>
      <p:pic>
        <p:nvPicPr>
          <p:cNvPr id="55" name="图片 3">
            <a:extLst>
              <a:ext uri="{FF2B5EF4-FFF2-40B4-BE49-F238E27FC236}">
                <a16:creationId xmlns:a16="http://schemas.microsoft.com/office/drawing/2014/main" id="{4D12A676-20BD-6E41-90DC-EFE9CBB744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5" y="2"/>
            <a:ext cx="12193435" cy="6858000"/>
          </a:xfrm>
          <a:prstGeom prst="rect">
            <a:avLst/>
          </a:prstGeom>
        </p:spPr>
      </p:pic>
      <p:grpSp>
        <p:nvGrpSpPr>
          <p:cNvPr id="8" name="组合 5">
            <a:extLst>
              <a:ext uri="{FF2B5EF4-FFF2-40B4-BE49-F238E27FC236}">
                <a16:creationId xmlns:a16="http://schemas.microsoft.com/office/drawing/2014/main" id="{8AFC588B-4804-4834-BF3D-BD95DE9EB6CF}"/>
              </a:ext>
            </a:extLst>
          </p:cNvPr>
          <p:cNvGrpSpPr/>
          <p:nvPr userDrawn="1"/>
        </p:nvGrpSpPr>
        <p:grpSpPr>
          <a:xfrm>
            <a:off x="8224334" y="3503267"/>
            <a:ext cx="3376881" cy="2864669"/>
            <a:chOff x="560243" y="1160202"/>
            <a:chExt cx="6229350" cy="5770503"/>
          </a:xfrm>
        </p:grpSpPr>
        <p:sp>
          <p:nvSpPr>
            <p:cNvPr id="9" name="Freeform 18">
              <a:extLst>
                <a:ext uri="{FF2B5EF4-FFF2-40B4-BE49-F238E27FC236}">
                  <a16:creationId xmlns:a16="http://schemas.microsoft.com/office/drawing/2014/main" id="{5CAAAE21-6C81-449A-9DC6-26B8292244E0}"/>
                </a:ext>
              </a:extLst>
            </p:cNvPr>
            <p:cNvSpPr>
              <a:spLocks/>
            </p:cNvSpPr>
            <p:nvPr/>
          </p:nvSpPr>
          <p:spPr bwMode="auto">
            <a:xfrm>
              <a:off x="560243" y="2757651"/>
              <a:ext cx="5660842" cy="3604553"/>
            </a:xfrm>
            <a:custGeom>
              <a:avLst/>
              <a:gdLst>
                <a:gd name="T0" fmla="*/ 188 w 198"/>
                <a:gd name="T1" fmla="*/ 126 h 126"/>
                <a:gd name="T2" fmla="*/ 198 w 198"/>
                <a:gd name="T3" fmla="*/ 115 h 126"/>
                <a:gd name="T4" fmla="*/ 198 w 198"/>
                <a:gd name="T5" fmla="*/ 11 h 126"/>
                <a:gd name="T6" fmla="*/ 187 w 198"/>
                <a:gd name="T7" fmla="*/ 0 h 126"/>
                <a:gd name="T8" fmla="*/ 11 w 198"/>
                <a:gd name="T9" fmla="*/ 0 h 126"/>
                <a:gd name="T10" fmla="*/ 0 w 198"/>
                <a:gd name="T11" fmla="*/ 11 h 126"/>
                <a:gd name="T12" fmla="*/ 0 w 198"/>
                <a:gd name="T13" fmla="*/ 115 h 126"/>
                <a:gd name="T14" fmla="*/ 10 w 198"/>
                <a:gd name="T15" fmla="*/ 126 h 126"/>
                <a:gd name="T16" fmla="*/ 188 w 198"/>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88" y="126"/>
                  </a:moveTo>
                  <a:cubicBezTo>
                    <a:pt x="193" y="126"/>
                    <a:pt x="198" y="121"/>
                    <a:pt x="198" y="115"/>
                  </a:cubicBezTo>
                  <a:cubicBezTo>
                    <a:pt x="198" y="11"/>
                    <a:pt x="198" y="11"/>
                    <a:pt x="198" y="11"/>
                  </a:cubicBezTo>
                  <a:cubicBezTo>
                    <a:pt x="198" y="5"/>
                    <a:pt x="193" y="0"/>
                    <a:pt x="187" y="0"/>
                  </a:cubicBezTo>
                  <a:cubicBezTo>
                    <a:pt x="11" y="0"/>
                    <a:pt x="11" y="0"/>
                    <a:pt x="11" y="0"/>
                  </a:cubicBezTo>
                  <a:cubicBezTo>
                    <a:pt x="5" y="0"/>
                    <a:pt x="0" y="5"/>
                    <a:pt x="0" y="11"/>
                  </a:cubicBezTo>
                  <a:cubicBezTo>
                    <a:pt x="0" y="115"/>
                    <a:pt x="0" y="115"/>
                    <a:pt x="0" y="115"/>
                  </a:cubicBezTo>
                  <a:cubicBezTo>
                    <a:pt x="0" y="121"/>
                    <a:pt x="4" y="126"/>
                    <a:pt x="10" y="126"/>
                  </a:cubicBezTo>
                  <a:lnTo>
                    <a:pt x="188" y="126"/>
                  </a:lnTo>
                  <a:close/>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20">
              <a:extLst>
                <a:ext uri="{FF2B5EF4-FFF2-40B4-BE49-F238E27FC236}">
                  <a16:creationId xmlns:a16="http://schemas.microsoft.com/office/drawing/2014/main" id="{04C027F8-6BD9-4234-8028-F37840B3C8EE}"/>
                </a:ext>
              </a:extLst>
            </p:cNvPr>
            <p:cNvSpPr>
              <a:spLocks noChangeArrowheads="1"/>
            </p:cNvSpPr>
            <p:nvPr/>
          </p:nvSpPr>
          <p:spPr bwMode="auto">
            <a:xfrm>
              <a:off x="2862933" y="6353346"/>
              <a:ext cx="1233774" cy="347545"/>
            </a:xfrm>
            <a:prstGeom prst="rect">
              <a:avLst/>
            </a:prstGeom>
            <a:solidFill>
              <a:schemeClr val="bg1">
                <a:alpha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a:extLst>
                <a:ext uri="{FF2B5EF4-FFF2-40B4-BE49-F238E27FC236}">
                  <a16:creationId xmlns:a16="http://schemas.microsoft.com/office/drawing/2014/main" id="{F3600AA7-5FC9-472A-889A-61027F834127}"/>
                </a:ext>
              </a:extLst>
            </p:cNvPr>
            <p:cNvSpPr>
              <a:spLocks/>
            </p:cNvSpPr>
            <p:nvPr/>
          </p:nvSpPr>
          <p:spPr bwMode="auto">
            <a:xfrm>
              <a:off x="693802" y="2913965"/>
              <a:ext cx="5393725" cy="3291924"/>
            </a:xfrm>
            <a:custGeom>
              <a:avLst/>
              <a:gdLst>
                <a:gd name="T0" fmla="*/ 188 w 198"/>
                <a:gd name="T1" fmla="*/ 126 h 126"/>
                <a:gd name="T2" fmla="*/ 198 w 198"/>
                <a:gd name="T3" fmla="*/ 115 h 126"/>
                <a:gd name="T4" fmla="*/ 198 w 198"/>
                <a:gd name="T5" fmla="*/ 11 h 126"/>
                <a:gd name="T6" fmla="*/ 187 w 198"/>
                <a:gd name="T7" fmla="*/ 0 h 126"/>
                <a:gd name="T8" fmla="*/ 11 w 198"/>
                <a:gd name="T9" fmla="*/ 0 h 126"/>
                <a:gd name="T10" fmla="*/ 0 w 198"/>
                <a:gd name="T11" fmla="*/ 11 h 126"/>
                <a:gd name="T12" fmla="*/ 0 w 198"/>
                <a:gd name="T13" fmla="*/ 115 h 126"/>
                <a:gd name="T14" fmla="*/ 10 w 198"/>
                <a:gd name="T15" fmla="*/ 126 h 126"/>
                <a:gd name="T16" fmla="*/ 188 w 198"/>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88" y="126"/>
                  </a:moveTo>
                  <a:cubicBezTo>
                    <a:pt x="193" y="126"/>
                    <a:pt x="198" y="121"/>
                    <a:pt x="198" y="115"/>
                  </a:cubicBezTo>
                  <a:cubicBezTo>
                    <a:pt x="198" y="11"/>
                    <a:pt x="198" y="11"/>
                    <a:pt x="198" y="11"/>
                  </a:cubicBezTo>
                  <a:cubicBezTo>
                    <a:pt x="198" y="5"/>
                    <a:pt x="193" y="0"/>
                    <a:pt x="187" y="0"/>
                  </a:cubicBezTo>
                  <a:cubicBezTo>
                    <a:pt x="11" y="0"/>
                    <a:pt x="11" y="0"/>
                    <a:pt x="11" y="0"/>
                  </a:cubicBezTo>
                  <a:cubicBezTo>
                    <a:pt x="5" y="0"/>
                    <a:pt x="0" y="5"/>
                    <a:pt x="0" y="11"/>
                  </a:cubicBezTo>
                  <a:cubicBezTo>
                    <a:pt x="0" y="115"/>
                    <a:pt x="0" y="115"/>
                    <a:pt x="0" y="115"/>
                  </a:cubicBezTo>
                  <a:cubicBezTo>
                    <a:pt x="0" y="121"/>
                    <a:pt x="4" y="126"/>
                    <a:pt x="10" y="126"/>
                  </a:cubicBezTo>
                  <a:lnTo>
                    <a:pt x="188" y="126"/>
                  </a:lnTo>
                  <a:close/>
                </a:path>
              </a:pathLst>
            </a:custGeom>
            <a:solidFill>
              <a:schemeClr val="tx1">
                <a:lumMod val="50000"/>
                <a:lumOff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21">
              <a:extLst>
                <a:ext uri="{FF2B5EF4-FFF2-40B4-BE49-F238E27FC236}">
                  <a16:creationId xmlns:a16="http://schemas.microsoft.com/office/drawing/2014/main" id="{B1C359AA-68EB-4246-8A9E-F07BEC409E7A}"/>
                </a:ext>
              </a:extLst>
            </p:cNvPr>
            <p:cNvSpPr>
              <a:spLocks noChangeArrowheads="1"/>
            </p:cNvSpPr>
            <p:nvPr/>
          </p:nvSpPr>
          <p:spPr bwMode="auto">
            <a:xfrm>
              <a:off x="2378304" y="6749264"/>
              <a:ext cx="2177246" cy="181441"/>
            </a:xfrm>
            <a:prstGeom prst="rect">
              <a:avLst/>
            </a:prstGeom>
            <a:solidFill>
              <a:schemeClr val="bg1">
                <a:alpha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23">
              <a:extLst>
                <a:ext uri="{FF2B5EF4-FFF2-40B4-BE49-F238E27FC236}">
                  <a16:creationId xmlns:a16="http://schemas.microsoft.com/office/drawing/2014/main" id="{0FD80778-3E93-4258-BBEC-187180ED0EF3}"/>
                </a:ext>
              </a:extLst>
            </p:cNvPr>
            <p:cNvSpPr>
              <a:spLocks/>
            </p:cNvSpPr>
            <p:nvPr/>
          </p:nvSpPr>
          <p:spPr bwMode="auto">
            <a:xfrm>
              <a:off x="3100365" y="4015618"/>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26">
              <a:extLst>
                <a:ext uri="{FF2B5EF4-FFF2-40B4-BE49-F238E27FC236}">
                  <a16:creationId xmlns:a16="http://schemas.microsoft.com/office/drawing/2014/main" id="{9A5EB80C-6651-4F64-BF92-C2A51A4754B3}"/>
                </a:ext>
              </a:extLst>
            </p:cNvPr>
            <p:cNvSpPr>
              <a:spLocks/>
            </p:cNvSpPr>
            <p:nvPr/>
          </p:nvSpPr>
          <p:spPr bwMode="auto">
            <a:xfrm>
              <a:off x="3100365" y="4559926"/>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29">
              <a:extLst>
                <a:ext uri="{FF2B5EF4-FFF2-40B4-BE49-F238E27FC236}">
                  <a16:creationId xmlns:a16="http://schemas.microsoft.com/office/drawing/2014/main" id="{B2C91507-A826-46CE-8338-F7A2E60D5718}"/>
                </a:ext>
              </a:extLst>
            </p:cNvPr>
            <p:cNvSpPr>
              <a:spLocks/>
            </p:cNvSpPr>
            <p:nvPr/>
          </p:nvSpPr>
          <p:spPr bwMode="auto">
            <a:xfrm>
              <a:off x="3100365" y="5128430"/>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32">
              <a:extLst>
                <a:ext uri="{FF2B5EF4-FFF2-40B4-BE49-F238E27FC236}">
                  <a16:creationId xmlns:a16="http://schemas.microsoft.com/office/drawing/2014/main" id="{B066495C-036B-46C6-91E0-D816ADC97601}"/>
                </a:ext>
              </a:extLst>
            </p:cNvPr>
            <p:cNvSpPr>
              <a:spLocks/>
            </p:cNvSpPr>
            <p:nvPr/>
          </p:nvSpPr>
          <p:spPr bwMode="auto">
            <a:xfrm>
              <a:off x="3366472" y="1185196"/>
              <a:ext cx="3423121" cy="2370779"/>
            </a:xfrm>
            <a:custGeom>
              <a:avLst/>
              <a:gdLst>
                <a:gd name="T0" fmla="*/ 111 w 120"/>
                <a:gd name="T1" fmla="*/ 83 h 83"/>
                <a:gd name="T2" fmla="*/ 9 w 120"/>
                <a:gd name="T3" fmla="*/ 83 h 83"/>
                <a:gd name="T4" fmla="*/ 0 w 120"/>
                <a:gd name="T5" fmla="*/ 74 h 83"/>
                <a:gd name="T6" fmla="*/ 0 w 120"/>
                <a:gd name="T7" fmla="*/ 9 h 83"/>
                <a:gd name="T8" fmla="*/ 9 w 120"/>
                <a:gd name="T9" fmla="*/ 0 h 83"/>
                <a:gd name="T10" fmla="*/ 111 w 120"/>
                <a:gd name="T11" fmla="*/ 0 h 83"/>
                <a:gd name="T12" fmla="*/ 120 w 120"/>
                <a:gd name="T13" fmla="*/ 9 h 83"/>
                <a:gd name="T14" fmla="*/ 120 w 120"/>
                <a:gd name="T15" fmla="*/ 74 h 83"/>
                <a:gd name="T16" fmla="*/ 111 w 120"/>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83">
                  <a:moveTo>
                    <a:pt x="111" y="83"/>
                  </a:moveTo>
                  <a:cubicBezTo>
                    <a:pt x="9" y="83"/>
                    <a:pt x="9" y="83"/>
                    <a:pt x="9" y="83"/>
                  </a:cubicBezTo>
                  <a:cubicBezTo>
                    <a:pt x="4" y="83"/>
                    <a:pt x="0" y="79"/>
                    <a:pt x="0" y="74"/>
                  </a:cubicBezTo>
                  <a:cubicBezTo>
                    <a:pt x="0" y="9"/>
                    <a:pt x="0" y="9"/>
                    <a:pt x="0" y="9"/>
                  </a:cubicBezTo>
                  <a:cubicBezTo>
                    <a:pt x="0" y="4"/>
                    <a:pt x="4" y="0"/>
                    <a:pt x="9" y="0"/>
                  </a:cubicBezTo>
                  <a:cubicBezTo>
                    <a:pt x="111" y="0"/>
                    <a:pt x="111" y="0"/>
                    <a:pt x="111" y="0"/>
                  </a:cubicBezTo>
                  <a:cubicBezTo>
                    <a:pt x="116" y="0"/>
                    <a:pt x="120" y="4"/>
                    <a:pt x="120" y="9"/>
                  </a:cubicBezTo>
                  <a:cubicBezTo>
                    <a:pt x="120" y="74"/>
                    <a:pt x="120" y="74"/>
                    <a:pt x="120" y="74"/>
                  </a:cubicBezTo>
                  <a:cubicBezTo>
                    <a:pt x="120" y="79"/>
                    <a:pt x="116" y="83"/>
                    <a:pt x="111" y="83"/>
                  </a:cubicBezTo>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35">
              <a:extLst>
                <a:ext uri="{FF2B5EF4-FFF2-40B4-BE49-F238E27FC236}">
                  <a16:creationId xmlns:a16="http://schemas.microsoft.com/office/drawing/2014/main" id="{83869AAD-7FA7-4494-A820-B424D69EC4DE}"/>
                </a:ext>
              </a:extLst>
            </p:cNvPr>
            <p:cNvSpPr>
              <a:spLocks/>
            </p:cNvSpPr>
            <p:nvPr/>
          </p:nvSpPr>
          <p:spPr bwMode="auto">
            <a:xfrm>
              <a:off x="5362278" y="2382678"/>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Line 36">
              <a:extLst>
                <a:ext uri="{FF2B5EF4-FFF2-40B4-BE49-F238E27FC236}">
                  <a16:creationId xmlns:a16="http://schemas.microsoft.com/office/drawing/2014/main" id="{08C43999-03DA-47B4-9982-6A540E94E0F2}"/>
                </a:ext>
              </a:extLst>
            </p:cNvPr>
            <p:cNvSpPr>
              <a:spLocks noChangeShapeType="1"/>
            </p:cNvSpPr>
            <p:nvPr/>
          </p:nvSpPr>
          <p:spPr bwMode="auto">
            <a:xfrm>
              <a:off x="5362278" y="2382678"/>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8">
              <a:extLst>
                <a:ext uri="{FF2B5EF4-FFF2-40B4-BE49-F238E27FC236}">
                  <a16:creationId xmlns:a16="http://schemas.microsoft.com/office/drawing/2014/main" id="{7AA45F34-F26E-4102-B8F7-45C5565DE632}"/>
                </a:ext>
              </a:extLst>
            </p:cNvPr>
            <p:cNvSpPr>
              <a:spLocks/>
            </p:cNvSpPr>
            <p:nvPr/>
          </p:nvSpPr>
          <p:spPr bwMode="auto">
            <a:xfrm>
              <a:off x="5362278" y="2757651"/>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39">
              <a:extLst>
                <a:ext uri="{FF2B5EF4-FFF2-40B4-BE49-F238E27FC236}">
                  <a16:creationId xmlns:a16="http://schemas.microsoft.com/office/drawing/2014/main" id="{5CC8D452-8CA2-4D38-8AB8-BD7BA9C14FAE}"/>
                </a:ext>
              </a:extLst>
            </p:cNvPr>
            <p:cNvSpPr>
              <a:spLocks noChangeShapeType="1"/>
            </p:cNvSpPr>
            <p:nvPr/>
          </p:nvSpPr>
          <p:spPr bwMode="auto">
            <a:xfrm>
              <a:off x="5362278" y="2757651"/>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1">
              <a:extLst>
                <a:ext uri="{FF2B5EF4-FFF2-40B4-BE49-F238E27FC236}">
                  <a16:creationId xmlns:a16="http://schemas.microsoft.com/office/drawing/2014/main" id="{60D33B9C-8D37-480E-946E-7F552247137A}"/>
                </a:ext>
              </a:extLst>
            </p:cNvPr>
            <p:cNvSpPr>
              <a:spLocks/>
            </p:cNvSpPr>
            <p:nvPr/>
          </p:nvSpPr>
          <p:spPr bwMode="auto">
            <a:xfrm>
              <a:off x="5362278" y="2007710"/>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Line 42">
              <a:extLst>
                <a:ext uri="{FF2B5EF4-FFF2-40B4-BE49-F238E27FC236}">
                  <a16:creationId xmlns:a16="http://schemas.microsoft.com/office/drawing/2014/main" id="{53CAF6DC-7123-4431-B42F-D7B377838CF0}"/>
                </a:ext>
              </a:extLst>
            </p:cNvPr>
            <p:cNvSpPr>
              <a:spLocks noChangeShapeType="1"/>
            </p:cNvSpPr>
            <p:nvPr/>
          </p:nvSpPr>
          <p:spPr bwMode="auto">
            <a:xfrm>
              <a:off x="5362278" y="2007710"/>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4">
              <a:extLst>
                <a:ext uri="{FF2B5EF4-FFF2-40B4-BE49-F238E27FC236}">
                  <a16:creationId xmlns:a16="http://schemas.microsoft.com/office/drawing/2014/main" id="{59AE1775-5232-4A78-A70B-F934549C282C}"/>
                </a:ext>
              </a:extLst>
            </p:cNvPr>
            <p:cNvSpPr>
              <a:spLocks/>
            </p:cNvSpPr>
            <p:nvPr/>
          </p:nvSpPr>
          <p:spPr bwMode="auto">
            <a:xfrm>
              <a:off x="1654226" y="1160202"/>
              <a:ext cx="1294257" cy="2431263"/>
            </a:xfrm>
            <a:custGeom>
              <a:avLst/>
              <a:gdLst>
                <a:gd name="T0" fmla="*/ 40 w 45"/>
                <a:gd name="T1" fmla="*/ 85 h 85"/>
                <a:gd name="T2" fmla="*/ 4 w 45"/>
                <a:gd name="T3" fmla="*/ 85 h 85"/>
                <a:gd name="T4" fmla="*/ 0 w 45"/>
                <a:gd name="T5" fmla="*/ 81 h 85"/>
                <a:gd name="T6" fmla="*/ 0 w 45"/>
                <a:gd name="T7" fmla="*/ 5 h 85"/>
                <a:gd name="T8" fmla="*/ 4 w 45"/>
                <a:gd name="T9" fmla="*/ 0 h 85"/>
                <a:gd name="T10" fmla="*/ 40 w 45"/>
                <a:gd name="T11" fmla="*/ 0 h 85"/>
                <a:gd name="T12" fmla="*/ 45 w 45"/>
                <a:gd name="T13" fmla="*/ 5 h 85"/>
                <a:gd name="T14" fmla="*/ 45 w 45"/>
                <a:gd name="T15" fmla="*/ 81 h 85"/>
                <a:gd name="T16" fmla="*/ 40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40" y="85"/>
                  </a:moveTo>
                  <a:cubicBezTo>
                    <a:pt x="4" y="85"/>
                    <a:pt x="4" y="85"/>
                    <a:pt x="4" y="85"/>
                  </a:cubicBezTo>
                  <a:cubicBezTo>
                    <a:pt x="1" y="85"/>
                    <a:pt x="0" y="83"/>
                    <a:pt x="0" y="81"/>
                  </a:cubicBezTo>
                  <a:cubicBezTo>
                    <a:pt x="0" y="5"/>
                    <a:pt x="0" y="5"/>
                    <a:pt x="0" y="5"/>
                  </a:cubicBezTo>
                  <a:cubicBezTo>
                    <a:pt x="0" y="2"/>
                    <a:pt x="2" y="0"/>
                    <a:pt x="4" y="0"/>
                  </a:cubicBezTo>
                  <a:cubicBezTo>
                    <a:pt x="40" y="0"/>
                    <a:pt x="40" y="0"/>
                    <a:pt x="40" y="0"/>
                  </a:cubicBezTo>
                  <a:cubicBezTo>
                    <a:pt x="43" y="0"/>
                    <a:pt x="45" y="3"/>
                    <a:pt x="45" y="5"/>
                  </a:cubicBezTo>
                  <a:cubicBezTo>
                    <a:pt x="45" y="81"/>
                    <a:pt x="45" y="81"/>
                    <a:pt x="45" y="81"/>
                  </a:cubicBezTo>
                  <a:cubicBezTo>
                    <a:pt x="45" y="84"/>
                    <a:pt x="43" y="85"/>
                    <a:pt x="40" y="85"/>
                  </a:cubicBezTo>
                </a:path>
              </a:pathLst>
            </a:custGeom>
            <a:solidFill>
              <a:schemeClr val="bg2">
                <a:lumMod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4">
              <a:extLst>
                <a:ext uri="{FF2B5EF4-FFF2-40B4-BE49-F238E27FC236}">
                  <a16:creationId xmlns:a16="http://schemas.microsoft.com/office/drawing/2014/main" id="{6505FB69-E264-494A-A32D-FB2A48BF1C1A}"/>
                </a:ext>
              </a:extLst>
            </p:cNvPr>
            <p:cNvSpPr>
              <a:spLocks/>
            </p:cNvSpPr>
            <p:nvPr/>
          </p:nvSpPr>
          <p:spPr bwMode="auto">
            <a:xfrm>
              <a:off x="1768078" y="1241833"/>
              <a:ext cx="1066553" cy="2268000"/>
            </a:xfrm>
            <a:custGeom>
              <a:avLst/>
              <a:gdLst>
                <a:gd name="T0" fmla="*/ 40 w 45"/>
                <a:gd name="T1" fmla="*/ 85 h 85"/>
                <a:gd name="T2" fmla="*/ 4 w 45"/>
                <a:gd name="T3" fmla="*/ 85 h 85"/>
                <a:gd name="T4" fmla="*/ 0 w 45"/>
                <a:gd name="T5" fmla="*/ 81 h 85"/>
                <a:gd name="T6" fmla="*/ 0 w 45"/>
                <a:gd name="T7" fmla="*/ 5 h 85"/>
                <a:gd name="T8" fmla="*/ 4 w 45"/>
                <a:gd name="T9" fmla="*/ 0 h 85"/>
                <a:gd name="T10" fmla="*/ 40 w 45"/>
                <a:gd name="T11" fmla="*/ 0 h 85"/>
                <a:gd name="T12" fmla="*/ 45 w 45"/>
                <a:gd name="T13" fmla="*/ 5 h 85"/>
                <a:gd name="T14" fmla="*/ 45 w 45"/>
                <a:gd name="T15" fmla="*/ 81 h 85"/>
                <a:gd name="T16" fmla="*/ 40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40" y="85"/>
                  </a:moveTo>
                  <a:cubicBezTo>
                    <a:pt x="4" y="85"/>
                    <a:pt x="4" y="85"/>
                    <a:pt x="4" y="85"/>
                  </a:cubicBezTo>
                  <a:cubicBezTo>
                    <a:pt x="1" y="85"/>
                    <a:pt x="0" y="83"/>
                    <a:pt x="0" y="81"/>
                  </a:cubicBezTo>
                  <a:cubicBezTo>
                    <a:pt x="0" y="5"/>
                    <a:pt x="0" y="5"/>
                    <a:pt x="0" y="5"/>
                  </a:cubicBezTo>
                  <a:cubicBezTo>
                    <a:pt x="0" y="2"/>
                    <a:pt x="2" y="0"/>
                    <a:pt x="4" y="0"/>
                  </a:cubicBezTo>
                  <a:cubicBezTo>
                    <a:pt x="40" y="0"/>
                    <a:pt x="40" y="0"/>
                    <a:pt x="40" y="0"/>
                  </a:cubicBezTo>
                  <a:cubicBezTo>
                    <a:pt x="43" y="0"/>
                    <a:pt x="45" y="3"/>
                    <a:pt x="45" y="5"/>
                  </a:cubicBezTo>
                  <a:cubicBezTo>
                    <a:pt x="45" y="81"/>
                    <a:pt x="45" y="81"/>
                    <a:pt x="45" y="81"/>
                  </a:cubicBezTo>
                  <a:cubicBezTo>
                    <a:pt x="45" y="84"/>
                    <a:pt x="43" y="85"/>
                    <a:pt x="40" y="85"/>
                  </a:cubicBezTo>
                </a:path>
              </a:pathLst>
            </a:custGeom>
            <a:solidFill>
              <a:schemeClr val="tx1">
                <a:lumMod val="50000"/>
                <a:lumOff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46">
              <a:extLst>
                <a:ext uri="{FF2B5EF4-FFF2-40B4-BE49-F238E27FC236}">
                  <a16:creationId xmlns:a16="http://schemas.microsoft.com/office/drawing/2014/main" id="{BE9BE6EB-C7ED-4B45-8849-7B5F979A14EC}"/>
                </a:ext>
              </a:extLst>
            </p:cNvPr>
            <p:cNvSpPr>
              <a:spLocks noChangeArrowheads="1"/>
            </p:cNvSpPr>
            <p:nvPr/>
          </p:nvSpPr>
          <p:spPr bwMode="auto">
            <a:xfrm>
              <a:off x="1927069" y="1729504"/>
              <a:ext cx="665275" cy="592699"/>
            </a:xfrm>
            <a:prstGeom prst="rect">
              <a:avLst/>
            </a:prstGeom>
            <a:solidFill>
              <a:schemeClr val="bg1">
                <a:lumMod val="75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47">
              <a:extLst>
                <a:ext uri="{FF2B5EF4-FFF2-40B4-BE49-F238E27FC236}">
                  <a16:creationId xmlns:a16="http://schemas.microsoft.com/office/drawing/2014/main" id="{528EF451-1F11-4C6F-BC0F-172199F2C423}"/>
                </a:ext>
              </a:extLst>
            </p:cNvPr>
            <p:cNvSpPr>
              <a:spLocks/>
            </p:cNvSpPr>
            <p:nvPr/>
          </p:nvSpPr>
          <p:spPr bwMode="auto">
            <a:xfrm>
              <a:off x="1927069" y="2527827"/>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Line 48">
              <a:extLst>
                <a:ext uri="{FF2B5EF4-FFF2-40B4-BE49-F238E27FC236}">
                  <a16:creationId xmlns:a16="http://schemas.microsoft.com/office/drawing/2014/main" id="{38B0C8E9-0FF8-4305-80D4-E6F00EB38B07}"/>
                </a:ext>
              </a:extLst>
            </p:cNvPr>
            <p:cNvSpPr>
              <a:spLocks noChangeShapeType="1"/>
            </p:cNvSpPr>
            <p:nvPr/>
          </p:nvSpPr>
          <p:spPr bwMode="auto">
            <a:xfrm>
              <a:off x="1927069" y="2527827"/>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9">
              <a:extLst>
                <a:ext uri="{FF2B5EF4-FFF2-40B4-BE49-F238E27FC236}">
                  <a16:creationId xmlns:a16="http://schemas.microsoft.com/office/drawing/2014/main" id="{5294E264-D901-4DCF-84EF-F9B67AC31DF0}"/>
                </a:ext>
              </a:extLst>
            </p:cNvPr>
            <p:cNvSpPr>
              <a:spLocks noChangeShapeType="1"/>
            </p:cNvSpPr>
            <p:nvPr/>
          </p:nvSpPr>
          <p:spPr bwMode="auto">
            <a:xfrm>
              <a:off x="1927069" y="2527827"/>
              <a:ext cx="628983"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0">
              <a:extLst>
                <a:ext uri="{FF2B5EF4-FFF2-40B4-BE49-F238E27FC236}">
                  <a16:creationId xmlns:a16="http://schemas.microsoft.com/office/drawing/2014/main" id="{70500559-1B18-4DD2-9BA0-250A9D8C4719}"/>
                </a:ext>
              </a:extLst>
            </p:cNvPr>
            <p:cNvSpPr>
              <a:spLocks/>
            </p:cNvSpPr>
            <p:nvPr/>
          </p:nvSpPr>
          <p:spPr bwMode="auto">
            <a:xfrm>
              <a:off x="1927069" y="2781844"/>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Line 51">
              <a:extLst>
                <a:ext uri="{FF2B5EF4-FFF2-40B4-BE49-F238E27FC236}">
                  <a16:creationId xmlns:a16="http://schemas.microsoft.com/office/drawing/2014/main" id="{9D6702EF-B7CC-43CE-B91A-AD981F97B01E}"/>
                </a:ext>
              </a:extLst>
            </p:cNvPr>
            <p:cNvSpPr>
              <a:spLocks noChangeShapeType="1"/>
            </p:cNvSpPr>
            <p:nvPr/>
          </p:nvSpPr>
          <p:spPr bwMode="auto">
            <a:xfrm>
              <a:off x="1927069" y="2781844"/>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3">
              <a:extLst>
                <a:ext uri="{FF2B5EF4-FFF2-40B4-BE49-F238E27FC236}">
                  <a16:creationId xmlns:a16="http://schemas.microsoft.com/office/drawing/2014/main" id="{5B5C03DA-D939-40B5-B4AE-B4F81F36FDC5}"/>
                </a:ext>
              </a:extLst>
            </p:cNvPr>
            <p:cNvSpPr>
              <a:spLocks/>
            </p:cNvSpPr>
            <p:nvPr/>
          </p:nvSpPr>
          <p:spPr bwMode="auto">
            <a:xfrm>
              <a:off x="1927069" y="3047953"/>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Line 54">
              <a:extLst>
                <a:ext uri="{FF2B5EF4-FFF2-40B4-BE49-F238E27FC236}">
                  <a16:creationId xmlns:a16="http://schemas.microsoft.com/office/drawing/2014/main" id="{677DC2EE-5A64-46A4-ADD8-B9798B54957D}"/>
                </a:ext>
              </a:extLst>
            </p:cNvPr>
            <p:cNvSpPr>
              <a:spLocks noChangeShapeType="1"/>
            </p:cNvSpPr>
            <p:nvPr/>
          </p:nvSpPr>
          <p:spPr bwMode="auto">
            <a:xfrm>
              <a:off x="1927069" y="3047953"/>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55">
              <a:extLst>
                <a:ext uri="{FF2B5EF4-FFF2-40B4-BE49-F238E27FC236}">
                  <a16:creationId xmlns:a16="http://schemas.microsoft.com/office/drawing/2014/main" id="{6F8C9DF8-8233-48D2-99E8-7EC354EAA15B}"/>
                </a:ext>
              </a:extLst>
            </p:cNvPr>
            <p:cNvSpPr>
              <a:spLocks noChangeShapeType="1"/>
            </p:cNvSpPr>
            <p:nvPr/>
          </p:nvSpPr>
          <p:spPr bwMode="auto">
            <a:xfrm>
              <a:off x="1927069" y="3047953"/>
              <a:ext cx="628983"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DF671B1E-E643-4AD2-988A-3EDE3FCA352A}"/>
                </a:ext>
              </a:extLst>
            </p:cNvPr>
            <p:cNvSpPr>
              <a:spLocks/>
            </p:cNvSpPr>
            <p:nvPr/>
          </p:nvSpPr>
          <p:spPr bwMode="auto">
            <a:xfrm>
              <a:off x="3466927" y="1287291"/>
              <a:ext cx="3222210" cy="2166588"/>
            </a:xfrm>
            <a:custGeom>
              <a:avLst/>
              <a:gdLst>
                <a:gd name="T0" fmla="*/ 111 w 120"/>
                <a:gd name="T1" fmla="*/ 83 h 83"/>
                <a:gd name="T2" fmla="*/ 9 w 120"/>
                <a:gd name="T3" fmla="*/ 83 h 83"/>
                <a:gd name="T4" fmla="*/ 0 w 120"/>
                <a:gd name="T5" fmla="*/ 74 h 83"/>
                <a:gd name="T6" fmla="*/ 0 w 120"/>
                <a:gd name="T7" fmla="*/ 9 h 83"/>
                <a:gd name="T8" fmla="*/ 9 w 120"/>
                <a:gd name="T9" fmla="*/ 0 h 83"/>
                <a:gd name="T10" fmla="*/ 111 w 120"/>
                <a:gd name="T11" fmla="*/ 0 h 83"/>
                <a:gd name="T12" fmla="*/ 120 w 120"/>
                <a:gd name="T13" fmla="*/ 9 h 83"/>
                <a:gd name="T14" fmla="*/ 120 w 120"/>
                <a:gd name="T15" fmla="*/ 74 h 83"/>
                <a:gd name="T16" fmla="*/ 111 w 120"/>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83">
                  <a:moveTo>
                    <a:pt x="111" y="83"/>
                  </a:moveTo>
                  <a:cubicBezTo>
                    <a:pt x="9" y="83"/>
                    <a:pt x="9" y="83"/>
                    <a:pt x="9" y="83"/>
                  </a:cubicBezTo>
                  <a:cubicBezTo>
                    <a:pt x="4" y="83"/>
                    <a:pt x="0" y="79"/>
                    <a:pt x="0" y="74"/>
                  </a:cubicBezTo>
                  <a:cubicBezTo>
                    <a:pt x="0" y="9"/>
                    <a:pt x="0" y="9"/>
                    <a:pt x="0" y="9"/>
                  </a:cubicBezTo>
                  <a:cubicBezTo>
                    <a:pt x="0" y="4"/>
                    <a:pt x="4" y="0"/>
                    <a:pt x="9" y="0"/>
                  </a:cubicBezTo>
                  <a:cubicBezTo>
                    <a:pt x="111" y="0"/>
                    <a:pt x="111" y="0"/>
                    <a:pt x="111" y="0"/>
                  </a:cubicBezTo>
                  <a:cubicBezTo>
                    <a:pt x="116" y="0"/>
                    <a:pt x="120" y="4"/>
                    <a:pt x="120" y="9"/>
                  </a:cubicBezTo>
                  <a:cubicBezTo>
                    <a:pt x="120" y="74"/>
                    <a:pt x="120" y="74"/>
                    <a:pt x="120" y="74"/>
                  </a:cubicBezTo>
                  <a:cubicBezTo>
                    <a:pt x="120" y="79"/>
                    <a:pt x="116" y="83"/>
                    <a:pt x="111" y="83"/>
                  </a:cubicBezTo>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46">
              <a:extLst>
                <a:ext uri="{FF2B5EF4-FFF2-40B4-BE49-F238E27FC236}">
                  <a16:creationId xmlns:a16="http://schemas.microsoft.com/office/drawing/2014/main" id="{67B54C20-D9B0-439B-8FB8-191A98D84279}"/>
                </a:ext>
              </a:extLst>
            </p:cNvPr>
            <p:cNvSpPr>
              <a:spLocks noChangeArrowheads="1"/>
            </p:cNvSpPr>
            <p:nvPr/>
          </p:nvSpPr>
          <p:spPr bwMode="auto">
            <a:xfrm>
              <a:off x="4403856" y="1646118"/>
              <a:ext cx="1436505" cy="676086"/>
            </a:xfrm>
            <a:prstGeom prst="rect">
              <a:avLst/>
            </a:prstGeom>
            <a:solidFill>
              <a:schemeClr val="bg1">
                <a:lumMod val="75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36" name="Line 49">
              <a:extLst>
                <a:ext uri="{FF2B5EF4-FFF2-40B4-BE49-F238E27FC236}">
                  <a16:creationId xmlns:a16="http://schemas.microsoft.com/office/drawing/2014/main" id="{47E2AA13-4739-4AF7-BEC4-41076A5229F2}"/>
                </a:ext>
              </a:extLst>
            </p:cNvPr>
            <p:cNvSpPr>
              <a:spLocks noChangeShapeType="1"/>
            </p:cNvSpPr>
            <p:nvPr/>
          </p:nvSpPr>
          <p:spPr bwMode="auto">
            <a:xfrm>
              <a:off x="4403856" y="2527827"/>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52">
              <a:extLst>
                <a:ext uri="{FF2B5EF4-FFF2-40B4-BE49-F238E27FC236}">
                  <a16:creationId xmlns:a16="http://schemas.microsoft.com/office/drawing/2014/main" id="{AC03498D-49F1-4B94-A3EF-B272B0A6A6C0}"/>
                </a:ext>
              </a:extLst>
            </p:cNvPr>
            <p:cNvSpPr>
              <a:spLocks noChangeShapeType="1"/>
            </p:cNvSpPr>
            <p:nvPr/>
          </p:nvSpPr>
          <p:spPr bwMode="auto">
            <a:xfrm>
              <a:off x="4403856" y="2781844"/>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55">
              <a:extLst>
                <a:ext uri="{FF2B5EF4-FFF2-40B4-BE49-F238E27FC236}">
                  <a16:creationId xmlns:a16="http://schemas.microsoft.com/office/drawing/2014/main" id="{BF3B32B7-387D-4D9A-882C-429334AF8EEA}"/>
                </a:ext>
              </a:extLst>
            </p:cNvPr>
            <p:cNvSpPr>
              <a:spLocks noChangeShapeType="1"/>
            </p:cNvSpPr>
            <p:nvPr/>
          </p:nvSpPr>
          <p:spPr bwMode="auto">
            <a:xfrm>
              <a:off x="4403856" y="3047953"/>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6">
            <a:extLst>
              <a:ext uri="{FF2B5EF4-FFF2-40B4-BE49-F238E27FC236}">
                <a16:creationId xmlns:a16="http://schemas.microsoft.com/office/drawing/2014/main" id="{4F6BD68C-F986-4435-A105-836DBAC60732}"/>
              </a:ext>
            </a:extLst>
          </p:cNvPr>
          <p:cNvGrpSpPr/>
          <p:nvPr userDrawn="1"/>
        </p:nvGrpSpPr>
        <p:grpSpPr>
          <a:xfrm>
            <a:off x="6465959" y="5206057"/>
            <a:ext cx="1569252" cy="1191058"/>
            <a:chOff x="8918575" y="4303912"/>
            <a:chExt cx="3273425" cy="2484520"/>
          </a:xfrm>
        </p:grpSpPr>
        <p:sp>
          <p:nvSpPr>
            <p:cNvPr id="40" name="Rectangle 6">
              <a:extLst>
                <a:ext uri="{FF2B5EF4-FFF2-40B4-BE49-F238E27FC236}">
                  <a16:creationId xmlns:a16="http://schemas.microsoft.com/office/drawing/2014/main" id="{6DFC291B-AB9D-4C2C-B6A2-E417E352A4BC}"/>
                </a:ext>
              </a:extLst>
            </p:cNvPr>
            <p:cNvSpPr>
              <a:spLocks noChangeArrowheads="1"/>
            </p:cNvSpPr>
            <p:nvPr/>
          </p:nvSpPr>
          <p:spPr bwMode="auto">
            <a:xfrm>
              <a:off x="9625378" y="5471208"/>
              <a:ext cx="1891946" cy="1188714"/>
            </a:xfrm>
            <a:prstGeom prst="rect">
              <a:avLst/>
            </a:prstGeom>
            <a:no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7">
              <a:extLst>
                <a:ext uri="{FF2B5EF4-FFF2-40B4-BE49-F238E27FC236}">
                  <a16:creationId xmlns:a16="http://schemas.microsoft.com/office/drawing/2014/main" id="{5036B640-CF0F-485A-9BAB-FC268D86152E}"/>
                </a:ext>
              </a:extLst>
            </p:cNvPr>
            <p:cNvSpPr>
              <a:spLocks/>
            </p:cNvSpPr>
            <p:nvPr/>
          </p:nvSpPr>
          <p:spPr bwMode="auto">
            <a:xfrm>
              <a:off x="8918575" y="4303912"/>
              <a:ext cx="3273425" cy="1749158"/>
            </a:xfrm>
            <a:custGeom>
              <a:avLst/>
              <a:gdLst>
                <a:gd name="T0" fmla="*/ 336 w 388"/>
                <a:gd name="T1" fmla="*/ 103 h 207"/>
                <a:gd name="T2" fmla="*/ 334 w 388"/>
                <a:gd name="T3" fmla="*/ 103 h 207"/>
                <a:gd name="T4" fmla="*/ 231 w 388"/>
                <a:gd name="T5" fmla="*/ 0 h 207"/>
                <a:gd name="T6" fmla="*/ 128 w 388"/>
                <a:gd name="T7" fmla="*/ 91 h 207"/>
                <a:gd name="T8" fmla="*/ 72 w 388"/>
                <a:gd name="T9" fmla="*/ 64 h 207"/>
                <a:gd name="T10" fmla="*/ 0 w 388"/>
                <a:gd name="T11" fmla="*/ 136 h 207"/>
                <a:gd name="T12" fmla="*/ 72 w 388"/>
                <a:gd name="T13" fmla="*/ 207 h 207"/>
                <a:gd name="T14" fmla="*/ 336 w 388"/>
                <a:gd name="T15" fmla="*/ 207 h 207"/>
                <a:gd name="T16" fmla="*/ 388 w 388"/>
                <a:gd name="T17" fmla="*/ 155 h 207"/>
                <a:gd name="T18" fmla="*/ 336 w 388"/>
                <a:gd name="T19"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 h="207">
                  <a:moveTo>
                    <a:pt x="336" y="103"/>
                  </a:moveTo>
                  <a:cubicBezTo>
                    <a:pt x="335" y="103"/>
                    <a:pt x="335" y="103"/>
                    <a:pt x="334" y="103"/>
                  </a:cubicBezTo>
                  <a:cubicBezTo>
                    <a:pt x="334" y="46"/>
                    <a:pt x="288" y="0"/>
                    <a:pt x="231" y="0"/>
                  </a:cubicBezTo>
                  <a:cubicBezTo>
                    <a:pt x="178" y="0"/>
                    <a:pt x="134" y="40"/>
                    <a:pt x="128" y="91"/>
                  </a:cubicBezTo>
                  <a:cubicBezTo>
                    <a:pt x="115" y="75"/>
                    <a:pt x="95" y="64"/>
                    <a:pt x="72" y="64"/>
                  </a:cubicBezTo>
                  <a:cubicBezTo>
                    <a:pt x="32" y="64"/>
                    <a:pt x="0" y="96"/>
                    <a:pt x="0" y="136"/>
                  </a:cubicBezTo>
                  <a:cubicBezTo>
                    <a:pt x="0" y="175"/>
                    <a:pt x="32" y="207"/>
                    <a:pt x="72" y="207"/>
                  </a:cubicBezTo>
                  <a:cubicBezTo>
                    <a:pt x="336" y="207"/>
                    <a:pt x="336" y="207"/>
                    <a:pt x="336" y="207"/>
                  </a:cubicBezTo>
                  <a:cubicBezTo>
                    <a:pt x="365" y="207"/>
                    <a:pt x="388" y="184"/>
                    <a:pt x="388" y="155"/>
                  </a:cubicBezTo>
                  <a:cubicBezTo>
                    <a:pt x="388" y="126"/>
                    <a:pt x="365" y="103"/>
                    <a:pt x="336" y="103"/>
                  </a:cubicBezTo>
                </a:path>
              </a:pathLst>
            </a:custGeom>
            <a:solidFill>
              <a:srgbClr val="FFFFFF">
                <a:alpha val="44000"/>
              </a:srgb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8">
              <a:extLst>
                <a:ext uri="{FF2B5EF4-FFF2-40B4-BE49-F238E27FC236}">
                  <a16:creationId xmlns:a16="http://schemas.microsoft.com/office/drawing/2014/main" id="{CED23341-B57F-4972-8D02-CE160263DAA9}"/>
                </a:ext>
              </a:extLst>
            </p:cNvPr>
            <p:cNvSpPr>
              <a:spLocks noEditPoints="1"/>
            </p:cNvSpPr>
            <p:nvPr/>
          </p:nvSpPr>
          <p:spPr bwMode="auto">
            <a:xfrm>
              <a:off x="9568262" y="5410524"/>
              <a:ext cx="2009748" cy="1274387"/>
            </a:xfrm>
            <a:custGeom>
              <a:avLst/>
              <a:gdLst>
                <a:gd name="T0" fmla="*/ 0 w 238"/>
                <a:gd name="T1" fmla="*/ 151 h 151"/>
                <a:gd name="T2" fmla="*/ 238 w 238"/>
                <a:gd name="T3" fmla="*/ 151 h 151"/>
                <a:gd name="T4" fmla="*/ 238 w 238"/>
                <a:gd name="T5" fmla="*/ 8 h 151"/>
                <a:gd name="T6" fmla="*/ 230 w 238"/>
                <a:gd name="T7" fmla="*/ 0 h 151"/>
                <a:gd name="T8" fmla="*/ 8 w 238"/>
                <a:gd name="T9" fmla="*/ 0 h 151"/>
                <a:gd name="T10" fmla="*/ 0 w 238"/>
                <a:gd name="T11" fmla="*/ 8 h 151"/>
                <a:gd name="T12" fmla="*/ 0 w 238"/>
                <a:gd name="T13" fmla="*/ 151 h 151"/>
                <a:gd name="T14" fmla="*/ 226 w 238"/>
                <a:gd name="T15" fmla="*/ 144 h 151"/>
                <a:gd name="T16" fmla="*/ 12 w 238"/>
                <a:gd name="T17" fmla="*/ 144 h 151"/>
                <a:gd name="T18" fmla="*/ 12 w 238"/>
                <a:gd name="T19" fmla="*/ 12 h 151"/>
                <a:gd name="T20" fmla="*/ 226 w 238"/>
                <a:gd name="T21" fmla="*/ 12 h 151"/>
                <a:gd name="T22" fmla="*/ 226 w 238"/>
                <a:gd name="T23"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51">
                  <a:moveTo>
                    <a:pt x="0" y="151"/>
                  </a:moveTo>
                  <a:cubicBezTo>
                    <a:pt x="238" y="151"/>
                    <a:pt x="238" y="151"/>
                    <a:pt x="238" y="151"/>
                  </a:cubicBezTo>
                  <a:cubicBezTo>
                    <a:pt x="238" y="8"/>
                    <a:pt x="238" y="8"/>
                    <a:pt x="238" y="8"/>
                  </a:cubicBezTo>
                  <a:cubicBezTo>
                    <a:pt x="238" y="4"/>
                    <a:pt x="234" y="0"/>
                    <a:pt x="230" y="0"/>
                  </a:cubicBezTo>
                  <a:cubicBezTo>
                    <a:pt x="8" y="0"/>
                    <a:pt x="8" y="0"/>
                    <a:pt x="8" y="0"/>
                  </a:cubicBezTo>
                  <a:cubicBezTo>
                    <a:pt x="4" y="0"/>
                    <a:pt x="0" y="4"/>
                    <a:pt x="0" y="8"/>
                  </a:cubicBezTo>
                  <a:lnTo>
                    <a:pt x="0" y="151"/>
                  </a:lnTo>
                  <a:close/>
                  <a:moveTo>
                    <a:pt x="226" y="144"/>
                  </a:moveTo>
                  <a:cubicBezTo>
                    <a:pt x="12" y="144"/>
                    <a:pt x="12" y="144"/>
                    <a:pt x="12" y="144"/>
                  </a:cubicBezTo>
                  <a:cubicBezTo>
                    <a:pt x="12" y="12"/>
                    <a:pt x="12" y="12"/>
                    <a:pt x="12" y="12"/>
                  </a:cubicBezTo>
                  <a:cubicBezTo>
                    <a:pt x="226" y="12"/>
                    <a:pt x="226" y="12"/>
                    <a:pt x="226" y="12"/>
                  </a:cubicBezTo>
                  <a:lnTo>
                    <a:pt x="226" y="144"/>
                  </a:lnTo>
                  <a:close/>
                </a:path>
              </a:pathLst>
            </a:custGeom>
            <a:solidFill>
              <a:schemeClr val="tx1">
                <a:lumMod val="50000"/>
                <a:lumOff val="50000"/>
              </a:schemeClr>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9">
              <a:extLst>
                <a:ext uri="{FF2B5EF4-FFF2-40B4-BE49-F238E27FC236}">
                  <a16:creationId xmlns:a16="http://schemas.microsoft.com/office/drawing/2014/main" id="{A9EEDCE0-3CFF-4F0C-AF66-B5478DDA3F60}"/>
                </a:ext>
              </a:extLst>
            </p:cNvPr>
            <p:cNvSpPr>
              <a:spLocks/>
            </p:cNvSpPr>
            <p:nvPr/>
          </p:nvSpPr>
          <p:spPr bwMode="auto">
            <a:xfrm>
              <a:off x="9296964" y="6684909"/>
              <a:ext cx="2516647" cy="103523"/>
            </a:xfrm>
            <a:custGeom>
              <a:avLst/>
              <a:gdLst>
                <a:gd name="T0" fmla="*/ 0 w 298"/>
                <a:gd name="T1" fmla="*/ 0 h 12"/>
                <a:gd name="T2" fmla="*/ 0 w 298"/>
                <a:gd name="T3" fmla="*/ 1 h 12"/>
                <a:gd name="T4" fmla="*/ 11 w 298"/>
                <a:gd name="T5" fmla="*/ 12 h 12"/>
                <a:gd name="T6" fmla="*/ 287 w 298"/>
                <a:gd name="T7" fmla="*/ 12 h 12"/>
                <a:gd name="T8" fmla="*/ 298 w 298"/>
                <a:gd name="T9" fmla="*/ 1 h 12"/>
                <a:gd name="T10" fmla="*/ 298 w 298"/>
                <a:gd name="T11" fmla="*/ 0 h 12"/>
                <a:gd name="T12" fmla="*/ 0 w 29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8" h="12">
                  <a:moveTo>
                    <a:pt x="0" y="0"/>
                  </a:moveTo>
                  <a:cubicBezTo>
                    <a:pt x="0" y="1"/>
                    <a:pt x="0" y="1"/>
                    <a:pt x="0" y="1"/>
                  </a:cubicBezTo>
                  <a:cubicBezTo>
                    <a:pt x="0" y="7"/>
                    <a:pt x="5" y="12"/>
                    <a:pt x="11" y="12"/>
                  </a:cubicBezTo>
                  <a:cubicBezTo>
                    <a:pt x="287" y="12"/>
                    <a:pt x="287" y="12"/>
                    <a:pt x="287" y="12"/>
                  </a:cubicBezTo>
                  <a:cubicBezTo>
                    <a:pt x="293" y="12"/>
                    <a:pt x="298" y="7"/>
                    <a:pt x="298" y="1"/>
                  </a:cubicBezTo>
                  <a:cubicBezTo>
                    <a:pt x="298" y="0"/>
                    <a:pt x="298" y="0"/>
                    <a:pt x="298" y="0"/>
                  </a:cubicBezTo>
                  <a:lnTo>
                    <a:pt x="0" y="0"/>
                  </a:lnTo>
                  <a:close/>
                </a:path>
              </a:pathLst>
            </a:custGeom>
            <a:solidFill>
              <a:schemeClr val="tx1">
                <a:lumMod val="50000"/>
                <a:lumOff val="50000"/>
              </a:schemeClr>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0">
              <a:extLst>
                <a:ext uri="{FF2B5EF4-FFF2-40B4-BE49-F238E27FC236}">
                  <a16:creationId xmlns:a16="http://schemas.microsoft.com/office/drawing/2014/main" id="{8C75A8CE-D4A2-442B-BB35-EE406932EFB5}"/>
                </a:ext>
              </a:extLst>
            </p:cNvPr>
            <p:cNvSpPr>
              <a:spLocks/>
            </p:cNvSpPr>
            <p:nvPr/>
          </p:nvSpPr>
          <p:spPr bwMode="auto">
            <a:xfrm>
              <a:off x="9871689" y="5564021"/>
              <a:ext cx="464062" cy="692524"/>
            </a:xfrm>
            <a:custGeom>
              <a:avLst/>
              <a:gdLst>
                <a:gd name="T0" fmla="*/ 130 w 130"/>
                <a:gd name="T1" fmla="*/ 90 h 194"/>
                <a:gd name="T2" fmla="*/ 66 w 130"/>
                <a:gd name="T3" fmla="*/ 0 h 194"/>
                <a:gd name="T4" fmla="*/ 0 w 130"/>
                <a:gd name="T5" fmla="*/ 90 h 194"/>
                <a:gd name="T6" fmla="*/ 38 w 130"/>
                <a:gd name="T7" fmla="*/ 90 h 194"/>
                <a:gd name="T8" fmla="*/ 38 w 130"/>
                <a:gd name="T9" fmla="*/ 194 h 194"/>
                <a:gd name="T10" fmla="*/ 92 w 130"/>
                <a:gd name="T11" fmla="*/ 194 h 194"/>
                <a:gd name="T12" fmla="*/ 92 w 130"/>
                <a:gd name="T13" fmla="*/ 90 h 194"/>
                <a:gd name="T14" fmla="*/ 130 w 130"/>
                <a:gd name="T15" fmla="*/ 9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94">
                  <a:moveTo>
                    <a:pt x="130" y="90"/>
                  </a:moveTo>
                  <a:lnTo>
                    <a:pt x="66" y="0"/>
                  </a:lnTo>
                  <a:lnTo>
                    <a:pt x="0" y="90"/>
                  </a:lnTo>
                  <a:lnTo>
                    <a:pt x="38" y="90"/>
                  </a:lnTo>
                  <a:lnTo>
                    <a:pt x="38" y="194"/>
                  </a:lnTo>
                  <a:lnTo>
                    <a:pt x="92" y="194"/>
                  </a:lnTo>
                  <a:lnTo>
                    <a:pt x="92" y="90"/>
                  </a:lnTo>
                  <a:lnTo>
                    <a:pt x="130" y="90"/>
                  </a:lnTo>
                  <a:close/>
                </a:path>
              </a:pathLst>
            </a:custGeom>
            <a:solidFill>
              <a:schemeClr val="bg1">
                <a:lumMod val="85000"/>
              </a:scheme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1">
              <a:extLst>
                <a:ext uri="{FF2B5EF4-FFF2-40B4-BE49-F238E27FC236}">
                  <a16:creationId xmlns:a16="http://schemas.microsoft.com/office/drawing/2014/main" id="{C97E6959-695D-4E44-83D0-8A5E24C3447A}"/>
                </a:ext>
              </a:extLst>
            </p:cNvPr>
            <p:cNvSpPr>
              <a:spLocks/>
            </p:cNvSpPr>
            <p:nvPr/>
          </p:nvSpPr>
          <p:spPr bwMode="auto">
            <a:xfrm>
              <a:off x="10817661" y="4610907"/>
              <a:ext cx="464062" cy="1788426"/>
            </a:xfrm>
            <a:custGeom>
              <a:avLst/>
              <a:gdLst>
                <a:gd name="T0" fmla="*/ 130 w 130"/>
                <a:gd name="T1" fmla="*/ 89 h 501"/>
                <a:gd name="T2" fmla="*/ 64 w 130"/>
                <a:gd name="T3" fmla="*/ 0 h 501"/>
                <a:gd name="T4" fmla="*/ 0 w 130"/>
                <a:gd name="T5" fmla="*/ 89 h 501"/>
                <a:gd name="T6" fmla="*/ 38 w 130"/>
                <a:gd name="T7" fmla="*/ 89 h 501"/>
                <a:gd name="T8" fmla="*/ 38 w 130"/>
                <a:gd name="T9" fmla="*/ 501 h 501"/>
                <a:gd name="T10" fmla="*/ 92 w 130"/>
                <a:gd name="T11" fmla="*/ 501 h 501"/>
                <a:gd name="T12" fmla="*/ 92 w 130"/>
                <a:gd name="T13" fmla="*/ 89 h 501"/>
                <a:gd name="T14" fmla="*/ 130 w 130"/>
                <a:gd name="T15" fmla="*/ 89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501">
                  <a:moveTo>
                    <a:pt x="130" y="89"/>
                  </a:moveTo>
                  <a:lnTo>
                    <a:pt x="64" y="0"/>
                  </a:lnTo>
                  <a:lnTo>
                    <a:pt x="0" y="89"/>
                  </a:lnTo>
                  <a:lnTo>
                    <a:pt x="38" y="89"/>
                  </a:lnTo>
                  <a:lnTo>
                    <a:pt x="38" y="501"/>
                  </a:lnTo>
                  <a:lnTo>
                    <a:pt x="92" y="501"/>
                  </a:lnTo>
                  <a:lnTo>
                    <a:pt x="92" y="89"/>
                  </a:lnTo>
                  <a:lnTo>
                    <a:pt x="130" y="89"/>
                  </a:lnTo>
                  <a:close/>
                </a:path>
              </a:pathLst>
            </a:custGeom>
            <a:solidFill>
              <a:schemeClr val="bg1">
                <a:lumMod val="85000"/>
              </a:scheme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2EF6A7AA-3FDE-4962-94C5-534B0416CA2F}"/>
                </a:ext>
              </a:extLst>
            </p:cNvPr>
            <p:cNvSpPr>
              <a:spLocks/>
            </p:cNvSpPr>
            <p:nvPr/>
          </p:nvSpPr>
          <p:spPr bwMode="auto">
            <a:xfrm>
              <a:off x="10335751" y="5885294"/>
              <a:ext cx="471202" cy="692524"/>
            </a:xfrm>
            <a:custGeom>
              <a:avLst/>
              <a:gdLst>
                <a:gd name="T0" fmla="*/ 0 w 132"/>
                <a:gd name="T1" fmla="*/ 104 h 194"/>
                <a:gd name="T2" fmla="*/ 66 w 132"/>
                <a:gd name="T3" fmla="*/ 194 h 194"/>
                <a:gd name="T4" fmla="*/ 132 w 132"/>
                <a:gd name="T5" fmla="*/ 104 h 194"/>
                <a:gd name="T6" fmla="*/ 95 w 132"/>
                <a:gd name="T7" fmla="*/ 104 h 194"/>
                <a:gd name="T8" fmla="*/ 95 w 132"/>
                <a:gd name="T9" fmla="*/ 0 h 194"/>
                <a:gd name="T10" fmla="*/ 40 w 132"/>
                <a:gd name="T11" fmla="*/ 0 h 194"/>
                <a:gd name="T12" fmla="*/ 40 w 132"/>
                <a:gd name="T13" fmla="*/ 104 h 194"/>
                <a:gd name="T14" fmla="*/ 0 w 132"/>
                <a:gd name="T15" fmla="*/ 10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94">
                  <a:moveTo>
                    <a:pt x="0" y="104"/>
                  </a:moveTo>
                  <a:lnTo>
                    <a:pt x="66" y="194"/>
                  </a:lnTo>
                  <a:lnTo>
                    <a:pt x="132" y="104"/>
                  </a:lnTo>
                  <a:lnTo>
                    <a:pt x="95" y="104"/>
                  </a:lnTo>
                  <a:lnTo>
                    <a:pt x="95" y="0"/>
                  </a:lnTo>
                  <a:lnTo>
                    <a:pt x="40" y="0"/>
                  </a:lnTo>
                  <a:lnTo>
                    <a:pt x="40" y="104"/>
                  </a:lnTo>
                  <a:lnTo>
                    <a:pt x="0" y="104"/>
                  </a:lnTo>
                  <a:close/>
                </a:path>
              </a:pathLst>
            </a:custGeom>
            <a:solidFill>
              <a:srgbClr val="FFFFFF"/>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7" name="组合 44">
            <a:extLst>
              <a:ext uri="{FF2B5EF4-FFF2-40B4-BE49-F238E27FC236}">
                <a16:creationId xmlns:a16="http://schemas.microsoft.com/office/drawing/2014/main" id="{49873440-4FA3-4543-A300-6A4B64782D08}"/>
              </a:ext>
            </a:extLst>
          </p:cNvPr>
          <p:cNvGrpSpPr/>
          <p:nvPr userDrawn="1"/>
        </p:nvGrpSpPr>
        <p:grpSpPr>
          <a:xfrm flipH="1">
            <a:off x="-183386" y="-156395"/>
            <a:ext cx="6395162" cy="6705241"/>
            <a:chOff x="-720565" y="230326"/>
            <a:chExt cx="6395162" cy="6705241"/>
          </a:xfrm>
        </p:grpSpPr>
        <p:sp>
          <p:nvSpPr>
            <p:cNvPr id="48" name="Freeform 5">
              <a:extLst>
                <a:ext uri="{FF2B5EF4-FFF2-40B4-BE49-F238E27FC236}">
                  <a16:creationId xmlns:a16="http://schemas.microsoft.com/office/drawing/2014/main" id="{D149AC01-0557-4F71-AB26-D68C5505295B}"/>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14B02EDD-767F-4E7C-ABCB-857A6679CCE4}"/>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7">
              <a:extLst>
                <a:ext uri="{FF2B5EF4-FFF2-40B4-BE49-F238E27FC236}">
                  <a16:creationId xmlns:a16="http://schemas.microsoft.com/office/drawing/2014/main" id="{A75ADE49-D965-4B64-8CA1-239C04767EC4}"/>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8">
              <a:extLst>
                <a:ext uri="{FF2B5EF4-FFF2-40B4-BE49-F238E27FC236}">
                  <a16:creationId xmlns:a16="http://schemas.microsoft.com/office/drawing/2014/main" id="{4FD52201-4C1C-4ADA-956C-C660DC5AAC49}"/>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9">
              <a:extLst>
                <a:ext uri="{FF2B5EF4-FFF2-40B4-BE49-F238E27FC236}">
                  <a16:creationId xmlns:a16="http://schemas.microsoft.com/office/drawing/2014/main" id="{80E17FD4-CA92-4AEE-81D6-F1383BF40EFC}"/>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933EB5DF-CDA6-45C0-9DC6-24D4261892CB}"/>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3">
              <a:extLst>
                <a:ext uri="{FF2B5EF4-FFF2-40B4-BE49-F238E27FC236}">
                  <a16:creationId xmlns:a16="http://schemas.microsoft.com/office/drawing/2014/main" id="{B733CAB9-0466-45B3-8A6E-FDE7D877AE71}"/>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Title 1">
            <a:extLst>
              <a:ext uri="{FF2B5EF4-FFF2-40B4-BE49-F238E27FC236}">
                <a16:creationId xmlns:a16="http://schemas.microsoft.com/office/drawing/2014/main" id="{393B6263-EF30-41DA-908C-C629978D41A4}"/>
              </a:ext>
            </a:extLst>
          </p:cNvPr>
          <p:cNvSpPr>
            <a:spLocks noGrp="1"/>
          </p:cNvSpPr>
          <p:nvPr>
            <p:ph type="title" hasCustomPrompt="1"/>
          </p:nvPr>
        </p:nvSpPr>
        <p:spPr>
          <a:xfrm>
            <a:off x="2627853" y="2686766"/>
            <a:ext cx="6582037" cy="1325563"/>
          </a:xfrm>
        </p:spPr>
        <p:txBody>
          <a:bodyPr>
            <a:normAutofit/>
          </a:bodyPr>
          <a:lstStyle>
            <a:lvl1pPr>
              <a:defRPr sz="4000">
                <a:solidFill>
                  <a:schemeClr val="bg1"/>
                </a:solidFill>
                <a:latin typeface="Segoe UI Light" panose="020B0502040204020203" pitchFamily="34" charset="0"/>
              </a:defRPr>
            </a:lvl1pPr>
          </a:lstStyle>
          <a:p>
            <a:pPr defTabSz="932742"/>
            <a:r>
              <a:rPr lang="zh-CN" alt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章节标题</a:t>
            </a:r>
            <a:endParaRPr 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1604318787"/>
      </p:ext>
    </p:extLst>
  </p:cSld>
  <p:clrMapOvr>
    <a:masterClrMapping/>
  </p:clrMapOvr>
  <p:extLst>
    <p:ext uri="{DCECCB84-F9BA-43D5-87BE-67443E8EF086}">
      <p15:sldGuideLst xmlns:p15="http://schemas.microsoft.com/office/powerpoint/2012/main">
        <p15:guide id="1" orient="horz" pos="2208">
          <p15:clr>
            <a:srgbClr val="FBAE40"/>
          </p15:clr>
        </p15:guide>
        <p15:guide id="2" pos="17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视频_2">
    <p:spTree>
      <p:nvGrpSpPr>
        <p:cNvPr id="1" name=""/>
        <p:cNvGrpSpPr/>
        <p:nvPr/>
      </p:nvGrpSpPr>
      <p:grpSpPr>
        <a:xfrm>
          <a:off x="0" y="0"/>
          <a:ext cx="0" cy="0"/>
          <a:chOff x="0" y="0"/>
          <a:chExt cx="0" cy="0"/>
        </a:xfrm>
      </p:grpSpPr>
      <p:pic>
        <p:nvPicPr>
          <p:cNvPr id="55" name="图片 3">
            <a:extLst>
              <a:ext uri="{FF2B5EF4-FFF2-40B4-BE49-F238E27FC236}">
                <a16:creationId xmlns:a16="http://schemas.microsoft.com/office/drawing/2014/main" id="{AE1DA0A7-951A-4435-ABD3-05B6B47732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5" y="2"/>
            <a:ext cx="12193435" cy="6858000"/>
          </a:xfrm>
          <a:prstGeom prst="rect">
            <a:avLst/>
          </a:prstGeom>
        </p:spPr>
      </p:pic>
      <p:grpSp>
        <p:nvGrpSpPr>
          <p:cNvPr id="57" name="组合 5">
            <a:extLst>
              <a:ext uri="{FF2B5EF4-FFF2-40B4-BE49-F238E27FC236}">
                <a16:creationId xmlns:a16="http://schemas.microsoft.com/office/drawing/2014/main" id="{71AE23A4-C47A-4AE4-9BCA-B0EA02C7F388}"/>
              </a:ext>
            </a:extLst>
          </p:cNvPr>
          <p:cNvGrpSpPr/>
          <p:nvPr userDrawn="1"/>
        </p:nvGrpSpPr>
        <p:grpSpPr>
          <a:xfrm>
            <a:off x="8224334" y="3503267"/>
            <a:ext cx="3376881" cy="2864669"/>
            <a:chOff x="560243" y="1160202"/>
            <a:chExt cx="6229350" cy="5770503"/>
          </a:xfrm>
        </p:grpSpPr>
        <p:sp>
          <p:nvSpPr>
            <p:cNvPr id="58" name="Freeform 18">
              <a:extLst>
                <a:ext uri="{FF2B5EF4-FFF2-40B4-BE49-F238E27FC236}">
                  <a16:creationId xmlns:a16="http://schemas.microsoft.com/office/drawing/2014/main" id="{C96943A4-3B1C-4D52-A0B9-D99779275416}"/>
                </a:ext>
              </a:extLst>
            </p:cNvPr>
            <p:cNvSpPr>
              <a:spLocks/>
            </p:cNvSpPr>
            <p:nvPr/>
          </p:nvSpPr>
          <p:spPr bwMode="auto">
            <a:xfrm>
              <a:off x="560243" y="2757651"/>
              <a:ext cx="5660842" cy="3604553"/>
            </a:xfrm>
            <a:custGeom>
              <a:avLst/>
              <a:gdLst>
                <a:gd name="T0" fmla="*/ 188 w 198"/>
                <a:gd name="T1" fmla="*/ 126 h 126"/>
                <a:gd name="T2" fmla="*/ 198 w 198"/>
                <a:gd name="T3" fmla="*/ 115 h 126"/>
                <a:gd name="T4" fmla="*/ 198 w 198"/>
                <a:gd name="T5" fmla="*/ 11 h 126"/>
                <a:gd name="T6" fmla="*/ 187 w 198"/>
                <a:gd name="T7" fmla="*/ 0 h 126"/>
                <a:gd name="T8" fmla="*/ 11 w 198"/>
                <a:gd name="T9" fmla="*/ 0 h 126"/>
                <a:gd name="T10" fmla="*/ 0 w 198"/>
                <a:gd name="T11" fmla="*/ 11 h 126"/>
                <a:gd name="T12" fmla="*/ 0 w 198"/>
                <a:gd name="T13" fmla="*/ 115 h 126"/>
                <a:gd name="T14" fmla="*/ 10 w 198"/>
                <a:gd name="T15" fmla="*/ 126 h 126"/>
                <a:gd name="T16" fmla="*/ 188 w 198"/>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88" y="126"/>
                  </a:moveTo>
                  <a:cubicBezTo>
                    <a:pt x="193" y="126"/>
                    <a:pt x="198" y="121"/>
                    <a:pt x="198" y="115"/>
                  </a:cubicBezTo>
                  <a:cubicBezTo>
                    <a:pt x="198" y="11"/>
                    <a:pt x="198" y="11"/>
                    <a:pt x="198" y="11"/>
                  </a:cubicBezTo>
                  <a:cubicBezTo>
                    <a:pt x="198" y="5"/>
                    <a:pt x="193" y="0"/>
                    <a:pt x="187" y="0"/>
                  </a:cubicBezTo>
                  <a:cubicBezTo>
                    <a:pt x="11" y="0"/>
                    <a:pt x="11" y="0"/>
                    <a:pt x="11" y="0"/>
                  </a:cubicBezTo>
                  <a:cubicBezTo>
                    <a:pt x="5" y="0"/>
                    <a:pt x="0" y="5"/>
                    <a:pt x="0" y="11"/>
                  </a:cubicBezTo>
                  <a:cubicBezTo>
                    <a:pt x="0" y="115"/>
                    <a:pt x="0" y="115"/>
                    <a:pt x="0" y="115"/>
                  </a:cubicBezTo>
                  <a:cubicBezTo>
                    <a:pt x="0" y="121"/>
                    <a:pt x="4" y="126"/>
                    <a:pt x="10" y="126"/>
                  </a:cubicBezTo>
                  <a:lnTo>
                    <a:pt x="188" y="126"/>
                  </a:lnTo>
                  <a:close/>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Rectangle 20">
              <a:extLst>
                <a:ext uri="{FF2B5EF4-FFF2-40B4-BE49-F238E27FC236}">
                  <a16:creationId xmlns:a16="http://schemas.microsoft.com/office/drawing/2014/main" id="{FA27F30D-E802-4943-BB7D-6AA1ADA420C4}"/>
                </a:ext>
              </a:extLst>
            </p:cNvPr>
            <p:cNvSpPr>
              <a:spLocks noChangeArrowheads="1"/>
            </p:cNvSpPr>
            <p:nvPr/>
          </p:nvSpPr>
          <p:spPr bwMode="auto">
            <a:xfrm>
              <a:off x="2862933" y="6353346"/>
              <a:ext cx="1233774" cy="347545"/>
            </a:xfrm>
            <a:prstGeom prst="rect">
              <a:avLst/>
            </a:prstGeom>
            <a:solidFill>
              <a:schemeClr val="bg1">
                <a:alpha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3FE80360-4C7B-491F-89FC-76BD2456847C}"/>
                </a:ext>
              </a:extLst>
            </p:cNvPr>
            <p:cNvSpPr>
              <a:spLocks/>
            </p:cNvSpPr>
            <p:nvPr/>
          </p:nvSpPr>
          <p:spPr bwMode="auto">
            <a:xfrm>
              <a:off x="693802" y="2913965"/>
              <a:ext cx="5393725" cy="3291924"/>
            </a:xfrm>
            <a:custGeom>
              <a:avLst/>
              <a:gdLst>
                <a:gd name="T0" fmla="*/ 188 w 198"/>
                <a:gd name="T1" fmla="*/ 126 h 126"/>
                <a:gd name="T2" fmla="*/ 198 w 198"/>
                <a:gd name="T3" fmla="*/ 115 h 126"/>
                <a:gd name="T4" fmla="*/ 198 w 198"/>
                <a:gd name="T5" fmla="*/ 11 h 126"/>
                <a:gd name="T6" fmla="*/ 187 w 198"/>
                <a:gd name="T7" fmla="*/ 0 h 126"/>
                <a:gd name="T8" fmla="*/ 11 w 198"/>
                <a:gd name="T9" fmla="*/ 0 h 126"/>
                <a:gd name="T10" fmla="*/ 0 w 198"/>
                <a:gd name="T11" fmla="*/ 11 h 126"/>
                <a:gd name="T12" fmla="*/ 0 w 198"/>
                <a:gd name="T13" fmla="*/ 115 h 126"/>
                <a:gd name="T14" fmla="*/ 10 w 198"/>
                <a:gd name="T15" fmla="*/ 126 h 126"/>
                <a:gd name="T16" fmla="*/ 188 w 198"/>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88" y="126"/>
                  </a:moveTo>
                  <a:cubicBezTo>
                    <a:pt x="193" y="126"/>
                    <a:pt x="198" y="121"/>
                    <a:pt x="198" y="115"/>
                  </a:cubicBezTo>
                  <a:cubicBezTo>
                    <a:pt x="198" y="11"/>
                    <a:pt x="198" y="11"/>
                    <a:pt x="198" y="11"/>
                  </a:cubicBezTo>
                  <a:cubicBezTo>
                    <a:pt x="198" y="5"/>
                    <a:pt x="193" y="0"/>
                    <a:pt x="187" y="0"/>
                  </a:cubicBezTo>
                  <a:cubicBezTo>
                    <a:pt x="11" y="0"/>
                    <a:pt x="11" y="0"/>
                    <a:pt x="11" y="0"/>
                  </a:cubicBezTo>
                  <a:cubicBezTo>
                    <a:pt x="5" y="0"/>
                    <a:pt x="0" y="5"/>
                    <a:pt x="0" y="11"/>
                  </a:cubicBezTo>
                  <a:cubicBezTo>
                    <a:pt x="0" y="115"/>
                    <a:pt x="0" y="115"/>
                    <a:pt x="0" y="115"/>
                  </a:cubicBezTo>
                  <a:cubicBezTo>
                    <a:pt x="0" y="121"/>
                    <a:pt x="4" y="126"/>
                    <a:pt x="10" y="126"/>
                  </a:cubicBezTo>
                  <a:lnTo>
                    <a:pt x="188" y="126"/>
                  </a:lnTo>
                  <a:close/>
                </a:path>
              </a:pathLst>
            </a:custGeom>
            <a:solidFill>
              <a:schemeClr val="tx1">
                <a:lumMod val="50000"/>
                <a:lumOff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Rectangle 21">
              <a:extLst>
                <a:ext uri="{FF2B5EF4-FFF2-40B4-BE49-F238E27FC236}">
                  <a16:creationId xmlns:a16="http://schemas.microsoft.com/office/drawing/2014/main" id="{744BA765-92B8-4F25-A11C-1D0289B1BEB6}"/>
                </a:ext>
              </a:extLst>
            </p:cNvPr>
            <p:cNvSpPr>
              <a:spLocks noChangeArrowheads="1"/>
            </p:cNvSpPr>
            <p:nvPr/>
          </p:nvSpPr>
          <p:spPr bwMode="auto">
            <a:xfrm>
              <a:off x="2378304" y="6749264"/>
              <a:ext cx="2177246" cy="181441"/>
            </a:xfrm>
            <a:prstGeom prst="rect">
              <a:avLst/>
            </a:prstGeom>
            <a:solidFill>
              <a:schemeClr val="bg1">
                <a:alpha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23">
              <a:extLst>
                <a:ext uri="{FF2B5EF4-FFF2-40B4-BE49-F238E27FC236}">
                  <a16:creationId xmlns:a16="http://schemas.microsoft.com/office/drawing/2014/main" id="{7F648443-D04A-4358-A6E8-4FFB5AF032F9}"/>
                </a:ext>
              </a:extLst>
            </p:cNvPr>
            <p:cNvSpPr>
              <a:spLocks/>
            </p:cNvSpPr>
            <p:nvPr/>
          </p:nvSpPr>
          <p:spPr bwMode="auto">
            <a:xfrm>
              <a:off x="3100365" y="4015618"/>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6">
              <a:extLst>
                <a:ext uri="{FF2B5EF4-FFF2-40B4-BE49-F238E27FC236}">
                  <a16:creationId xmlns:a16="http://schemas.microsoft.com/office/drawing/2014/main" id="{8F1A2435-74D9-465C-A349-C7F12D8A99E8}"/>
                </a:ext>
              </a:extLst>
            </p:cNvPr>
            <p:cNvSpPr>
              <a:spLocks/>
            </p:cNvSpPr>
            <p:nvPr/>
          </p:nvSpPr>
          <p:spPr bwMode="auto">
            <a:xfrm>
              <a:off x="3100365" y="4559926"/>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9">
              <a:extLst>
                <a:ext uri="{FF2B5EF4-FFF2-40B4-BE49-F238E27FC236}">
                  <a16:creationId xmlns:a16="http://schemas.microsoft.com/office/drawing/2014/main" id="{FEE4D167-4370-4941-A11C-1FB0F9000349}"/>
                </a:ext>
              </a:extLst>
            </p:cNvPr>
            <p:cNvSpPr>
              <a:spLocks/>
            </p:cNvSpPr>
            <p:nvPr/>
          </p:nvSpPr>
          <p:spPr bwMode="auto">
            <a:xfrm>
              <a:off x="3100365" y="5128430"/>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2">
              <a:extLst>
                <a:ext uri="{FF2B5EF4-FFF2-40B4-BE49-F238E27FC236}">
                  <a16:creationId xmlns:a16="http://schemas.microsoft.com/office/drawing/2014/main" id="{34F3987D-95ED-4CE5-9FB8-00AB95A7F16D}"/>
                </a:ext>
              </a:extLst>
            </p:cNvPr>
            <p:cNvSpPr>
              <a:spLocks/>
            </p:cNvSpPr>
            <p:nvPr/>
          </p:nvSpPr>
          <p:spPr bwMode="auto">
            <a:xfrm>
              <a:off x="3366472" y="1185196"/>
              <a:ext cx="3423121" cy="2370779"/>
            </a:xfrm>
            <a:custGeom>
              <a:avLst/>
              <a:gdLst>
                <a:gd name="T0" fmla="*/ 111 w 120"/>
                <a:gd name="T1" fmla="*/ 83 h 83"/>
                <a:gd name="T2" fmla="*/ 9 w 120"/>
                <a:gd name="T3" fmla="*/ 83 h 83"/>
                <a:gd name="T4" fmla="*/ 0 w 120"/>
                <a:gd name="T5" fmla="*/ 74 h 83"/>
                <a:gd name="T6" fmla="*/ 0 w 120"/>
                <a:gd name="T7" fmla="*/ 9 h 83"/>
                <a:gd name="T8" fmla="*/ 9 w 120"/>
                <a:gd name="T9" fmla="*/ 0 h 83"/>
                <a:gd name="T10" fmla="*/ 111 w 120"/>
                <a:gd name="T11" fmla="*/ 0 h 83"/>
                <a:gd name="T12" fmla="*/ 120 w 120"/>
                <a:gd name="T13" fmla="*/ 9 h 83"/>
                <a:gd name="T14" fmla="*/ 120 w 120"/>
                <a:gd name="T15" fmla="*/ 74 h 83"/>
                <a:gd name="T16" fmla="*/ 111 w 120"/>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83">
                  <a:moveTo>
                    <a:pt x="111" y="83"/>
                  </a:moveTo>
                  <a:cubicBezTo>
                    <a:pt x="9" y="83"/>
                    <a:pt x="9" y="83"/>
                    <a:pt x="9" y="83"/>
                  </a:cubicBezTo>
                  <a:cubicBezTo>
                    <a:pt x="4" y="83"/>
                    <a:pt x="0" y="79"/>
                    <a:pt x="0" y="74"/>
                  </a:cubicBezTo>
                  <a:cubicBezTo>
                    <a:pt x="0" y="9"/>
                    <a:pt x="0" y="9"/>
                    <a:pt x="0" y="9"/>
                  </a:cubicBezTo>
                  <a:cubicBezTo>
                    <a:pt x="0" y="4"/>
                    <a:pt x="4" y="0"/>
                    <a:pt x="9" y="0"/>
                  </a:cubicBezTo>
                  <a:cubicBezTo>
                    <a:pt x="111" y="0"/>
                    <a:pt x="111" y="0"/>
                    <a:pt x="111" y="0"/>
                  </a:cubicBezTo>
                  <a:cubicBezTo>
                    <a:pt x="116" y="0"/>
                    <a:pt x="120" y="4"/>
                    <a:pt x="120" y="9"/>
                  </a:cubicBezTo>
                  <a:cubicBezTo>
                    <a:pt x="120" y="74"/>
                    <a:pt x="120" y="74"/>
                    <a:pt x="120" y="74"/>
                  </a:cubicBezTo>
                  <a:cubicBezTo>
                    <a:pt x="120" y="79"/>
                    <a:pt x="116" y="83"/>
                    <a:pt x="111" y="83"/>
                  </a:cubicBezTo>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35">
              <a:extLst>
                <a:ext uri="{FF2B5EF4-FFF2-40B4-BE49-F238E27FC236}">
                  <a16:creationId xmlns:a16="http://schemas.microsoft.com/office/drawing/2014/main" id="{282BA4D7-D644-42F8-AA9B-A5016E2C50A7}"/>
                </a:ext>
              </a:extLst>
            </p:cNvPr>
            <p:cNvSpPr>
              <a:spLocks/>
            </p:cNvSpPr>
            <p:nvPr/>
          </p:nvSpPr>
          <p:spPr bwMode="auto">
            <a:xfrm>
              <a:off x="5362278" y="2382678"/>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Line 36">
              <a:extLst>
                <a:ext uri="{FF2B5EF4-FFF2-40B4-BE49-F238E27FC236}">
                  <a16:creationId xmlns:a16="http://schemas.microsoft.com/office/drawing/2014/main" id="{E3E53F4E-835F-4E1E-B769-8B02820F1AFA}"/>
                </a:ext>
              </a:extLst>
            </p:cNvPr>
            <p:cNvSpPr>
              <a:spLocks noChangeShapeType="1"/>
            </p:cNvSpPr>
            <p:nvPr/>
          </p:nvSpPr>
          <p:spPr bwMode="auto">
            <a:xfrm>
              <a:off x="5362278" y="2382678"/>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8">
              <a:extLst>
                <a:ext uri="{FF2B5EF4-FFF2-40B4-BE49-F238E27FC236}">
                  <a16:creationId xmlns:a16="http://schemas.microsoft.com/office/drawing/2014/main" id="{ABCEE988-B3E9-4171-AD72-EA578EE73147}"/>
                </a:ext>
              </a:extLst>
            </p:cNvPr>
            <p:cNvSpPr>
              <a:spLocks/>
            </p:cNvSpPr>
            <p:nvPr/>
          </p:nvSpPr>
          <p:spPr bwMode="auto">
            <a:xfrm>
              <a:off x="5362278" y="2757651"/>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Line 39">
              <a:extLst>
                <a:ext uri="{FF2B5EF4-FFF2-40B4-BE49-F238E27FC236}">
                  <a16:creationId xmlns:a16="http://schemas.microsoft.com/office/drawing/2014/main" id="{538838EE-F890-4E00-8A7D-F881F257A72C}"/>
                </a:ext>
              </a:extLst>
            </p:cNvPr>
            <p:cNvSpPr>
              <a:spLocks noChangeShapeType="1"/>
            </p:cNvSpPr>
            <p:nvPr/>
          </p:nvSpPr>
          <p:spPr bwMode="auto">
            <a:xfrm>
              <a:off x="5362278" y="2757651"/>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1">
              <a:extLst>
                <a:ext uri="{FF2B5EF4-FFF2-40B4-BE49-F238E27FC236}">
                  <a16:creationId xmlns:a16="http://schemas.microsoft.com/office/drawing/2014/main" id="{75310C2B-32C2-41E8-B198-8D6AEC5D1F44}"/>
                </a:ext>
              </a:extLst>
            </p:cNvPr>
            <p:cNvSpPr>
              <a:spLocks/>
            </p:cNvSpPr>
            <p:nvPr/>
          </p:nvSpPr>
          <p:spPr bwMode="auto">
            <a:xfrm>
              <a:off x="5362278" y="2007710"/>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Line 42">
              <a:extLst>
                <a:ext uri="{FF2B5EF4-FFF2-40B4-BE49-F238E27FC236}">
                  <a16:creationId xmlns:a16="http://schemas.microsoft.com/office/drawing/2014/main" id="{05347E07-BAB5-4FBC-BA65-0E43A88F4202}"/>
                </a:ext>
              </a:extLst>
            </p:cNvPr>
            <p:cNvSpPr>
              <a:spLocks noChangeShapeType="1"/>
            </p:cNvSpPr>
            <p:nvPr/>
          </p:nvSpPr>
          <p:spPr bwMode="auto">
            <a:xfrm>
              <a:off x="5362278" y="2007710"/>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4">
              <a:extLst>
                <a:ext uri="{FF2B5EF4-FFF2-40B4-BE49-F238E27FC236}">
                  <a16:creationId xmlns:a16="http://schemas.microsoft.com/office/drawing/2014/main" id="{8061FFF3-4C2D-44FA-B8BF-B4ED199B13A6}"/>
                </a:ext>
              </a:extLst>
            </p:cNvPr>
            <p:cNvSpPr>
              <a:spLocks/>
            </p:cNvSpPr>
            <p:nvPr/>
          </p:nvSpPr>
          <p:spPr bwMode="auto">
            <a:xfrm>
              <a:off x="1654226" y="1160202"/>
              <a:ext cx="1294257" cy="2431263"/>
            </a:xfrm>
            <a:custGeom>
              <a:avLst/>
              <a:gdLst>
                <a:gd name="T0" fmla="*/ 40 w 45"/>
                <a:gd name="T1" fmla="*/ 85 h 85"/>
                <a:gd name="T2" fmla="*/ 4 w 45"/>
                <a:gd name="T3" fmla="*/ 85 h 85"/>
                <a:gd name="T4" fmla="*/ 0 w 45"/>
                <a:gd name="T5" fmla="*/ 81 h 85"/>
                <a:gd name="T6" fmla="*/ 0 w 45"/>
                <a:gd name="T7" fmla="*/ 5 h 85"/>
                <a:gd name="T8" fmla="*/ 4 w 45"/>
                <a:gd name="T9" fmla="*/ 0 h 85"/>
                <a:gd name="T10" fmla="*/ 40 w 45"/>
                <a:gd name="T11" fmla="*/ 0 h 85"/>
                <a:gd name="T12" fmla="*/ 45 w 45"/>
                <a:gd name="T13" fmla="*/ 5 h 85"/>
                <a:gd name="T14" fmla="*/ 45 w 45"/>
                <a:gd name="T15" fmla="*/ 81 h 85"/>
                <a:gd name="T16" fmla="*/ 40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40" y="85"/>
                  </a:moveTo>
                  <a:cubicBezTo>
                    <a:pt x="4" y="85"/>
                    <a:pt x="4" y="85"/>
                    <a:pt x="4" y="85"/>
                  </a:cubicBezTo>
                  <a:cubicBezTo>
                    <a:pt x="1" y="85"/>
                    <a:pt x="0" y="83"/>
                    <a:pt x="0" y="81"/>
                  </a:cubicBezTo>
                  <a:cubicBezTo>
                    <a:pt x="0" y="5"/>
                    <a:pt x="0" y="5"/>
                    <a:pt x="0" y="5"/>
                  </a:cubicBezTo>
                  <a:cubicBezTo>
                    <a:pt x="0" y="2"/>
                    <a:pt x="2" y="0"/>
                    <a:pt x="4" y="0"/>
                  </a:cubicBezTo>
                  <a:cubicBezTo>
                    <a:pt x="40" y="0"/>
                    <a:pt x="40" y="0"/>
                    <a:pt x="40" y="0"/>
                  </a:cubicBezTo>
                  <a:cubicBezTo>
                    <a:pt x="43" y="0"/>
                    <a:pt x="45" y="3"/>
                    <a:pt x="45" y="5"/>
                  </a:cubicBezTo>
                  <a:cubicBezTo>
                    <a:pt x="45" y="81"/>
                    <a:pt x="45" y="81"/>
                    <a:pt x="45" y="81"/>
                  </a:cubicBezTo>
                  <a:cubicBezTo>
                    <a:pt x="45" y="84"/>
                    <a:pt x="43" y="85"/>
                    <a:pt x="40" y="85"/>
                  </a:cubicBezTo>
                </a:path>
              </a:pathLst>
            </a:custGeom>
            <a:solidFill>
              <a:schemeClr val="bg2">
                <a:lumMod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44">
              <a:extLst>
                <a:ext uri="{FF2B5EF4-FFF2-40B4-BE49-F238E27FC236}">
                  <a16:creationId xmlns:a16="http://schemas.microsoft.com/office/drawing/2014/main" id="{EF288ACE-7335-4279-BF1A-0A72E5F7ACE5}"/>
                </a:ext>
              </a:extLst>
            </p:cNvPr>
            <p:cNvSpPr>
              <a:spLocks/>
            </p:cNvSpPr>
            <p:nvPr/>
          </p:nvSpPr>
          <p:spPr bwMode="auto">
            <a:xfrm>
              <a:off x="1768078" y="1241833"/>
              <a:ext cx="1066553" cy="2268000"/>
            </a:xfrm>
            <a:custGeom>
              <a:avLst/>
              <a:gdLst>
                <a:gd name="T0" fmla="*/ 40 w 45"/>
                <a:gd name="T1" fmla="*/ 85 h 85"/>
                <a:gd name="T2" fmla="*/ 4 w 45"/>
                <a:gd name="T3" fmla="*/ 85 h 85"/>
                <a:gd name="T4" fmla="*/ 0 w 45"/>
                <a:gd name="T5" fmla="*/ 81 h 85"/>
                <a:gd name="T6" fmla="*/ 0 w 45"/>
                <a:gd name="T7" fmla="*/ 5 h 85"/>
                <a:gd name="T8" fmla="*/ 4 w 45"/>
                <a:gd name="T9" fmla="*/ 0 h 85"/>
                <a:gd name="T10" fmla="*/ 40 w 45"/>
                <a:gd name="T11" fmla="*/ 0 h 85"/>
                <a:gd name="T12" fmla="*/ 45 w 45"/>
                <a:gd name="T13" fmla="*/ 5 h 85"/>
                <a:gd name="T14" fmla="*/ 45 w 45"/>
                <a:gd name="T15" fmla="*/ 81 h 85"/>
                <a:gd name="T16" fmla="*/ 40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40" y="85"/>
                  </a:moveTo>
                  <a:cubicBezTo>
                    <a:pt x="4" y="85"/>
                    <a:pt x="4" y="85"/>
                    <a:pt x="4" y="85"/>
                  </a:cubicBezTo>
                  <a:cubicBezTo>
                    <a:pt x="1" y="85"/>
                    <a:pt x="0" y="83"/>
                    <a:pt x="0" y="81"/>
                  </a:cubicBezTo>
                  <a:cubicBezTo>
                    <a:pt x="0" y="5"/>
                    <a:pt x="0" y="5"/>
                    <a:pt x="0" y="5"/>
                  </a:cubicBezTo>
                  <a:cubicBezTo>
                    <a:pt x="0" y="2"/>
                    <a:pt x="2" y="0"/>
                    <a:pt x="4" y="0"/>
                  </a:cubicBezTo>
                  <a:cubicBezTo>
                    <a:pt x="40" y="0"/>
                    <a:pt x="40" y="0"/>
                    <a:pt x="40" y="0"/>
                  </a:cubicBezTo>
                  <a:cubicBezTo>
                    <a:pt x="43" y="0"/>
                    <a:pt x="45" y="3"/>
                    <a:pt x="45" y="5"/>
                  </a:cubicBezTo>
                  <a:cubicBezTo>
                    <a:pt x="45" y="81"/>
                    <a:pt x="45" y="81"/>
                    <a:pt x="45" y="81"/>
                  </a:cubicBezTo>
                  <a:cubicBezTo>
                    <a:pt x="45" y="84"/>
                    <a:pt x="43" y="85"/>
                    <a:pt x="40" y="85"/>
                  </a:cubicBezTo>
                </a:path>
              </a:pathLst>
            </a:custGeom>
            <a:solidFill>
              <a:schemeClr val="tx1">
                <a:lumMod val="50000"/>
                <a:lumOff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4" name="Rectangle 46">
              <a:extLst>
                <a:ext uri="{FF2B5EF4-FFF2-40B4-BE49-F238E27FC236}">
                  <a16:creationId xmlns:a16="http://schemas.microsoft.com/office/drawing/2014/main" id="{C56961CF-CC5F-48F6-885C-85B79CE21067}"/>
                </a:ext>
              </a:extLst>
            </p:cNvPr>
            <p:cNvSpPr>
              <a:spLocks noChangeArrowheads="1"/>
            </p:cNvSpPr>
            <p:nvPr/>
          </p:nvSpPr>
          <p:spPr bwMode="auto">
            <a:xfrm>
              <a:off x="1927069" y="1729504"/>
              <a:ext cx="665275" cy="592699"/>
            </a:xfrm>
            <a:prstGeom prst="rect">
              <a:avLst/>
            </a:prstGeom>
            <a:solidFill>
              <a:schemeClr val="bg1">
                <a:lumMod val="75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47">
              <a:extLst>
                <a:ext uri="{FF2B5EF4-FFF2-40B4-BE49-F238E27FC236}">
                  <a16:creationId xmlns:a16="http://schemas.microsoft.com/office/drawing/2014/main" id="{E87C3218-3B8C-4F1A-8776-55898915EC82}"/>
                </a:ext>
              </a:extLst>
            </p:cNvPr>
            <p:cNvSpPr>
              <a:spLocks/>
            </p:cNvSpPr>
            <p:nvPr/>
          </p:nvSpPr>
          <p:spPr bwMode="auto">
            <a:xfrm>
              <a:off x="1927069" y="2527827"/>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Line 48">
              <a:extLst>
                <a:ext uri="{FF2B5EF4-FFF2-40B4-BE49-F238E27FC236}">
                  <a16:creationId xmlns:a16="http://schemas.microsoft.com/office/drawing/2014/main" id="{2405D883-A00F-4491-B43C-51DDE2DB1A37}"/>
                </a:ext>
              </a:extLst>
            </p:cNvPr>
            <p:cNvSpPr>
              <a:spLocks noChangeShapeType="1"/>
            </p:cNvSpPr>
            <p:nvPr/>
          </p:nvSpPr>
          <p:spPr bwMode="auto">
            <a:xfrm>
              <a:off x="1927069" y="2527827"/>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Line 49">
              <a:extLst>
                <a:ext uri="{FF2B5EF4-FFF2-40B4-BE49-F238E27FC236}">
                  <a16:creationId xmlns:a16="http://schemas.microsoft.com/office/drawing/2014/main" id="{AA86A38D-9976-4A9F-8D9E-EDD4FD07FBC1}"/>
                </a:ext>
              </a:extLst>
            </p:cNvPr>
            <p:cNvSpPr>
              <a:spLocks noChangeShapeType="1"/>
            </p:cNvSpPr>
            <p:nvPr/>
          </p:nvSpPr>
          <p:spPr bwMode="auto">
            <a:xfrm>
              <a:off x="1927069" y="2527827"/>
              <a:ext cx="628983"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0">
              <a:extLst>
                <a:ext uri="{FF2B5EF4-FFF2-40B4-BE49-F238E27FC236}">
                  <a16:creationId xmlns:a16="http://schemas.microsoft.com/office/drawing/2014/main" id="{A8931AA4-999A-49BC-A6DF-4438D9B057D6}"/>
                </a:ext>
              </a:extLst>
            </p:cNvPr>
            <p:cNvSpPr>
              <a:spLocks/>
            </p:cNvSpPr>
            <p:nvPr/>
          </p:nvSpPr>
          <p:spPr bwMode="auto">
            <a:xfrm>
              <a:off x="1927069" y="2781844"/>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Line 51">
              <a:extLst>
                <a:ext uri="{FF2B5EF4-FFF2-40B4-BE49-F238E27FC236}">
                  <a16:creationId xmlns:a16="http://schemas.microsoft.com/office/drawing/2014/main" id="{843731F4-149E-4EDE-A917-3297C0061C07}"/>
                </a:ext>
              </a:extLst>
            </p:cNvPr>
            <p:cNvSpPr>
              <a:spLocks noChangeShapeType="1"/>
            </p:cNvSpPr>
            <p:nvPr/>
          </p:nvSpPr>
          <p:spPr bwMode="auto">
            <a:xfrm>
              <a:off x="1927069" y="2781844"/>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3">
              <a:extLst>
                <a:ext uri="{FF2B5EF4-FFF2-40B4-BE49-F238E27FC236}">
                  <a16:creationId xmlns:a16="http://schemas.microsoft.com/office/drawing/2014/main" id="{D364EE92-5A1F-4954-937A-D9898BA0173C}"/>
                </a:ext>
              </a:extLst>
            </p:cNvPr>
            <p:cNvSpPr>
              <a:spLocks/>
            </p:cNvSpPr>
            <p:nvPr/>
          </p:nvSpPr>
          <p:spPr bwMode="auto">
            <a:xfrm>
              <a:off x="1927069" y="3047953"/>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Line 54">
              <a:extLst>
                <a:ext uri="{FF2B5EF4-FFF2-40B4-BE49-F238E27FC236}">
                  <a16:creationId xmlns:a16="http://schemas.microsoft.com/office/drawing/2014/main" id="{F8A07819-77FC-4904-98C7-5C944530BB41}"/>
                </a:ext>
              </a:extLst>
            </p:cNvPr>
            <p:cNvSpPr>
              <a:spLocks noChangeShapeType="1"/>
            </p:cNvSpPr>
            <p:nvPr/>
          </p:nvSpPr>
          <p:spPr bwMode="auto">
            <a:xfrm>
              <a:off x="1927069" y="3047953"/>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55">
              <a:extLst>
                <a:ext uri="{FF2B5EF4-FFF2-40B4-BE49-F238E27FC236}">
                  <a16:creationId xmlns:a16="http://schemas.microsoft.com/office/drawing/2014/main" id="{A164F943-20D2-4475-BDDF-58D30FB6C778}"/>
                </a:ext>
              </a:extLst>
            </p:cNvPr>
            <p:cNvSpPr>
              <a:spLocks noChangeShapeType="1"/>
            </p:cNvSpPr>
            <p:nvPr/>
          </p:nvSpPr>
          <p:spPr bwMode="auto">
            <a:xfrm>
              <a:off x="1927069" y="3047953"/>
              <a:ext cx="628983"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2">
              <a:extLst>
                <a:ext uri="{FF2B5EF4-FFF2-40B4-BE49-F238E27FC236}">
                  <a16:creationId xmlns:a16="http://schemas.microsoft.com/office/drawing/2014/main" id="{EE1ABDE5-7BD1-4727-8A4F-EF3AA22271CD}"/>
                </a:ext>
              </a:extLst>
            </p:cNvPr>
            <p:cNvSpPr>
              <a:spLocks/>
            </p:cNvSpPr>
            <p:nvPr/>
          </p:nvSpPr>
          <p:spPr bwMode="auto">
            <a:xfrm>
              <a:off x="3466927" y="1287291"/>
              <a:ext cx="3222210" cy="2166588"/>
            </a:xfrm>
            <a:custGeom>
              <a:avLst/>
              <a:gdLst>
                <a:gd name="T0" fmla="*/ 111 w 120"/>
                <a:gd name="T1" fmla="*/ 83 h 83"/>
                <a:gd name="T2" fmla="*/ 9 w 120"/>
                <a:gd name="T3" fmla="*/ 83 h 83"/>
                <a:gd name="T4" fmla="*/ 0 w 120"/>
                <a:gd name="T5" fmla="*/ 74 h 83"/>
                <a:gd name="T6" fmla="*/ 0 w 120"/>
                <a:gd name="T7" fmla="*/ 9 h 83"/>
                <a:gd name="T8" fmla="*/ 9 w 120"/>
                <a:gd name="T9" fmla="*/ 0 h 83"/>
                <a:gd name="T10" fmla="*/ 111 w 120"/>
                <a:gd name="T11" fmla="*/ 0 h 83"/>
                <a:gd name="T12" fmla="*/ 120 w 120"/>
                <a:gd name="T13" fmla="*/ 9 h 83"/>
                <a:gd name="T14" fmla="*/ 120 w 120"/>
                <a:gd name="T15" fmla="*/ 74 h 83"/>
                <a:gd name="T16" fmla="*/ 111 w 120"/>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83">
                  <a:moveTo>
                    <a:pt x="111" y="83"/>
                  </a:moveTo>
                  <a:cubicBezTo>
                    <a:pt x="9" y="83"/>
                    <a:pt x="9" y="83"/>
                    <a:pt x="9" y="83"/>
                  </a:cubicBezTo>
                  <a:cubicBezTo>
                    <a:pt x="4" y="83"/>
                    <a:pt x="0" y="79"/>
                    <a:pt x="0" y="74"/>
                  </a:cubicBezTo>
                  <a:cubicBezTo>
                    <a:pt x="0" y="9"/>
                    <a:pt x="0" y="9"/>
                    <a:pt x="0" y="9"/>
                  </a:cubicBezTo>
                  <a:cubicBezTo>
                    <a:pt x="0" y="4"/>
                    <a:pt x="4" y="0"/>
                    <a:pt x="9" y="0"/>
                  </a:cubicBezTo>
                  <a:cubicBezTo>
                    <a:pt x="111" y="0"/>
                    <a:pt x="111" y="0"/>
                    <a:pt x="111" y="0"/>
                  </a:cubicBezTo>
                  <a:cubicBezTo>
                    <a:pt x="116" y="0"/>
                    <a:pt x="120" y="4"/>
                    <a:pt x="120" y="9"/>
                  </a:cubicBezTo>
                  <a:cubicBezTo>
                    <a:pt x="120" y="74"/>
                    <a:pt x="120" y="74"/>
                    <a:pt x="120" y="74"/>
                  </a:cubicBezTo>
                  <a:cubicBezTo>
                    <a:pt x="120" y="79"/>
                    <a:pt x="116" y="83"/>
                    <a:pt x="111" y="83"/>
                  </a:cubicBezTo>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Rectangle 46">
              <a:extLst>
                <a:ext uri="{FF2B5EF4-FFF2-40B4-BE49-F238E27FC236}">
                  <a16:creationId xmlns:a16="http://schemas.microsoft.com/office/drawing/2014/main" id="{E1F76B17-DE0F-406E-BE8D-D8DDAB0D46AB}"/>
                </a:ext>
              </a:extLst>
            </p:cNvPr>
            <p:cNvSpPr>
              <a:spLocks noChangeArrowheads="1"/>
            </p:cNvSpPr>
            <p:nvPr/>
          </p:nvSpPr>
          <p:spPr bwMode="auto">
            <a:xfrm>
              <a:off x="4403856" y="1646118"/>
              <a:ext cx="1436505" cy="676086"/>
            </a:xfrm>
            <a:prstGeom prst="rect">
              <a:avLst/>
            </a:prstGeom>
            <a:solidFill>
              <a:schemeClr val="bg1">
                <a:lumMod val="75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85" name="Line 49">
              <a:extLst>
                <a:ext uri="{FF2B5EF4-FFF2-40B4-BE49-F238E27FC236}">
                  <a16:creationId xmlns:a16="http://schemas.microsoft.com/office/drawing/2014/main" id="{D8B0AB07-8046-4667-B3DF-59909CC8D704}"/>
                </a:ext>
              </a:extLst>
            </p:cNvPr>
            <p:cNvSpPr>
              <a:spLocks noChangeShapeType="1"/>
            </p:cNvSpPr>
            <p:nvPr/>
          </p:nvSpPr>
          <p:spPr bwMode="auto">
            <a:xfrm>
              <a:off x="4403856" y="2527827"/>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52">
              <a:extLst>
                <a:ext uri="{FF2B5EF4-FFF2-40B4-BE49-F238E27FC236}">
                  <a16:creationId xmlns:a16="http://schemas.microsoft.com/office/drawing/2014/main" id="{DA88687F-6FF9-41FB-8635-74AAB7F6D8BF}"/>
                </a:ext>
              </a:extLst>
            </p:cNvPr>
            <p:cNvSpPr>
              <a:spLocks noChangeShapeType="1"/>
            </p:cNvSpPr>
            <p:nvPr/>
          </p:nvSpPr>
          <p:spPr bwMode="auto">
            <a:xfrm>
              <a:off x="4403856" y="2781844"/>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55">
              <a:extLst>
                <a:ext uri="{FF2B5EF4-FFF2-40B4-BE49-F238E27FC236}">
                  <a16:creationId xmlns:a16="http://schemas.microsoft.com/office/drawing/2014/main" id="{EC46E799-D948-4326-A88B-7CEB613BF43D}"/>
                </a:ext>
              </a:extLst>
            </p:cNvPr>
            <p:cNvSpPr>
              <a:spLocks noChangeShapeType="1"/>
            </p:cNvSpPr>
            <p:nvPr/>
          </p:nvSpPr>
          <p:spPr bwMode="auto">
            <a:xfrm>
              <a:off x="4403856" y="3047953"/>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36">
            <a:extLst>
              <a:ext uri="{FF2B5EF4-FFF2-40B4-BE49-F238E27FC236}">
                <a16:creationId xmlns:a16="http://schemas.microsoft.com/office/drawing/2014/main" id="{720DF7F9-7D77-400C-873B-28C3BAE22220}"/>
              </a:ext>
            </a:extLst>
          </p:cNvPr>
          <p:cNvGrpSpPr/>
          <p:nvPr userDrawn="1"/>
        </p:nvGrpSpPr>
        <p:grpSpPr>
          <a:xfrm>
            <a:off x="6465959" y="5206057"/>
            <a:ext cx="1569252" cy="1191058"/>
            <a:chOff x="8918575" y="4303912"/>
            <a:chExt cx="3273425" cy="2484520"/>
          </a:xfrm>
        </p:grpSpPr>
        <p:sp>
          <p:nvSpPr>
            <p:cNvPr id="89" name="Rectangle 6">
              <a:extLst>
                <a:ext uri="{FF2B5EF4-FFF2-40B4-BE49-F238E27FC236}">
                  <a16:creationId xmlns:a16="http://schemas.microsoft.com/office/drawing/2014/main" id="{28E84AD4-0AF4-4EFA-88C9-8FF2BB064479}"/>
                </a:ext>
              </a:extLst>
            </p:cNvPr>
            <p:cNvSpPr>
              <a:spLocks noChangeArrowheads="1"/>
            </p:cNvSpPr>
            <p:nvPr/>
          </p:nvSpPr>
          <p:spPr bwMode="auto">
            <a:xfrm>
              <a:off x="9625378" y="5471208"/>
              <a:ext cx="1891946" cy="1188714"/>
            </a:xfrm>
            <a:prstGeom prst="rect">
              <a:avLst/>
            </a:prstGeom>
            <a:no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7">
              <a:extLst>
                <a:ext uri="{FF2B5EF4-FFF2-40B4-BE49-F238E27FC236}">
                  <a16:creationId xmlns:a16="http://schemas.microsoft.com/office/drawing/2014/main" id="{852214BA-A846-4143-90F2-31BC9474B31F}"/>
                </a:ext>
              </a:extLst>
            </p:cNvPr>
            <p:cNvSpPr>
              <a:spLocks/>
            </p:cNvSpPr>
            <p:nvPr/>
          </p:nvSpPr>
          <p:spPr bwMode="auto">
            <a:xfrm>
              <a:off x="8918575" y="4303912"/>
              <a:ext cx="3273425" cy="1749158"/>
            </a:xfrm>
            <a:custGeom>
              <a:avLst/>
              <a:gdLst>
                <a:gd name="T0" fmla="*/ 336 w 388"/>
                <a:gd name="T1" fmla="*/ 103 h 207"/>
                <a:gd name="T2" fmla="*/ 334 w 388"/>
                <a:gd name="T3" fmla="*/ 103 h 207"/>
                <a:gd name="T4" fmla="*/ 231 w 388"/>
                <a:gd name="T5" fmla="*/ 0 h 207"/>
                <a:gd name="T6" fmla="*/ 128 w 388"/>
                <a:gd name="T7" fmla="*/ 91 h 207"/>
                <a:gd name="T8" fmla="*/ 72 w 388"/>
                <a:gd name="T9" fmla="*/ 64 h 207"/>
                <a:gd name="T10" fmla="*/ 0 w 388"/>
                <a:gd name="T11" fmla="*/ 136 h 207"/>
                <a:gd name="T12" fmla="*/ 72 w 388"/>
                <a:gd name="T13" fmla="*/ 207 h 207"/>
                <a:gd name="T14" fmla="*/ 336 w 388"/>
                <a:gd name="T15" fmla="*/ 207 h 207"/>
                <a:gd name="T16" fmla="*/ 388 w 388"/>
                <a:gd name="T17" fmla="*/ 155 h 207"/>
                <a:gd name="T18" fmla="*/ 336 w 388"/>
                <a:gd name="T19"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 h="207">
                  <a:moveTo>
                    <a:pt x="336" y="103"/>
                  </a:moveTo>
                  <a:cubicBezTo>
                    <a:pt x="335" y="103"/>
                    <a:pt x="335" y="103"/>
                    <a:pt x="334" y="103"/>
                  </a:cubicBezTo>
                  <a:cubicBezTo>
                    <a:pt x="334" y="46"/>
                    <a:pt x="288" y="0"/>
                    <a:pt x="231" y="0"/>
                  </a:cubicBezTo>
                  <a:cubicBezTo>
                    <a:pt x="178" y="0"/>
                    <a:pt x="134" y="40"/>
                    <a:pt x="128" y="91"/>
                  </a:cubicBezTo>
                  <a:cubicBezTo>
                    <a:pt x="115" y="75"/>
                    <a:pt x="95" y="64"/>
                    <a:pt x="72" y="64"/>
                  </a:cubicBezTo>
                  <a:cubicBezTo>
                    <a:pt x="32" y="64"/>
                    <a:pt x="0" y="96"/>
                    <a:pt x="0" y="136"/>
                  </a:cubicBezTo>
                  <a:cubicBezTo>
                    <a:pt x="0" y="175"/>
                    <a:pt x="32" y="207"/>
                    <a:pt x="72" y="207"/>
                  </a:cubicBezTo>
                  <a:cubicBezTo>
                    <a:pt x="336" y="207"/>
                    <a:pt x="336" y="207"/>
                    <a:pt x="336" y="207"/>
                  </a:cubicBezTo>
                  <a:cubicBezTo>
                    <a:pt x="365" y="207"/>
                    <a:pt x="388" y="184"/>
                    <a:pt x="388" y="155"/>
                  </a:cubicBezTo>
                  <a:cubicBezTo>
                    <a:pt x="388" y="126"/>
                    <a:pt x="365" y="103"/>
                    <a:pt x="336" y="103"/>
                  </a:cubicBezTo>
                </a:path>
              </a:pathLst>
            </a:custGeom>
            <a:solidFill>
              <a:srgbClr val="FFFFFF">
                <a:alpha val="44000"/>
              </a:srgb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8">
              <a:extLst>
                <a:ext uri="{FF2B5EF4-FFF2-40B4-BE49-F238E27FC236}">
                  <a16:creationId xmlns:a16="http://schemas.microsoft.com/office/drawing/2014/main" id="{D4E5B1B1-DC2D-4372-BA53-46589CB1A150}"/>
                </a:ext>
              </a:extLst>
            </p:cNvPr>
            <p:cNvSpPr>
              <a:spLocks noEditPoints="1"/>
            </p:cNvSpPr>
            <p:nvPr/>
          </p:nvSpPr>
          <p:spPr bwMode="auto">
            <a:xfrm>
              <a:off x="9568262" y="5410524"/>
              <a:ext cx="2009748" cy="1274387"/>
            </a:xfrm>
            <a:custGeom>
              <a:avLst/>
              <a:gdLst>
                <a:gd name="T0" fmla="*/ 0 w 238"/>
                <a:gd name="T1" fmla="*/ 151 h 151"/>
                <a:gd name="T2" fmla="*/ 238 w 238"/>
                <a:gd name="T3" fmla="*/ 151 h 151"/>
                <a:gd name="T4" fmla="*/ 238 w 238"/>
                <a:gd name="T5" fmla="*/ 8 h 151"/>
                <a:gd name="T6" fmla="*/ 230 w 238"/>
                <a:gd name="T7" fmla="*/ 0 h 151"/>
                <a:gd name="T8" fmla="*/ 8 w 238"/>
                <a:gd name="T9" fmla="*/ 0 h 151"/>
                <a:gd name="T10" fmla="*/ 0 w 238"/>
                <a:gd name="T11" fmla="*/ 8 h 151"/>
                <a:gd name="T12" fmla="*/ 0 w 238"/>
                <a:gd name="T13" fmla="*/ 151 h 151"/>
                <a:gd name="T14" fmla="*/ 226 w 238"/>
                <a:gd name="T15" fmla="*/ 144 h 151"/>
                <a:gd name="T16" fmla="*/ 12 w 238"/>
                <a:gd name="T17" fmla="*/ 144 h 151"/>
                <a:gd name="T18" fmla="*/ 12 w 238"/>
                <a:gd name="T19" fmla="*/ 12 h 151"/>
                <a:gd name="T20" fmla="*/ 226 w 238"/>
                <a:gd name="T21" fmla="*/ 12 h 151"/>
                <a:gd name="T22" fmla="*/ 226 w 238"/>
                <a:gd name="T23"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51">
                  <a:moveTo>
                    <a:pt x="0" y="151"/>
                  </a:moveTo>
                  <a:cubicBezTo>
                    <a:pt x="238" y="151"/>
                    <a:pt x="238" y="151"/>
                    <a:pt x="238" y="151"/>
                  </a:cubicBezTo>
                  <a:cubicBezTo>
                    <a:pt x="238" y="8"/>
                    <a:pt x="238" y="8"/>
                    <a:pt x="238" y="8"/>
                  </a:cubicBezTo>
                  <a:cubicBezTo>
                    <a:pt x="238" y="4"/>
                    <a:pt x="234" y="0"/>
                    <a:pt x="230" y="0"/>
                  </a:cubicBezTo>
                  <a:cubicBezTo>
                    <a:pt x="8" y="0"/>
                    <a:pt x="8" y="0"/>
                    <a:pt x="8" y="0"/>
                  </a:cubicBezTo>
                  <a:cubicBezTo>
                    <a:pt x="4" y="0"/>
                    <a:pt x="0" y="4"/>
                    <a:pt x="0" y="8"/>
                  </a:cubicBezTo>
                  <a:lnTo>
                    <a:pt x="0" y="151"/>
                  </a:lnTo>
                  <a:close/>
                  <a:moveTo>
                    <a:pt x="226" y="144"/>
                  </a:moveTo>
                  <a:cubicBezTo>
                    <a:pt x="12" y="144"/>
                    <a:pt x="12" y="144"/>
                    <a:pt x="12" y="144"/>
                  </a:cubicBezTo>
                  <a:cubicBezTo>
                    <a:pt x="12" y="12"/>
                    <a:pt x="12" y="12"/>
                    <a:pt x="12" y="12"/>
                  </a:cubicBezTo>
                  <a:cubicBezTo>
                    <a:pt x="226" y="12"/>
                    <a:pt x="226" y="12"/>
                    <a:pt x="226" y="12"/>
                  </a:cubicBezTo>
                  <a:lnTo>
                    <a:pt x="226" y="144"/>
                  </a:lnTo>
                  <a:close/>
                </a:path>
              </a:pathLst>
            </a:custGeom>
            <a:solidFill>
              <a:schemeClr val="tx1">
                <a:lumMod val="50000"/>
                <a:lumOff val="50000"/>
              </a:schemeClr>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
              <a:extLst>
                <a:ext uri="{FF2B5EF4-FFF2-40B4-BE49-F238E27FC236}">
                  <a16:creationId xmlns:a16="http://schemas.microsoft.com/office/drawing/2014/main" id="{7CB06C13-2247-4995-BE86-0B463453368F}"/>
                </a:ext>
              </a:extLst>
            </p:cNvPr>
            <p:cNvSpPr>
              <a:spLocks/>
            </p:cNvSpPr>
            <p:nvPr/>
          </p:nvSpPr>
          <p:spPr bwMode="auto">
            <a:xfrm>
              <a:off x="9296964" y="6684909"/>
              <a:ext cx="2516647" cy="103523"/>
            </a:xfrm>
            <a:custGeom>
              <a:avLst/>
              <a:gdLst>
                <a:gd name="T0" fmla="*/ 0 w 298"/>
                <a:gd name="T1" fmla="*/ 0 h 12"/>
                <a:gd name="T2" fmla="*/ 0 w 298"/>
                <a:gd name="T3" fmla="*/ 1 h 12"/>
                <a:gd name="T4" fmla="*/ 11 w 298"/>
                <a:gd name="T5" fmla="*/ 12 h 12"/>
                <a:gd name="T6" fmla="*/ 287 w 298"/>
                <a:gd name="T7" fmla="*/ 12 h 12"/>
                <a:gd name="T8" fmla="*/ 298 w 298"/>
                <a:gd name="T9" fmla="*/ 1 h 12"/>
                <a:gd name="T10" fmla="*/ 298 w 298"/>
                <a:gd name="T11" fmla="*/ 0 h 12"/>
                <a:gd name="T12" fmla="*/ 0 w 29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8" h="12">
                  <a:moveTo>
                    <a:pt x="0" y="0"/>
                  </a:moveTo>
                  <a:cubicBezTo>
                    <a:pt x="0" y="1"/>
                    <a:pt x="0" y="1"/>
                    <a:pt x="0" y="1"/>
                  </a:cubicBezTo>
                  <a:cubicBezTo>
                    <a:pt x="0" y="7"/>
                    <a:pt x="5" y="12"/>
                    <a:pt x="11" y="12"/>
                  </a:cubicBezTo>
                  <a:cubicBezTo>
                    <a:pt x="287" y="12"/>
                    <a:pt x="287" y="12"/>
                    <a:pt x="287" y="12"/>
                  </a:cubicBezTo>
                  <a:cubicBezTo>
                    <a:pt x="293" y="12"/>
                    <a:pt x="298" y="7"/>
                    <a:pt x="298" y="1"/>
                  </a:cubicBezTo>
                  <a:cubicBezTo>
                    <a:pt x="298" y="0"/>
                    <a:pt x="298" y="0"/>
                    <a:pt x="298" y="0"/>
                  </a:cubicBezTo>
                  <a:lnTo>
                    <a:pt x="0" y="0"/>
                  </a:lnTo>
                  <a:close/>
                </a:path>
              </a:pathLst>
            </a:custGeom>
            <a:solidFill>
              <a:schemeClr val="tx1">
                <a:lumMod val="50000"/>
                <a:lumOff val="50000"/>
              </a:schemeClr>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0">
              <a:extLst>
                <a:ext uri="{FF2B5EF4-FFF2-40B4-BE49-F238E27FC236}">
                  <a16:creationId xmlns:a16="http://schemas.microsoft.com/office/drawing/2014/main" id="{43E25C31-BA70-447C-8CB0-8770CE35E8D6}"/>
                </a:ext>
              </a:extLst>
            </p:cNvPr>
            <p:cNvSpPr>
              <a:spLocks/>
            </p:cNvSpPr>
            <p:nvPr/>
          </p:nvSpPr>
          <p:spPr bwMode="auto">
            <a:xfrm>
              <a:off x="9871689" y="5564021"/>
              <a:ext cx="464062" cy="692524"/>
            </a:xfrm>
            <a:custGeom>
              <a:avLst/>
              <a:gdLst>
                <a:gd name="T0" fmla="*/ 130 w 130"/>
                <a:gd name="T1" fmla="*/ 90 h 194"/>
                <a:gd name="T2" fmla="*/ 66 w 130"/>
                <a:gd name="T3" fmla="*/ 0 h 194"/>
                <a:gd name="T4" fmla="*/ 0 w 130"/>
                <a:gd name="T5" fmla="*/ 90 h 194"/>
                <a:gd name="T6" fmla="*/ 38 w 130"/>
                <a:gd name="T7" fmla="*/ 90 h 194"/>
                <a:gd name="T8" fmla="*/ 38 w 130"/>
                <a:gd name="T9" fmla="*/ 194 h 194"/>
                <a:gd name="T10" fmla="*/ 92 w 130"/>
                <a:gd name="T11" fmla="*/ 194 h 194"/>
                <a:gd name="T12" fmla="*/ 92 w 130"/>
                <a:gd name="T13" fmla="*/ 90 h 194"/>
                <a:gd name="T14" fmla="*/ 130 w 130"/>
                <a:gd name="T15" fmla="*/ 9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94">
                  <a:moveTo>
                    <a:pt x="130" y="90"/>
                  </a:moveTo>
                  <a:lnTo>
                    <a:pt x="66" y="0"/>
                  </a:lnTo>
                  <a:lnTo>
                    <a:pt x="0" y="90"/>
                  </a:lnTo>
                  <a:lnTo>
                    <a:pt x="38" y="90"/>
                  </a:lnTo>
                  <a:lnTo>
                    <a:pt x="38" y="194"/>
                  </a:lnTo>
                  <a:lnTo>
                    <a:pt x="92" y="194"/>
                  </a:lnTo>
                  <a:lnTo>
                    <a:pt x="92" y="90"/>
                  </a:lnTo>
                  <a:lnTo>
                    <a:pt x="130" y="90"/>
                  </a:lnTo>
                  <a:close/>
                </a:path>
              </a:pathLst>
            </a:custGeom>
            <a:solidFill>
              <a:schemeClr val="bg1">
                <a:lumMod val="85000"/>
              </a:scheme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1">
              <a:extLst>
                <a:ext uri="{FF2B5EF4-FFF2-40B4-BE49-F238E27FC236}">
                  <a16:creationId xmlns:a16="http://schemas.microsoft.com/office/drawing/2014/main" id="{F84049DC-FA61-4A2B-9278-604CB613ED60}"/>
                </a:ext>
              </a:extLst>
            </p:cNvPr>
            <p:cNvSpPr>
              <a:spLocks/>
            </p:cNvSpPr>
            <p:nvPr/>
          </p:nvSpPr>
          <p:spPr bwMode="auto">
            <a:xfrm>
              <a:off x="10817661" y="4610907"/>
              <a:ext cx="464062" cy="1788426"/>
            </a:xfrm>
            <a:custGeom>
              <a:avLst/>
              <a:gdLst>
                <a:gd name="T0" fmla="*/ 130 w 130"/>
                <a:gd name="T1" fmla="*/ 89 h 501"/>
                <a:gd name="T2" fmla="*/ 64 w 130"/>
                <a:gd name="T3" fmla="*/ 0 h 501"/>
                <a:gd name="T4" fmla="*/ 0 w 130"/>
                <a:gd name="T5" fmla="*/ 89 h 501"/>
                <a:gd name="T6" fmla="*/ 38 w 130"/>
                <a:gd name="T7" fmla="*/ 89 h 501"/>
                <a:gd name="T8" fmla="*/ 38 w 130"/>
                <a:gd name="T9" fmla="*/ 501 h 501"/>
                <a:gd name="T10" fmla="*/ 92 w 130"/>
                <a:gd name="T11" fmla="*/ 501 h 501"/>
                <a:gd name="T12" fmla="*/ 92 w 130"/>
                <a:gd name="T13" fmla="*/ 89 h 501"/>
                <a:gd name="T14" fmla="*/ 130 w 130"/>
                <a:gd name="T15" fmla="*/ 89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501">
                  <a:moveTo>
                    <a:pt x="130" y="89"/>
                  </a:moveTo>
                  <a:lnTo>
                    <a:pt x="64" y="0"/>
                  </a:lnTo>
                  <a:lnTo>
                    <a:pt x="0" y="89"/>
                  </a:lnTo>
                  <a:lnTo>
                    <a:pt x="38" y="89"/>
                  </a:lnTo>
                  <a:lnTo>
                    <a:pt x="38" y="501"/>
                  </a:lnTo>
                  <a:lnTo>
                    <a:pt x="92" y="501"/>
                  </a:lnTo>
                  <a:lnTo>
                    <a:pt x="92" y="89"/>
                  </a:lnTo>
                  <a:lnTo>
                    <a:pt x="130" y="89"/>
                  </a:lnTo>
                  <a:close/>
                </a:path>
              </a:pathLst>
            </a:custGeom>
            <a:solidFill>
              <a:schemeClr val="bg1">
                <a:lumMod val="85000"/>
              </a:scheme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2">
              <a:extLst>
                <a:ext uri="{FF2B5EF4-FFF2-40B4-BE49-F238E27FC236}">
                  <a16:creationId xmlns:a16="http://schemas.microsoft.com/office/drawing/2014/main" id="{CB4FF0B7-2E0E-4D16-A20D-3F3967BAA257}"/>
                </a:ext>
              </a:extLst>
            </p:cNvPr>
            <p:cNvSpPr>
              <a:spLocks/>
            </p:cNvSpPr>
            <p:nvPr/>
          </p:nvSpPr>
          <p:spPr bwMode="auto">
            <a:xfrm>
              <a:off x="10335751" y="5885294"/>
              <a:ext cx="471202" cy="692524"/>
            </a:xfrm>
            <a:custGeom>
              <a:avLst/>
              <a:gdLst>
                <a:gd name="T0" fmla="*/ 0 w 132"/>
                <a:gd name="T1" fmla="*/ 104 h 194"/>
                <a:gd name="T2" fmla="*/ 66 w 132"/>
                <a:gd name="T3" fmla="*/ 194 h 194"/>
                <a:gd name="T4" fmla="*/ 132 w 132"/>
                <a:gd name="T5" fmla="*/ 104 h 194"/>
                <a:gd name="T6" fmla="*/ 95 w 132"/>
                <a:gd name="T7" fmla="*/ 104 h 194"/>
                <a:gd name="T8" fmla="*/ 95 w 132"/>
                <a:gd name="T9" fmla="*/ 0 h 194"/>
                <a:gd name="T10" fmla="*/ 40 w 132"/>
                <a:gd name="T11" fmla="*/ 0 h 194"/>
                <a:gd name="T12" fmla="*/ 40 w 132"/>
                <a:gd name="T13" fmla="*/ 104 h 194"/>
                <a:gd name="T14" fmla="*/ 0 w 132"/>
                <a:gd name="T15" fmla="*/ 10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94">
                  <a:moveTo>
                    <a:pt x="0" y="104"/>
                  </a:moveTo>
                  <a:lnTo>
                    <a:pt x="66" y="194"/>
                  </a:lnTo>
                  <a:lnTo>
                    <a:pt x="132" y="104"/>
                  </a:lnTo>
                  <a:lnTo>
                    <a:pt x="95" y="104"/>
                  </a:lnTo>
                  <a:lnTo>
                    <a:pt x="95" y="0"/>
                  </a:lnTo>
                  <a:lnTo>
                    <a:pt x="40" y="0"/>
                  </a:lnTo>
                  <a:lnTo>
                    <a:pt x="40" y="104"/>
                  </a:lnTo>
                  <a:lnTo>
                    <a:pt x="0" y="104"/>
                  </a:lnTo>
                  <a:close/>
                </a:path>
              </a:pathLst>
            </a:custGeom>
            <a:solidFill>
              <a:srgbClr val="FFFFFF"/>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44">
            <a:extLst>
              <a:ext uri="{FF2B5EF4-FFF2-40B4-BE49-F238E27FC236}">
                <a16:creationId xmlns:a16="http://schemas.microsoft.com/office/drawing/2014/main" id="{CB78191C-2E9E-4C85-9AD1-89700E907FBF}"/>
              </a:ext>
            </a:extLst>
          </p:cNvPr>
          <p:cNvGrpSpPr/>
          <p:nvPr userDrawn="1"/>
        </p:nvGrpSpPr>
        <p:grpSpPr>
          <a:xfrm flipH="1">
            <a:off x="-183386" y="-156395"/>
            <a:ext cx="6395162" cy="6705241"/>
            <a:chOff x="-720565" y="230326"/>
            <a:chExt cx="6395162" cy="6705241"/>
          </a:xfrm>
        </p:grpSpPr>
        <p:sp>
          <p:nvSpPr>
            <p:cNvPr id="97" name="Freeform 5">
              <a:extLst>
                <a:ext uri="{FF2B5EF4-FFF2-40B4-BE49-F238E27FC236}">
                  <a16:creationId xmlns:a16="http://schemas.microsoft.com/office/drawing/2014/main" id="{2AE6E899-65C3-4A9A-BA9F-553B18F9F73B}"/>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6">
              <a:extLst>
                <a:ext uri="{FF2B5EF4-FFF2-40B4-BE49-F238E27FC236}">
                  <a16:creationId xmlns:a16="http://schemas.microsoft.com/office/drawing/2014/main" id="{99102259-8728-43D8-BFED-A114E17DA849}"/>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7">
              <a:extLst>
                <a:ext uri="{FF2B5EF4-FFF2-40B4-BE49-F238E27FC236}">
                  <a16:creationId xmlns:a16="http://schemas.microsoft.com/office/drawing/2014/main" id="{AA50F849-9256-4CBB-BDFA-09D32F082777}"/>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8">
              <a:extLst>
                <a:ext uri="{FF2B5EF4-FFF2-40B4-BE49-F238E27FC236}">
                  <a16:creationId xmlns:a16="http://schemas.microsoft.com/office/drawing/2014/main" id="{00BDF1A8-9E98-4A5D-854F-5FC261B56A51}"/>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9">
              <a:extLst>
                <a:ext uri="{FF2B5EF4-FFF2-40B4-BE49-F238E27FC236}">
                  <a16:creationId xmlns:a16="http://schemas.microsoft.com/office/drawing/2014/main" id="{A061664A-D3EB-4B6B-861A-8091788C108B}"/>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
              <a:extLst>
                <a:ext uri="{FF2B5EF4-FFF2-40B4-BE49-F238E27FC236}">
                  <a16:creationId xmlns:a16="http://schemas.microsoft.com/office/drawing/2014/main" id="{7A4F3BBC-7576-4F4F-BA44-4397F7B54518}"/>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3">
              <a:extLst>
                <a:ext uri="{FF2B5EF4-FFF2-40B4-BE49-F238E27FC236}">
                  <a16:creationId xmlns:a16="http://schemas.microsoft.com/office/drawing/2014/main" id="{2072BCCF-9E13-45AA-A05A-3FC89658EB4A}"/>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Title 1">
            <a:extLst>
              <a:ext uri="{FF2B5EF4-FFF2-40B4-BE49-F238E27FC236}">
                <a16:creationId xmlns:a16="http://schemas.microsoft.com/office/drawing/2014/main" id="{6C3D9957-2EF5-49A9-A9D3-4F6B8BECDDFB}"/>
              </a:ext>
            </a:extLst>
          </p:cNvPr>
          <p:cNvSpPr>
            <a:spLocks noGrp="1"/>
          </p:cNvSpPr>
          <p:nvPr>
            <p:ph type="title" hasCustomPrompt="1"/>
          </p:nvPr>
        </p:nvSpPr>
        <p:spPr>
          <a:xfrm>
            <a:off x="2640916" y="2705168"/>
            <a:ext cx="6631004" cy="1325563"/>
          </a:xfrm>
        </p:spPr>
        <p:txBody>
          <a:bodyPr>
            <a:normAutofit/>
          </a:bodyPr>
          <a:lstStyle>
            <a:lvl1pPr marL="0" algn="l" defTabSz="932742" rtl="0" eaLnBrk="1" latinLnBrk="0" hangingPunct="1">
              <a:lnSpc>
                <a:spcPct val="90000"/>
              </a:lnSpc>
              <a:spcBef>
                <a:spcPct val="0"/>
              </a:spcBef>
              <a:buNone/>
              <a:defRPr lang="en-US" sz="4000" kern="1200" spc="-102" dirty="0">
                <a:ln w="3175">
                  <a:noFill/>
                </a:ln>
                <a:solidFill>
                  <a:schemeClr val="bg1"/>
                </a:solidFill>
                <a:latin typeface="Segoe UI Light" panose="020B0502040204020203" pitchFamily="34" charset="0"/>
                <a:ea typeface="Segoe UI" pitchFamily="34" charset="0"/>
                <a:cs typeface="Segoe UI" pitchFamily="34" charset="0"/>
              </a:defRPr>
            </a:lvl1pPr>
          </a:lstStyle>
          <a:p>
            <a:pPr defTabSz="932742"/>
            <a:r>
              <a:rPr lang="zh-CN" alt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视频</a:t>
            </a:r>
            <a:r>
              <a:rPr lang="en-US" altLang="zh-CN"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/Demo</a:t>
            </a:r>
            <a:endParaRPr lang="en-US" sz="4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endParaRPr>
          </a:p>
        </p:txBody>
      </p:sp>
      <p:grpSp>
        <p:nvGrpSpPr>
          <p:cNvPr id="104" name="组合 44">
            <a:extLst>
              <a:ext uri="{FF2B5EF4-FFF2-40B4-BE49-F238E27FC236}">
                <a16:creationId xmlns:a16="http://schemas.microsoft.com/office/drawing/2014/main" id="{10A0F3D0-DF3C-774D-B7BA-193C92A0ADE4}"/>
              </a:ext>
            </a:extLst>
          </p:cNvPr>
          <p:cNvGrpSpPr/>
          <p:nvPr userDrawn="1"/>
        </p:nvGrpSpPr>
        <p:grpSpPr>
          <a:xfrm flipH="1">
            <a:off x="-183386" y="-146769"/>
            <a:ext cx="6395162" cy="6705241"/>
            <a:chOff x="-720565" y="230326"/>
            <a:chExt cx="6395162" cy="6705241"/>
          </a:xfrm>
        </p:grpSpPr>
        <p:sp>
          <p:nvSpPr>
            <p:cNvPr id="105" name="Freeform 5">
              <a:extLst>
                <a:ext uri="{FF2B5EF4-FFF2-40B4-BE49-F238E27FC236}">
                  <a16:creationId xmlns:a16="http://schemas.microsoft.com/office/drawing/2014/main" id="{90EE963B-3C32-F44D-88AD-8D4B941B79B3}"/>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6">
              <a:extLst>
                <a:ext uri="{FF2B5EF4-FFF2-40B4-BE49-F238E27FC236}">
                  <a16:creationId xmlns:a16="http://schemas.microsoft.com/office/drawing/2014/main" id="{6356A4F0-EE92-6042-BE01-BE71F60291E0}"/>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7">
              <a:extLst>
                <a:ext uri="{FF2B5EF4-FFF2-40B4-BE49-F238E27FC236}">
                  <a16:creationId xmlns:a16="http://schemas.microsoft.com/office/drawing/2014/main" id="{257EABA6-3A8B-E84F-8B82-679890DCFD12}"/>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400178C2-E26E-E945-AC3D-69728FC7FD6A}"/>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a:extLst>
                <a:ext uri="{FF2B5EF4-FFF2-40B4-BE49-F238E27FC236}">
                  <a16:creationId xmlns:a16="http://schemas.microsoft.com/office/drawing/2014/main" id="{A6D83521-0238-454E-BBBE-C2FA781E3D97}"/>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0">
              <a:extLst>
                <a:ext uri="{FF2B5EF4-FFF2-40B4-BE49-F238E27FC236}">
                  <a16:creationId xmlns:a16="http://schemas.microsoft.com/office/drawing/2014/main" id="{9D7F7498-5FF4-2D4D-8540-6717EA4D066B}"/>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3">
              <a:extLst>
                <a:ext uri="{FF2B5EF4-FFF2-40B4-BE49-F238E27FC236}">
                  <a16:creationId xmlns:a16="http://schemas.microsoft.com/office/drawing/2014/main" id="{1A24424E-533C-8147-9DED-08E772FFAA44}"/>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60439590"/>
      </p:ext>
    </p:extLst>
  </p:cSld>
  <p:clrMapOvr>
    <a:masterClrMapping/>
  </p:clrMapOvr>
  <p:extLst>
    <p:ext uri="{DCECCB84-F9BA-43D5-87BE-67443E8EF086}">
      <p15:sldGuideLst xmlns:p15="http://schemas.microsoft.com/office/powerpoint/2012/main">
        <p15:guide id="1" orient="horz" pos="2205">
          <p15:clr>
            <a:srgbClr val="FBAE40"/>
          </p15:clr>
        </p15:guide>
        <p15:guide id="2" pos="173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深色背景2">
    <p:spTree>
      <p:nvGrpSpPr>
        <p:cNvPr id="1" name=""/>
        <p:cNvGrpSpPr/>
        <p:nvPr/>
      </p:nvGrpSpPr>
      <p:grpSpPr>
        <a:xfrm>
          <a:off x="0" y="0"/>
          <a:ext cx="0" cy="0"/>
          <a:chOff x="0" y="0"/>
          <a:chExt cx="0" cy="0"/>
        </a:xfrm>
      </p:grpSpPr>
      <p:pic>
        <p:nvPicPr>
          <p:cNvPr id="55" name="图片 3">
            <a:extLst>
              <a:ext uri="{FF2B5EF4-FFF2-40B4-BE49-F238E27FC236}">
                <a16:creationId xmlns:a16="http://schemas.microsoft.com/office/drawing/2014/main" id="{AE1DA0A7-951A-4435-ABD3-05B6B47732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5" y="2"/>
            <a:ext cx="12193435" cy="6858000"/>
          </a:xfrm>
          <a:prstGeom prst="rect">
            <a:avLst/>
          </a:prstGeom>
        </p:spPr>
      </p:pic>
      <p:grpSp>
        <p:nvGrpSpPr>
          <p:cNvPr id="57" name="组合 5">
            <a:extLst>
              <a:ext uri="{FF2B5EF4-FFF2-40B4-BE49-F238E27FC236}">
                <a16:creationId xmlns:a16="http://schemas.microsoft.com/office/drawing/2014/main" id="{71AE23A4-C47A-4AE4-9BCA-B0EA02C7F388}"/>
              </a:ext>
            </a:extLst>
          </p:cNvPr>
          <p:cNvGrpSpPr/>
          <p:nvPr userDrawn="1"/>
        </p:nvGrpSpPr>
        <p:grpSpPr>
          <a:xfrm>
            <a:off x="8224334" y="3503267"/>
            <a:ext cx="3376881" cy="2864669"/>
            <a:chOff x="560243" y="1160202"/>
            <a:chExt cx="6229350" cy="5770503"/>
          </a:xfrm>
        </p:grpSpPr>
        <p:sp>
          <p:nvSpPr>
            <p:cNvPr id="58" name="Freeform 18">
              <a:extLst>
                <a:ext uri="{FF2B5EF4-FFF2-40B4-BE49-F238E27FC236}">
                  <a16:creationId xmlns:a16="http://schemas.microsoft.com/office/drawing/2014/main" id="{C96943A4-3B1C-4D52-A0B9-D99779275416}"/>
                </a:ext>
              </a:extLst>
            </p:cNvPr>
            <p:cNvSpPr>
              <a:spLocks/>
            </p:cNvSpPr>
            <p:nvPr/>
          </p:nvSpPr>
          <p:spPr bwMode="auto">
            <a:xfrm>
              <a:off x="560243" y="2757651"/>
              <a:ext cx="5660842" cy="3604553"/>
            </a:xfrm>
            <a:custGeom>
              <a:avLst/>
              <a:gdLst>
                <a:gd name="T0" fmla="*/ 188 w 198"/>
                <a:gd name="T1" fmla="*/ 126 h 126"/>
                <a:gd name="T2" fmla="*/ 198 w 198"/>
                <a:gd name="T3" fmla="*/ 115 h 126"/>
                <a:gd name="T4" fmla="*/ 198 w 198"/>
                <a:gd name="T5" fmla="*/ 11 h 126"/>
                <a:gd name="T6" fmla="*/ 187 w 198"/>
                <a:gd name="T7" fmla="*/ 0 h 126"/>
                <a:gd name="T8" fmla="*/ 11 w 198"/>
                <a:gd name="T9" fmla="*/ 0 h 126"/>
                <a:gd name="T10" fmla="*/ 0 w 198"/>
                <a:gd name="T11" fmla="*/ 11 h 126"/>
                <a:gd name="T12" fmla="*/ 0 w 198"/>
                <a:gd name="T13" fmla="*/ 115 h 126"/>
                <a:gd name="T14" fmla="*/ 10 w 198"/>
                <a:gd name="T15" fmla="*/ 126 h 126"/>
                <a:gd name="T16" fmla="*/ 188 w 198"/>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88" y="126"/>
                  </a:moveTo>
                  <a:cubicBezTo>
                    <a:pt x="193" y="126"/>
                    <a:pt x="198" y="121"/>
                    <a:pt x="198" y="115"/>
                  </a:cubicBezTo>
                  <a:cubicBezTo>
                    <a:pt x="198" y="11"/>
                    <a:pt x="198" y="11"/>
                    <a:pt x="198" y="11"/>
                  </a:cubicBezTo>
                  <a:cubicBezTo>
                    <a:pt x="198" y="5"/>
                    <a:pt x="193" y="0"/>
                    <a:pt x="187" y="0"/>
                  </a:cubicBezTo>
                  <a:cubicBezTo>
                    <a:pt x="11" y="0"/>
                    <a:pt x="11" y="0"/>
                    <a:pt x="11" y="0"/>
                  </a:cubicBezTo>
                  <a:cubicBezTo>
                    <a:pt x="5" y="0"/>
                    <a:pt x="0" y="5"/>
                    <a:pt x="0" y="11"/>
                  </a:cubicBezTo>
                  <a:cubicBezTo>
                    <a:pt x="0" y="115"/>
                    <a:pt x="0" y="115"/>
                    <a:pt x="0" y="115"/>
                  </a:cubicBezTo>
                  <a:cubicBezTo>
                    <a:pt x="0" y="121"/>
                    <a:pt x="4" y="126"/>
                    <a:pt x="10" y="126"/>
                  </a:cubicBezTo>
                  <a:lnTo>
                    <a:pt x="188" y="126"/>
                  </a:lnTo>
                  <a:close/>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Rectangle 20">
              <a:extLst>
                <a:ext uri="{FF2B5EF4-FFF2-40B4-BE49-F238E27FC236}">
                  <a16:creationId xmlns:a16="http://schemas.microsoft.com/office/drawing/2014/main" id="{FA27F30D-E802-4943-BB7D-6AA1ADA420C4}"/>
                </a:ext>
              </a:extLst>
            </p:cNvPr>
            <p:cNvSpPr>
              <a:spLocks noChangeArrowheads="1"/>
            </p:cNvSpPr>
            <p:nvPr/>
          </p:nvSpPr>
          <p:spPr bwMode="auto">
            <a:xfrm>
              <a:off x="2862933" y="6353346"/>
              <a:ext cx="1233774" cy="347545"/>
            </a:xfrm>
            <a:prstGeom prst="rect">
              <a:avLst/>
            </a:prstGeom>
            <a:solidFill>
              <a:schemeClr val="bg1">
                <a:alpha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3FE80360-4C7B-491F-89FC-76BD2456847C}"/>
                </a:ext>
              </a:extLst>
            </p:cNvPr>
            <p:cNvSpPr>
              <a:spLocks/>
            </p:cNvSpPr>
            <p:nvPr/>
          </p:nvSpPr>
          <p:spPr bwMode="auto">
            <a:xfrm>
              <a:off x="693802" y="2913965"/>
              <a:ext cx="5393725" cy="3291924"/>
            </a:xfrm>
            <a:custGeom>
              <a:avLst/>
              <a:gdLst>
                <a:gd name="T0" fmla="*/ 188 w 198"/>
                <a:gd name="T1" fmla="*/ 126 h 126"/>
                <a:gd name="T2" fmla="*/ 198 w 198"/>
                <a:gd name="T3" fmla="*/ 115 h 126"/>
                <a:gd name="T4" fmla="*/ 198 w 198"/>
                <a:gd name="T5" fmla="*/ 11 h 126"/>
                <a:gd name="T6" fmla="*/ 187 w 198"/>
                <a:gd name="T7" fmla="*/ 0 h 126"/>
                <a:gd name="T8" fmla="*/ 11 w 198"/>
                <a:gd name="T9" fmla="*/ 0 h 126"/>
                <a:gd name="T10" fmla="*/ 0 w 198"/>
                <a:gd name="T11" fmla="*/ 11 h 126"/>
                <a:gd name="T12" fmla="*/ 0 w 198"/>
                <a:gd name="T13" fmla="*/ 115 h 126"/>
                <a:gd name="T14" fmla="*/ 10 w 198"/>
                <a:gd name="T15" fmla="*/ 126 h 126"/>
                <a:gd name="T16" fmla="*/ 188 w 198"/>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88" y="126"/>
                  </a:moveTo>
                  <a:cubicBezTo>
                    <a:pt x="193" y="126"/>
                    <a:pt x="198" y="121"/>
                    <a:pt x="198" y="115"/>
                  </a:cubicBezTo>
                  <a:cubicBezTo>
                    <a:pt x="198" y="11"/>
                    <a:pt x="198" y="11"/>
                    <a:pt x="198" y="11"/>
                  </a:cubicBezTo>
                  <a:cubicBezTo>
                    <a:pt x="198" y="5"/>
                    <a:pt x="193" y="0"/>
                    <a:pt x="187" y="0"/>
                  </a:cubicBezTo>
                  <a:cubicBezTo>
                    <a:pt x="11" y="0"/>
                    <a:pt x="11" y="0"/>
                    <a:pt x="11" y="0"/>
                  </a:cubicBezTo>
                  <a:cubicBezTo>
                    <a:pt x="5" y="0"/>
                    <a:pt x="0" y="5"/>
                    <a:pt x="0" y="11"/>
                  </a:cubicBezTo>
                  <a:cubicBezTo>
                    <a:pt x="0" y="115"/>
                    <a:pt x="0" y="115"/>
                    <a:pt x="0" y="115"/>
                  </a:cubicBezTo>
                  <a:cubicBezTo>
                    <a:pt x="0" y="121"/>
                    <a:pt x="4" y="126"/>
                    <a:pt x="10" y="126"/>
                  </a:cubicBezTo>
                  <a:lnTo>
                    <a:pt x="188" y="126"/>
                  </a:lnTo>
                  <a:close/>
                </a:path>
              </a:pathLst>
            </a:custGeom>
            <a:solidFill>
              <a:schemeClr val="tx1">
                <a:lumMod val="50000"/>
                <a:lumOff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Rectangle 21">
              <a:extLst>
                <a:ext uri="{FF2B5EF4-FFF2-40B4-BE49-F238E27FC236}">
                  <a16:creationId xmlns:a16="http://schemas.microsoft.com/office/drawing/2014/main" id="{744BA765-92B8-4F25-A11C-1D0289B1BEB6}"/>
                </a:ext>
              </a:extLst>
            </p:cNvPr>
            <p:cNvSpPr>
              <a:spLocks noChangeArrowheads="1"/>
            </p:cNvSpPr>
            <p:nvPr/>
          </p:nvSpPr>
          <p:spPr bwMode="auto">
            <a:xfrm>
              <a:off x="2378304" y="6749264"/>
              <a:ext cx="2177246" cy="181441"/>
            </a:xfrm>
            <a:prstGeom prst="rect">
              <a:avLst/>
            </a:prstGeom>
            <a:solidFill>
              <a:schemeClr val="bg1">
                <a:alpha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23">
              <a:extLst>
                <a:ext uri="{FF2B5EF4-FFF2-40B4-BE49-F238E27FC236}">
                  <a16:creationId xmlns:a16="http://schemas.microsoft.com/office/drawing/2014/main" id="{7F648443-D04A-4358-A6E8-4FFB5AF032F9}"/>
                </a:ext>
              </a:extLst>
            </p:cNvPr>
            <p:cNvSpPr>
              <a:spLocks/>
            </p:cNvSpPr>
            <p:nvPr/>
          </p:nvSpPr>
          <p:spPr bwMode="auto">
            <a:xfrm>
              <a:off x="3100365" y="4015618"/>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6">
              <a:extLst>
                <a:ext uri="{FF2B5EF4-FFF2-40B4-BE49-F238E27FC236}">
                  <a16:creationId xmlns:a16="http://schemas.microsoft.com/office/drawing/2014/main" id="{8F1A2435-74D9-465C-A349-C7F12D8A99E8}"/>
                </a:ext>
              </a:extLst>
            </p:cNvPr>
            <p:cNvSpPr>
              <a:spLocks/>
            </p:cNvSpPr>
            <p:nvPr/>
          </p:nvSpPr>
          <p:spPr bwMode="auto">
            <a:xfrm>
              <a:off x="3100365" y="4559926"/>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9">
              <a:extLst>
                <a:ext uri="{FF2B5EF4-FFF2-40B4-BE49-F238E27FC236}">
                  <a16:creationId xmlns:a16="http://schemas.microsoft.com/office/drawing/2014/main" id="{FEE4D167-4370-4941-A11C-1FB0F9000349}"/>
                </a:ext>
              </a:extLst>
            </p:cNvPr>
            <p:cNvSpPr>
              <a:spLocks/>
            </p:cNvSpPr>
            <p:nvPr/>
          </p:nvSpPr>
          <p:spPr bwMode="auto">
            <a:xfrm>
              <a:off x="3100365" y="5128430"/>
              <a:ext cx="2286114" cy="0"/>
            </a:xfrm>
            <a:custGeom>
              <a:avLst/>
              <a:gdLst>
                <a:gd name="T0" fmla="*/ 0 w 189"/>
                <a:gd name="T1" fmla="*/ 189 w 189"/>
                <a:gd name="T2" fmla="*/ 0 w 189"/>
              </a:gdLst>
              <a:ahLst/>
              <a:cxnLst>
                <a:cxn ang="0">
                  <a:pos x="T0" y="0"/>
                </a:cxn>
                <a:cxn ang="0">
                  <a:pos x="T1" y="0"/>
                </a:cxn>
                <a:cxn ang="0">
                  <a:pos x="T2" y="0"/>
                </a:cxn>
              </a:cxnLst>
              <a:rect l="0" t="0" r="r" b="b"/>
              <a:pathLst>
                <a:path w="189">
                  <a:moveTo>
                    <a:pt x="0" y="0"/>
                  </a:moveTo>
                  <a:lnTo>
                    <a:pt x="189"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2">
              <a:extLst>
                <a:ext uri="{FF2B5EF4-FFF2-40B4-BE49-F238E27FC236}">
                  <a16:creationId xmlns:a16="http://schemas.microsoft.com/office/drawing/2014/main" id="{34F3987D-95ED-4CE5-9FB8-00AB95A7F16D}"/>
                </a:ext>
              </a:extLst>
            </p:cNvPr>
            <p:cNvSpPr>
              <a:spLocks/>
            </p:cNvSpPr>
            <p:nvPr/>
          </p:nvSpPr>
          <p:spPr bwMode="auto">
            <a:xfrm>
              <a:off x="3366472" y="1185196"/>
              <a:ext cx="3423121" cy="2370779"/>
            </a:xfrm>
            <a:custGeom>
              <a:avLst/>
              <a:gdLst>
                <a:gd name="T0" fmla="*/ 111 w 120"/>
                <a:gd name="T1" fmla="*/ 83 h 83"/>
                <a:gd name="T2" fmla="*/ 9 w 120"/>
                <a:gd name="T3" fmla="*/ 83 h 83"/>
                <a:gd name="T4" fmla="*/ 0 w 120"/>
                <a:gd name="T5" fmla="*/ 74 h 83"/>
                <a:gd name="T6" fmla="*/ 0 w 120"/>
                <a:gd name="T7" fmla="*/ 9 h 83"/>
                <a:gd name="T8" fmla="*/ 9 w 120"/>
                <a:gd name="T9" fmla="*/ 0 h 83"/>
                <a:gd name="T10" fmla="*/ 111 w 120"/>
                <a:gd name="T11" fmla="*/ 0 h 83"/>
                <a:gd name="T12" fmla="*/ 120 w 120"/>
                <a:gd name="T13" fmla="*/ 9 h 83"/>
                <a:gd name="T14" fmla="*/ 120 w 120"/>
                <a:gd name="T15" fmla="*/ 74 h 83"/>
                <a:gd name="T16" fmla="*/ 111 w 120"/>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83">
                  <a:moveTo>
                    <a:pt x="111" y="83"/>
                  </a:moveTo>
                  <a:cubicBezTo>
                    <a:pt x="9" y="83"/>
                    <a:pt x="9" y="83"/>
                    <a:pt x="9" y="83"/>
                  </a:cubicBezTo>
                  <a:cubicBezTo>
                    <a:pt x="4" y="83"/>
                    <a:pt x="0" y="79"/>
                    <a:pt x="0" y="74"/>
                  </a:cubicBezTo>
                  <a:cubicBezTo>
                    <a:pt x="0" y="9"/>
                    <a:pt x="0" y="9"/>
                    <a:pt x="0" y="9"/>
                  </a:cubicBezTo>
                  <a:cubicBezTo>
                    <a:pt x="0" y="4"/>
                    <a:pt x="4" y="0"/>
                    <a:pt x="9" y="0"/>
                  </a:cubicBezTo>
                  <a:cubicBezTo>
                    <a:pt x="111" y="0"/>
                    <a:pt x="111" y="0"/>
                    <a:pt x="111" y="0"/>
                  </a:cubicBezTo>
                  <a:cubicBezTo>
                    <a:pt x="116" y="0"/>
                    <a:pt x="120" y="4"/>
                    <a:pt x="120" y="9"/>
                  </a:cubicBezTo>
                  <a:cubicBezTo>
                    <a:pt x="120" y="74"/>
                    <a:pt x="120" y="74"/>
                    <a:pt x="120" y="74"/>
                  </a:cubicBezTo>
                  <a:cubicBezTo>
                    <a:pt x="120" y="79"/>
                    <a:pt x="116" y="83"/>
                    <a:pt x="111" y="83"/>
                  </a:cubicBezTo>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35">
              <a:extLst>
                <a:ext uri="{FF2B5EF4-FFF2-40B4-BE49-F238E27FC236}">
                  <a16:creationId xmlns:a16="http://schemas.microsoft.com/office/drawing/2014/main" id="{282BA4D7-D644-42F8-AA9B-A5016E2C50A7}"/>
                </a:ext>
              </a:extLst>
            </p:cNvPr>
            <p:cNvSpPr>
              <a:spLocks/>
            </p:cNvSpPr>
            <p:nvPr/>
          </p:nvSpPr>
          <p:spPr bwMode="auto">
            <a:xfrm>
              <a:off x="5362278" y="2382678"/>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Line 36">
              <a:extLst>
                <a:ext uri="{FF2B5EF4-FFF2-40B4-BE49-F238E27FC236}">
                  <a16:creationId xmlns:a16="http://schemas.microsoft.com/office/drawing/2014/main" id="{E3E53F4E-835F-4E1E-B769-8B02820F1AFA}"/>
                </a:ext>
              </a:extLst>
            </p:cNvPr>
            <p:cNvSpPr>
              <a:spLocks noChangeShapeType="1"/>
            </p:cNvSpPr>
            <p:nvPr/>
          </p:nvSpPr>
          <p:spPr bwMode="auto">
            <a:xfrm>
              <a:off x="5362278" y="2382678"/>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8">
              <a:extLst>
                <a:ext uri="{FF2B5EF4-FFF2-40B4-BE49-F238E27FC236}">
                  <a16:creationId xmlns:a16="http://schemas.microsoft.com/office/drawing/2014/main" id="{ABCEE988-B3E9-4171-AD72-EA578EE73147}"/>
                </a:ext>
              </a:extLst>
            </p:cNvPr>
            <p:cNvSpPr>
              <a:spLocks/>
            </p:cNvSpPr>
            <p:nvPr/>
          </p:nvSpPr>
          <p:spPr bwMode="auto">
            <a:xfrm>
              <a:off x="5362278" y="2757651"/>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Line 39">
              <a:extLst>
                <a:ext uri="{FF2B5EF4-FFF2-40B4-BE49-F238E27FC236}">
                  <a16:creationId xmlns:a16="http://schemas.microsoft.com/office/drawing/2014/main" id="{538838EE-F890-4E00-8A7D-F881F257A72C}"/>
                </a:ext>
              </a:extLst>
            </p:cNvPr>
            <p:cNvSpPr>
              <a:spLocks noChangeShapeType="1"/>
            </p:cNvSpPr>
            <p:nvPr/>
          </p:nvSpPr>
          <p:spPr bwMode="auto">
            <a:xfrm>
              <a:off x="5362278" y="2757651"/>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1">
              <a:extLst>
                <a:ext uri="{FF2B5EF4-FFF2-40B4-BE49-F238E27FC236}">
                  <a16:creationId xmlns:a16="http://schemas.microsoft.com/office/drawing/2014/main" id="{75310C2B-32C2-41E8-B198-8D6AEC5D1F44}"/>
                </a:ext>
              </a:extLst>
            </p:cNvPr>
            <p:cNvSpPr>
              <a:spLocks/>
            </p:cNvSpPr>
            <p:nvPr/>
          </p:nvSpPr>
          <p:spPr bwMode="auto">
            <a:xfrm>
              <a:off x="5362278" y="2007710"/>
              <a:ext cx="882998" cy="0"/>
            </a:xfrm>
            <a:custGeom>
              <a:avLst/>
              <a:gdLst>
                <a:gd name="T0" fmla="*/ 0 w 73"/>
                <a:gd name="T1" fmla="*/ 73 w 73"/>
                <a:gd name="T2" fmla="*/ 0 w 73"/>
              </a:gdLst>
              <a:ahLst/>
              <a:cxnLst>
                <a:cxn ang="0">
                  <a:pos x="T0" y="0"/>
                </a:cxn>
                <a:cxn ang="0">
                  <a:pos x="T1" y="0"/>
                </a:cxn>
                <a:cxn ang="0">
                  <a:pos x="T2" y="0"/>
                </a:cxn>
              </a:cxnLst>
              <a:rect l="0" t="0" r="r" b="b"/>
              <a:pathLst>
                <a:path w="73">
                  <a:moveTo>
                    <a:pt x="0" y="0"/>
                  </a:moveTo>
                  <a:lnTo>
                    <a:pt x="73"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Line 42">
              <a:extLst>
                <a:ext uri="{FF2B5EF4-FFF2-40B4-BE49-F238E27FC236}">
                  <a16:creationId xmlns:a16="http://schemas.microsoft.com/office/drawing/2014/main" id="{05347E07-BAB5-4FBC-BA65-0E43A88F4202}"/>
                </a:ext>
              </a:extLst>
            </p:cNvPr>
            <p:cNvSpPr>
              <a:spLocks noChangeShapeType="1"/>
            </p:cNvSpPr>
            <p:nvPr/>
          </p:nvSpPr>
          <p:spPr bwMode="auto">
            <a:xfrm>
              <a:off x="5362278" y="2007710"/>
              <a:ext cx="882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4">
              <a:extLst>
                <a:ext uri="{FF2B5EF4-FFF2-40B4-BE49-F238E27FC236}">
                  <a16:creationId xmlns:a16="http://schemas.microsoft.com/office/drawing/2014/main" id="{8061FFF3-4C2D-44FA-B8BF-B4ED199B13A6}"/>
                </a:ext>
              </a:extLst>
            </p:cNvPr>
            <p:cNvSpPr>
              <a:spLocks/>
            </p:cNvSpPr>
            <p:nvPr/>
          </p:nvSpPr>
          <p:spPr bwMode="auto">
            <a:xfrm>
              <a:off x="1654226" y="1160202"/>
              <a:ext cx="1294257" cy="2431263"/>
            </a:xfrm>
            <a:custGeom>
              <a:avLst/>
              <a:gdLst>
                <a:gd name="T0" fmla="*/ 40 w 45"/>
                <a:gd name="T1" fmla="*/ 85 h 85"/>
                <a:gd name="T2" fmla="*/ 4 w 45"/>
                <a:gd name="T3" fmla="*/ 85 h 85"/>
                <a:gd name="T4" fmla="*/ 0 w 45"/>
                <a:gd name="T5" fmla="*/ 81 h 85"/>
                <a:gd name="T6" fmla="*/ 0 w 45"/>
                <a:gd name="T7" fmla="*/ 5 h 85"/>
                <a:gd name="T8" fmla="*/ 4 w 45"/>
                <a:gd name="T9" fmla="*/ 0 h 85"/>
                <a:gd name="T10" fmla="*/ 40 w 45"/>
                <a:gd name="T11" fmla="*/ 0 h 85"/>
                <a:gd name="T12" fmla="*/ 45 w 45"/>
                <a:gd name="T13" fmla="*/ 5 h 85"/>
                <a:gd name="T14" fmla="*/ 45 w 45"/>
                <a:gd name="T15" fmla="*/ 81 h 85"/>
                <a:gd name="T16" fmla="*/ 40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40" y="85"/>
                  </a:moveTo>
                  <a:cubicBezTo>
                    <a:pt x="4" y="85"/>
                    <a:pt x="4" y="85"/>
                    <a:pt x="4" y="85"/>
                  </a:cubicBezTo>
                  <a:cubicBezTo>
                    <a:pt x="1" y="85"/>
                    <a:pt x="0" y="83"/>
                    <a:pt x="0" y="81"/>
                  </a:cubicBezTo>
                  <a:cubicBezTo>
                    <a:pt x="0" y="5"/>
                    <a:pt x="0" y="5"/>
                    <a:pt x="0" y="5"/>
                  </a:cubicBezTo>
                  <a:cubicBezTo>
                    <a:pt x="0" y="2"/>
                    <a:pt x="2" y="0"/>
                    <a:pt x="4" y="0"/>
                  </a:cubicBezTo>
                  <a:cubicBezTo>
                    <a:pt x="40" y="0"/>
                    <a:pt x="40" y="0"/>
                    <a:pt x="40" y="0"/>
                  </a:cubicBezTo>
                  <a:cubicBezTo>
                    <a:pt x="43" y="0"/>
                    <a:pt x="45" y="3"/>
                    <a:pt x="45" y="5"/>
                  </a:cubicBezTo>
                  <a:cubicBezTo>
                    <a:pt x="45" y="81"/>
                    <a:pt x="45" y="81"/>
                    <a:pt x="45" y="81"/>
                  </a:cubicBezTo>
                  <a:cubicBezTo>
                    <a:pt x="45" y="84"/>
                    <a:pt x="43" y="85"/>
                    <a:pt x="40" y="85"/>
                  </a:cubicBezTo>
                </a:path>
              </a:pathLst>
            </a:custGeom>
            <a:solidFill>
              <a:schemeClr val="bg2">
                <a:lumMod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44">
              <a:extLst>
                <a:ext uri="{FF2B5EF4-FFF2-40B4-BE49-F238E27FC236}">
                  <a16:creationId xmlns:a16="http://schemas.microsoft.com/office/drawing/2014/main" id="{EF288ACE-7335-4279-BF1A-0A72E5F7ACE5}"/>
                </a:ext>
              </a:extLst>
            </p:cNvPr>
            <p:cNvSpPr>
              <a:spLocks/>
            </p:cNvSpPr>
            <p:nvPr/>
          </p:nvSpPr>
          <p:spPr bwMode="auto">
            <a:xfrm>
              <a:off x="1768078" y="1241833"/>
              <a:ext cx="1066553" cy="2268000"/>
            </a:xfrm>
            <a:custGeom>
              <a:avLst/>
              <a:gdLst>
                <a:gd name="T0" fmla="*/ 40 w 45"/>
                <a:gd name="T1" fmla="*/ 85 h 85"/>
                <a:gd name="T2" fmla="*/ 4 w 45"/>
                <a:gd name="T3" fmla="*/ 85 h 85"/>
                <a:gd name="T4" fmla="*/ 0 w 45"/>
                <a:gd name="T5" fmla="*/ 81 h 85"/>
                <a:gd name="T6" fmla="*/ 0 w 45"/>
                <a:gd name="T7" fmla="*/ 5 h 85"/>
                <a:gd name="T8" fmla="*/ 4 w 45"/>
                <a:gd name="T9" fmla="*/ 0 h 85"/>
                <a:gd name="T10" fmla="*/ 40 w 45"/>
                <a:gd name="T11" fmla="*/ 0 h 85"/>
                <a:gd name="T12" fmla="*/ 45 w 45"/>
                <a:gd name="T13" fmla="*/ 5 h 85"/>
                <a:gd name="T14" fmla="*/ 45 w 45"/>
                <a:gd name="T15" fmla="*/ 81 h 85"/>
                <a:gd name="T16" fmla="*/ 40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40" y="85"/>
                  </a:moveTo>
                  <a:cubicBezTo>
                    <a:pt x="4" y="85"/>
                    <a:pt x="4" y="85"/>
                    <a:pt x="4" y="85"/>
                  </a:cubicBezTo>
                  <a:cubicBezTo>
                    <a:pt x="1" y="85"/>
                    <a:pt x="0" y="83"/>
                    <a:pt x="0" y="81"/>
                  </a:cubicBezTo>
                  <a:cubicBezTo>
                    <a:pt x="0" y="5"/>
                    <a:pt x="0" y="5"/>
                    <a:pt x="0" y="5"/>
                  </a:cubicBezTo>
                  <a:cubicBezTo>
                    <a:pt x="0" y="2"/>
                    <a:pt x="2" y="0"/>
                    <a:pt x="4" y="0"/>
                  </a:cubicBezTo>
                  <a:cubicBezTo>
                    <a:pt x="40" y="0"/>
                    <a:pt x="40" y="0"/>
                    <a:pt x="40" y="0"/>
                  </a:cubicBezTo>
                  <a:cubicBezTo>
                    <a:pt x="43" y="0"/>
                    <a:pt x="45" y="3"/>
                    <a:pt x="45" y="5"/>
                  </a:cubicBezTo>
                  <a:cubicBezTo>
                    <a:pt x="45" y="81"/>
                    <a:pt x="45" y="81"/>
                    <a:pt x="45" y="81"/>
                  </a:cubicBezTo>
                  <a:cubicBezTo>
                    <a:pt x="45" y="84"/>
                    <a:pt x="43" y="85"/>
                    <a:pt x="40" y="85"/>
                  </a:cubicBezTo>
                </a:path>
              </a:pathLst>
            </a:custGeom>
            <a:solidFill>
              <a:schemeClr val="tx1">
                <a:lumMod val="50000"/>
                <a:lumOff val="50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4" name="Rectangle 46">
              <a:extLst>
                <a:ext uri="{FF2B5EF4-FFF2-40B4-BE49-F238E27FC236}">
                  <a16:creationId xmlns:a16="http://schemas.microsoft.com/office/drawing/2014/main" id="{C56961CF-CC5F-48F6-885C-85B79CE21067}"/>
                </a:ext>
              </a:extLst>
            </p:cNvPr>
            <p:cNvSpPr>
              <a:spLocks noChangeArrowheads="1"/>
            </p:cNvSpPr>
            <p:nvPr/>
          </p:nvSpPr>
          <p:spPr bwMode="auto">
            <a:xfrm>
              <a:off x="1927069" y="1729504"/>
              <a:ext cx="665275" cy="592699"/>
            </a:xfrm>
            <a:prstGeom prst="rect">
              <a:avLst/>
            </a:prstGeom>
            <a:solidFill>
              <a:schemeClr val="bg1">
                <a:lumMod val="75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47">
              <a:extLst>
                <a:ext uri="{FF2B5EF4-FFF2-40B4-BE49-F238E27FC236}">
                  <a16:creationId xmlns:a16="http://schemas.microsoft.com/office/drawing/2014/main" id="{E87C3218-3B8C-4F1A-8776-55898915EC82}"/>
                </a:ext>
              </a:extLst>
            </p:cNvPr>
            <p:cNvSpPr>
              <a:spLocks/>
            </p:cNvSpPr>
            <p:nvPr/>
          </p:nvSpPr>
          <p:spPr bwMode="auto">
            <a:xfrm>
              <a:off x="1927069" y="2527827"/>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Line 48">
              <a:extLst>
                <a:ext uri="{FF2B5EF4-FFF2-40B4-BE49-F238E27FC236}">
                  <a16:creationId xmlns:a16="http://schemas.microsoft.com/office/drawing/2014/main" id="{2405D883-A00F-4491-B43C-51DDE2DB1A37}"/>
                </a:ext>
              </a:extLst>
            </p:cNvPr>
            <p:cNvSpPr>
              <a:spLocks noChangeShapeType="1"/>
            </p:cNvSpPr>
            <p:nvPr/>
          </p:nvSpPr>
          <p:spPr bwMode="auto">
            <a:xfrm>
              <a:off x="1927069" y="2527827"/>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Line 49">
              <a:extLst>
                <a:ext uri="{FF2B5EF4-FFF2-40B4-BE49-F238E27FC236}">
                  <a16:creationId xmlns:a16="http://schemas.microsoft.com/office/drawing/2014/main" id="{AA86A38D-9976-4A9F-8D9E-EDD4FD07FBC1}"/>
                </a:ext>
              </a:extLst>
            </p:cNvPr>
            <p:cNvSpPr>
              <a:spLocks noChangeShapeType="1"/>
            </p:cNvSpPr>
            <p:nvPr/>
          </p:nvSpPr>
          <p:spPr bwMode="auto">
            <a:xfrm>
              <a:off x="1927069" y="2527827"/>
              <a:ext cx="628983"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0">
              <a:extLst>
                <a:ext uri="{FF2B5EF4-FFF2-40B4-BE49-F238E27FC236}">
                  <a16:creationId xmlns:a16="http://schemas.microsoft.com/office/drawing/2014/main" id="{A8931AA4-999A-49BC-A6DF-4438D9B057D6}"/>
                </a:ext>
              </a:extLst>
            </p:cNvPr>
            <p:cNvSpPr>
              <a:spLocks/>
            </p:cNvSpPr>
            <p:nvPr/>
          </p:nvSpPr>
          <p:spPr bwMode="auto">
            <a:xfrm>
              <a:off x="1927069" y="2781844"/>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Line 51">
              <a:extLst>
                <a:ext uri="{FF2B5EF4-FFF2-40B4-BE49-F238E27FC236}">
                  <a16:creationId xmlns:a16="http://schemas.microsoft.com/office/drawing/2014/main" id="{843731F4-149E-4EDE-A917-3297C0061C07}"/>
                </a:ext>
              </a:extLst>
            </p:cNvPr>
            <p:cNvSpPr>
              <a:spLocks noChangeShapeType="1"/>
            </p:cNvSpPr>
            <p:nvPr/>
          </p:nvSpPr>
          <p:spPr bwMode="auto">
            <a:xfrm>
              <a:off x="1927069" y="2781844"/>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3">
              <a:extLst>
                <a:ext uri="{FF2B5EF4-FFF2-40B4-BE49-F238E27FC236}">
                  <a16:creationId xmlns:a16="http://schemas.microsoft.com/office/drawing/2014/main" id="{D364EE92-5A1F-4954-937A-D9898BA0173C}"/>
                </a:ext>
              </a:extLst>
            </p:cNvPr>
            <p:cNvSpPr>
              <a:spLocks/>
            </p:cNvSpPr>
            <p:nvPr/>
          </p:nvSpPr>
          <p:spPr bwMode="auto">
            <a:xfrm>
              <a:off x="1927069" y="3047953"/>
              <a:ext cx="628983" cy="0"/>
            </a:xfrm>
            <a:custGeom>
              <a:avLst/>
              <a:gdLst>
                <a:gd name="T0" fmla="*/ 0 w 52"/>
                <a:gd name="T1" fmla="*/ 52 w 52"/>
                <a:gd name="T2" fmla="*/ 0 w 52"/>
              </a:gdLst>
              <a:ahLst/>
              <a:cxnLst>
                <a:cxn ang="0">
                  <a:pos x="T0" y="0"/>
                </a:cxn>
                <a:cxn ang="0">
                  <a:pos x="T1" y="0"/>
                </a:cxn>
                <a:cxn ang="0">
                  <a:pos x="T2" y="0"/>
                </a:cxn>
              </a:cxnLst>
              <a:rect l="0" t="0" r="r" b="b"/>
              <a:pathLst>
                <a:path w="52">
                  <a:moveTo>
                    <a:pt x="0" y="0"/>
                  </a:moveTo>
                  <a:lnTo>
                    <a:pt x="52" y="0"/>
                  </a:lnTo>
                  <a:lnTo>
                    <a:pt x="0" y="0"/>
                  </a:lnTo>
                  <a:close/>
                </a:path>
              </a:pathLst>
            </a:custGeom>
            <a:solidFill>
              <a:srgbClr val="BD3604"/>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Line 54">
              <a:extLst>
                <a:ext uri="{FF2B5EF4-FFF2-40B4-BE49-F238E27FC236}">
                  <a16:creationId xmlns:a16="http://schemas.microsoft.com/office/drawing/2014/main" id="{F8A07819-77FC-4904-98C7-5C944530BB41}"/>
                </a:ext>
              </a:extLst>
            </p:cNvPr>
            <p:cNvSpPr>
              <a:spLocks noChangeShapeType="1"/>
            </p:cNvSpPr>
            <p:nvPr/>
          </p:nvSpPr>
          <p:spPr bwMode="auto">
            <a:xfrm>
              <a:off x="1927069" y="3047953"/>
              <a:ext cx="6289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55">
              <a:extLst>
                <a:ext uri="{FF2B5EF4-FFF2-40B4-BE49-F238E27FC236}">
                  <a16:creationId xmlns:a16="http://schemas.microsoft.com/office/drawing/2014/main" id="{A164F943-20D2-4475-BDDF-58D30FB6C778}"/>
                </a:ext>
              </a:extLst>
            </p:cNvPr>
            <p:cNvSpPr>
              <a:spLocks noChangeShapeType="1"/>
            </p:cNvSpPr>
            <p:nvPr/>
          </p:nvSpPr>
          <p:spPr bwMode="auto">
            <a:xfrm>
              <a:off x="1927069" y="3047953"/>
              <a:ext cx="628983"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2">
              <a:extLst>
                <a:ext uri="{FF2B5EF4-FFF2-40B4-BE49-F238E27FC236}">
                  <a16:creationId xmlns:a16="http://schemas.microsoft.com/office/drawing/2014/main" id="{EE1ABDE5-7BD1-4727-8A4F-EF3AA22271CD}"/>
                </a:ext>
              </a:extLst>
            </p:cNvPr>
            <p:cNvSpPr>
              <a:spLocks/>
            </p:cNvSpPr>
            <p:nvPr/>
          </p:nvSpPr>
          <p:spPr bwMode="auto">
            <a:xfrm>
              <a:off x="3466927" y="1287291"/>
              <a:ext cx="3222210" cy="2166588"/>
            </a:xfrm>
            <a:custGeom>
              <a:avLst/>
              <a:gdLst>
                <a:gd name="T0" fmla="*/ 111 w 120"/>
                <a:gd name="T1" fmla="*/ 83 h 83"/>
                <a:gd name="T2" fmla="*/ 9 w 120"/>
                <a:gd name="T3" fmla="*/ 83 h 83"/>
                <a:gd name="T4" fmla="*/ 0 w 120"/>
                <a:gd name="T5" fmla="*/ 74 h 83"/>
                <a:gd name="T6" fmla="*/ 0 w 120"/>
                <a:gd name="T7" fmla="*/ 9 h 83"/>
                <a:gd name="T8" fmla="*/ 9 w 120"/>
                <a:gd name="T9" fmla="*/ 0 h 83"/>
                <a:gd name="T10" fmla="*/ 111 w 120"/>
                <a:gd name="T11" fmla="*/ 0 h 83"/>
                <a:gd name="T12" fmla="*/ 120 w 120"/>
                <a:gd name="T13" fmla="*/ 9 h 83"/>
                <a:gd name="T14" fmla="*/ 120 w 120"/>
                <a:gd name="T15" fmla="*/ 74 h 83"/>
                <a:gd name="T16" fmla="*/ 111 w 120"/>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83">
                  <a:moveTo>
                    <a:pt x="111" y="83"/>
                  </a:moveTo>
                  <a:cubicBezTo>
                    <a:pt x="9" y="83"/>
                    <a:pt x="9" y="83"/>
                    <a:pt x="9" y="83"/>
                  </a:cubicBezTo>
                  <a:cubicBezTo>
                    <a:pt x="4" y="83"/>
                    <a:pt x="0" y="79"/>
                    <a:pt x="0" y="74"/>
                  </a:cubicBezTo>
                  <a:cubicBezTo>
                    <a:pt x="0" y="9"/>
                    <a:pt x="0" y="9"/>
                    <a:pt x="0" y="9"/>
                  </a:cubicBezTo>
                  <a:cubicBezTo>
                    <a:pt x="0" y="4"/>
                    <a:pt x="4" y="0"/>
                    <a:pt x="9" y="0"/>
                  </a:cubicBezTo>
                  <a:cubicBezTo>
                    <a:pt x="111" y="0"/>
                    <a:pt x="111" y="0"/>
                    <a:pt x="111" y="0"/>
                  </a:cubicBezTo>
                  <a:cubicBezTo>
                    <a:pt x="116" y="0"/>
                    <a:pt x="120" y="4"/>
                    <a:pt x="120" y="9"/>
                  </a:cubicBezTo>
                  <a:cubicBezTo>
                    <a:pt x="120" y="74"/>
                    <a:pt x="120" y="74"/>
                    <a:pt x="120" y="74"/>
                  </a:cubicBezTo>
                  <a:cubicBezTo>
                    <a:pt x="120" y="79"/>
                    <a:pt x="116" y="83"/>
                    <a:pt x="111" y="83"/>
                  </a:cubicBezTo>
                </a:path>
              </a:pathLst>
            </a:custGeom>
            <a:solidFill>
              <a:schemeClr val="bg2">
                <a:lumMod val="50000"/>
              </a:schemeClr>
            </a:solidFill>
            <a:ln w="9525">
              <a:solidFill>
                <a:schemeClr val="bg2">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Rectangle 46">
              <a:extLst>
                <a:ext uri="{FF2B5EF4-FFF2-40B4-BE49-F238E27FC236}">
                  <a16:creationId xmlns:a16="http://schemas.microsoft.com/office/drawing/2014/main" id="{E1F76B17-DE0F-406E-BE8D-D8DDAB0D46AB}"/>
                </a:ext>
              </a:extLst>
            </p:cNvPr>
            <p:cNvSpPr>
              <a:spLocks noChangeArrowheads="1"/>
            </p:cNvSpPr>
            <p:nvPr/>
          </p:nvSpPr>
          <p:spPr bwMode="auto">
            <a:xfrm>
              <a:off x="4403856" y="1646118"/>
              <a:ext cx="1436505" cy="676086"/>
            </a:xfrm>
            <a:prstGeom prst="rect">
              <a:avLst/>
            </a:prstGeom>
            <a:solidFill>
              <a:schemeClr val="bg1">
                <a:lumMod val="75000"/>
              </a:schemeClr>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85" name="Line 49">
              <a:extLst>
                <a:ext uri="{FF2B5EF4-FFF2-40B4-BE49-F238E27FC236}">
                  <a16:creationId xmlns:a16="http://schemas.microsoft.com/office/drawing/2014/main" id="{D8B0AB07-8046-4667-B3DF-59909CC8D704}"/>
                </a:ext>
              </a:extLst>
            </p:cNvPr>
            <p:cNvSpPr>
              <a:spLocks noChangeShapeType="1"/>
            </p:cNvSpPr>
            <p:nvPr/>
          </p:nvSpPr>
          <p:spPr bwMode="auto">
            <a:xfrm>
              <a:off x="4403856" y="2527827"/>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52">
              <a:extLst>
                <a:ext uri="{FF2B5EF4-FFF2-40B4-BE49-F238E27FC236}">
                  <a16:creationId xmlns:a16="http://schemas.microsoft.com/office/drawing/2014/main" id="{DA88687F-6FF9-41FB-8635-74AAB7F6D8BF}"/>
                </a:ext>
              </a:extLst>
            </p:cNvPr>
            <p:cNvSpPr>
              <a:spLocks noChangeShapeType="1"/>
            </p:cNvSpPr>
            <p:nvPr/>
          </p:nvSpPr>
          <p:spPr bwMode="auto">
            <a:xfrm>
              <a:off x="4403856" y="2781844"/>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55">
              <a:extLst>
                <a:ext uri="{FF2B5EF4-FFF2-40B4-BE49-F238E27FC236}">
                  <a16:creationId xmlns:a16="http://schemas.microsoft.com/office/drawing/2014/main" id="{EC46E799-D948-4326-A88B-7CEB613BF43D}"/>
                </a:ext>
              </a:extLst>
            </p:cNvPr>
            <p:cNvSpPr>
              <a:spLocks noChangeShapeType="1"/>
            </p:cNvSpPr>
            <p:nvPr/>
          </p:nvSpPr>
          <p:spPr bwMode="auto">
            <a:xfrm>
              <a:off x="4403856" y="3047953"/>
              <a:ext cx="1358141" cy="0"/>
            </a:xfrm>
            <a:prstGeom prst="line">
              <a:avLst/>
            </a:prstGeom>
            <a:noFill/>
            <a:ln w="7938" cap="flat">
              <a:solidFill>
                <a:schemeClr val="bg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36">
            <a:extLst>
              <a:ext uri="{FF2B5EF4-FFF2-40B4-BE49-F238E27FC236}">
                <a16:creationId xmlns:a16="http://schemas.microsoft.com/office/drawing/2014/main" id="{720DF7F9-7D77-400C-873B-28C3BAE22220}"/>
              </a:ext>
            </a:extLst>
          </p:cNvPr>
          <p:cNvGrpSpPr/>
          <p:nvPr userDrawn="1"/>
        </p:nvGrpSpPr>
        <p:grpSpPr>
          <a:xfrm>
            <a:off x="6465959" y="5206057"/>
            <a:ext cx="1569252" cy="1191058"/>
            <a:chOff x="8918575" y="4303912"/>
            <a:chExt cx="3273425" cy="2484520"/>
          </a:xfrm>
        </p:grpSpPr>
        <p:sp>
          <p:nvSpPr>
            <p:cNvPr id="89" name="Rectangle 6">
              <a:extLst>
                <a:ext uri="{FF2B5EF4-FFF2-40B4-BE49-F238E27FC236}">
                  <a16:creationId xmlns:a16="http://schemas.microsoft.com/office/drawing/2014/main" id="{28E84AD4-0AF4-4EFA-88C9-8FF2BB064479}"/>
                </a:ext>
              </a:extLst>
            </p:cNvPr>
            <p:cNvSpPr>
              <a:spLocks noChangeArrowheads="1"/>
            </p:cNvSpPr>
            <p:nvPr/>
          </p:nvSpPr>
          <p:spPr bwMode="auto">
            <a:xfrm>
              <a:off x="9625378" y="5471208"/>
              <a:ext cx="1891946" cy="1188714"/>
            </a:xfrm>
            <a:prstGeom prst="rect">
              <a:avLst/>
            </a:prstGeom>
            <a:no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7">
              <a:extLst>
                <a:ext uri="{FF2B5EF4-FFF2-40B4-BE49-F238E27FC236}">
                  <a16:creationId xmlns:a16="http://schemas.microsoft.com/office/drawing/2014/main" id="{852214BA-A846-4143-90F2-31BC9474B31F}"/>
                </a:ext>
              </a:extLst>
            </p:cNvPr>
            <p:cNvSpPr>
              <a:spLocks/>
            </p:cNvSpPr>
            <p:nvPr/>
          </p:nvSpPr>
          <p:spPr bwMode="auto">
            <a:xfrm>
              <a:off x="8918575" y="4303912"/>
              <a:ext cx="3273425" cy="1749158"/>
            </a:xfrm>
            <a:custGeom>
              <a:avLst/>
              <a:gdLst>
                <a:gd name="T0" fmla="*/ 336 w 388"/>
                <a:gd name="T1" fmla="*/ 103 h 207"/>
                <a:gd name="T2" fmla="*/ 334 w 388"/>
                <a:gd name="T3" fmla="*/ 103 h 207"/>
                <a:gd name="T4" fmla="*/ 231 w 388"/>
                <a:gd name="T5" fmla="*/ 0 h 207"/>
                <a:gd name="T6" fmla="*/ 128 w 388"/>
                <a:gd name="T7" fmla="*/ 91 h 207"/>
                <a:gd name="T8" fmla="*/ 72 w 388"/>
                <a:gd name="T9" fmla="*/ 64 h 207"/>
                <a:gd name="T10" fmla="*/ 0 w 388"/>
                <a:gd name="T11" fmla="*/ 136 h 207"/>
                <a:gd name="T12" fmla="*/ 72 w 388"/>
                <a:gd name="T13" fmla="*/ 207 h 207"/>
                <a:gd name="T14" fmla="*/ 336 w 388"/>
                <a:gd name="T15" fmla="*/ 207 h 207"/>
                <a:gd name="T16" fmla="*/ 388 w 388"/>
                <a:gd name="T17" fmla="*/ 155 h 207"/>
                <a:gd name="T18" fmla="*/ 336 w 388"/>
                <a:gd name="T19"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 h="207">
                  <a:moveTo>
                    <a:pt x="336" y="103"/>
                  </a:moveTo>
                  <a:cubicBezTo>
                    <a:pt x="335" y="103"/>
                    <a:pt x="335" y="103"/>
                    <a:pt x="334" y="103"/>
                  </a:cubicBezTo>
                  <a:cubicBezTo>
                    <a:pt x="334" y="46"/>
                    <a:pt x="288" y="0"/>
                    <a:pt x="231" y="0"/>
                  </a:cubicBezTo>
                  <a:cubicBezTo>
                    <a:pt x="178" y="0"/>
                    <a:pt x="134" y="40"/>
                    <a:pt x="128" y="91"/>
                  </a:cubicBezTo>
                  <a:cubicBezTo>
                    <a:pt x="115" y="75"/>
                    <a:pt x="95" y="64"/>
                    <a:pt x="72" y="64"/>
                  </a:cubicBezTo>
                  <a:cubicBezTo>
                    <a:pt x="32" y="64"/>
                    <a:pt x="0" y="96"/>
                    <a:pt x="0" y="136"/>
                  </a:cubicBezTo>
                  <a:cubicBezTo>
                    <a:pt x="0" y="175"/>
                    <a:pt x="32" y="207"/>
                    <a:pt x="72" y="207"/>
                  </a:cubicBezTo>
                  <a:cubicBezTo>
                    <a:pt x="336" y="207"/>
                    <a:pt x="336" y="207"/>
                    <a:pt x="336" y="207"/>
                  </a:cubicBezTo>
                  <a:cubicBezTo>
                    <a:pt x="365" y="207"/>
                    <a:pt x="388" y="184"/>
                    <a:pt x="388" y="155"/>
                  </a:cubicBezTo>
                  <a:cubicBezTo>
                    <a:pt x="388" y="126"/>
                    <a:pt x="365" y="103"/>
                    <a:pt x="336" y="103"/>
                  </a:cubicBezTo>
                </a:path>
              </a:pathLst>
            </a:custGeom>
            <a:solidFill>
              <a:srgbClr val="FFFFFF">
                <a:alpha val="44000"/>
              </a:srgb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8">
              <a:extLst>
                <a:ext uri="{FF2B5EF4-FFF2-40B4-BE49-F238E27FC236}">
                  <a16:creationId xmlns:a16="http://schemas.microsoft.com/office/drawing/2014/main" id="{D4E5B1B1-DC2D-4372-BA53-46589CB1A150}"/>
                </a:ext>
              </a:extLst>
            </p:cNvPr>
            <p:cNvSpPr>
              <a:spLocks noEditPoints="1"/>
            </p:cNvSpPr>
            <p:nvPr/>
          </p:nvSpPr>
          <p:spPr bwMode="auto">
            <a:xfrm>
              <a:off x="9568262" y="5410524"/>
              <a:ext cx="2009748" cy="1274387"/>
            </a:xfrm>
            <a:custGeom>
              <a:avLst/>
              <a:gdLst>
                <a:gd name="T0" fmla="*/ 0 w 238"/>
                <a:gd name="T1" fmla="*/ 151 h 151"/>
                <a:gd name="T2" fmla="*/ 238 w 238"/>
                <a:gd name="T3" fmla="*/ 151 h 151"/>
                <a:gd name="T4" fmla="*/ 238 w 238"/>
                <a:gd name="T5" fmla="*/ 8 h 151"/>
                <a:gd name="T6" fmla="*/ 230 w 238"/>
                <a:gd name="T7" fmla="*/ 0 h 151"/>
                <a:gd name="T8" fmla="*/ 8 w 238"/>
                <a:gd name="T9" fmla="*/ 0 h 151"/>
                <a:gd name="T10" fmla="*/ 0 w 238"/>
                <a:gd name="T11" fmla="*/ 8 h 151"/>
                <a:gd name="T12" fmla="*/ 0 w 238"/>
                <a:gd name="T13" fmla="*/ 151 h 151"/>
                <a:gd name="T14" fmla="*/ 226 w 238"/>
                <a:gd name="T15" fmla="*/ 144 h 151"/>
                <a:gd name="T16" fmla="*/ 12 w 238"/>
                <a:gd name="T17" fmla="*/ 144 h 151"/>
                <a:gd name="T18" fmla="*/ 12 w 238"/>
                <a:gd name="T19" fmla="*/ 12 h 151"/>
                <a:gd name="T20" fmla="*/ 226 w 238"/>
                <a:gd name="T21" fmla="*/ 12 h 151"/>
                <a:gd name="T22" fmla="*/ 226 w 238"/>
                <a:gd name="T23"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51">
                  <a:moveTo>
                    <a:pt x="0" y="151"/>
                  </a:moveTo>
                  <a:cubicBezTo>
                    <a:pt x="238" y="151"/>
                    <a:pt x="238" y="151"/>
                    <a:pt x="238" y="151"/>
                  </a:cubicBezTo>
                  <a:cubicBezTo>
                    <a:pt x="238" y="8"/>
                    <a:pt x="238" y="8"/>
                    <a:pt x="238" y="8"/>
                  </a:cubicBezTo>
                  <a:cubicBezTo>
                    <a:pt x="238" y="4"/>
                    <a:pt x="234" y="0"/>
                    <a:pt x="230" y="0"/>
                  </a:cubicBezTo>
                  <a:cubicBezTo>
                    <a:pt x="8" y="0"/>
                    <a:pt x="8" y="0"/>
                    <a:pt x="8" y="0"/>
                  </a:cubicBezTo>
                  <a:cubicBezTo>
                    <a:pt x="4" y="0"/>
                    <a:pt x="0" y="4"/>
                    <a:pt x="0" y="8"/>
                  </a:cubicBezTo>
                  <a:lnTo>
                    <a:pt x="0" y="151"/>
                  </a:lnTo>
                  <a:close/>
                  <a:moveTo>
                    <a:pt x="226" y="144"/>
                  </a:moveTo>
                  <a:cubicBezTo>
                    <a:pt x="12" y="144"/>
                    <a:pt x="12" y="144"/>
                    <a:pt x="12" y="144"/>
                  </a:cubicBezTo>
                  <a:cubicBezTo>
                    <a:pt x="12" y="12"/>
                    <a:pt x="12" y="12"/>
                    <a:pt x="12" y="12"/>
                  </a:cubicBezTo>
                  <a:cubicBezTo>
                    <a:pt x="226" y="12"/>
                    <a:pt x="226" y="12"/>
                    <a:pt x="226" y="12"/>
                  </a:cubicBezTo>
                  <a:lnTo>
                    <a:pt x="226" y="144"/>
                  </a:lnTo>
                  <a:close/>
                </a:path>
              </a:pathLst>
            </a:custGeom>
            <a:solidFill>
              <a:schemeClr val="tx1">
                <a:lumMod val="50000"/>
                <a:lumOff val="50000"/>
              </a:schemeClr>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
              <a:extLst>
                <a:ext uri="{FF2B5EF4-FFF2-40B4-BE49-F238E27FC236}">
                  <a16:creationId xmlns:a16="http://schemas.microsoft.com/office/drawing/2014/main" id="{7CB06C13-2247-4995-BE86-0B463453368F}"/>
                </a:ext>
              </a:extLst>
            </p:cNvPr>
            <p:cNvSpPr>
              <a:spLocks/>
            </p:cNvSpPr>
            <p:nvPr/>
          </p:nvSpPr>
          <p:spPr bwMode="auto">
            <a:xfrm>
              <a:off x="9296964" y="6684909"/>
              <a:ext cx="2516647" cy="103523"/>
            </a:xfrm>
            <a:custGeom>
              <a:avLst/>
              <a:gdLst>
                <a:gd name="T0" fmla="*/ 0 w 298"/>
                <a:gd name="T1" fmla="*/ 0 h 12"/>
                <a:gd name="T2" fmla="*/ 0 w 298"/>
                <a:gd name="T3" fmla="*/ 1 h 12"/>
                <a:gd name="T4" fmla="*/ 11 w 298"/>
                <a:gd name="T5" fmla="*/ 12 h 12"/>
                <a:gd name="T6" fmla="*/ 287 w 298"/>
                <a:gd name="T7" fmla="*/ 12 h 12"/>
                <a:gd name="T8" fmla="*/ 298 w 298"/>
                <a:gd name="T9" fmla="*/ 1 h 12"/>
                <a:gd name="T10" fmla="*/ 298 w 298"/>
                <a:gd name="T11" fmla="*/ 0 h 12"/>
                <a:gd name="T12" fmla="*/ 0 w 29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8" h="12">
                  <a:moveTo>
                    <a:pt x="0" y="0"/>
                  </a:moveTo>
                  <a:cubicBezTo>
                    <a:pt x="0" y="1"/>
                    <a:pt x="0" y="1"/>
                    <a:pt x="0" y="1"/>
                  </a:cubicBezTo>
                  <a:cubicBezTo>
                    <a:pt x="0" y="7"/>
                    <a:pt x="5" y="12"/>
                    <a:pt x="11" y="12"/>
                  </a:cubicBezTo>
                  <a:cubicBezTo>
                    <a:pt x="287" y="12"/>
                    <a:pt x="287" y="12"/>
                    <a:pt x="287" y="12"/>
                  </a:cubicBezTo>
                  <a:cubicBezTo>
                    <a:pt x="293" y="12"/>
                    <a:pt x="298" y="7"/>
                    <a:pt x="298" y="1"/>
                  </a:cubicBezTo>
                  <a:cubicBezTo>
                    <a:pt x="298" y="0"/>
                    <a:pt x="298" y="0"/>
                    <a:pt x="298" y="0"/>
                  </a:cubicBezTo>
                  <a:lnTo>
                    <a:pt x="0" y="0"/>
                  </a:lnTo>
                  <a:close/>
                </a:path>
              </a:pathLst>
            </a:custGeom>
            <a:solidFill>
              <a:schemeClr val="tx1">
                <a:lumMod val="50000"/>
                <a:lumOff val="50000"/>
              </a:schemeClr>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0">
              <a:extLst>
                <a:ext uri="{FF2B5EF4-FFF2-40B4-BE49-F238E27FC236}">
                  <a16:creationId xmlns:a16="http://schemas.microsoft.com/office/drawing/2014/main" id="{43E25C31-BA70-447C-8CB0-8770CE35E8D6}"/>
                </a:ext>
              </a:extLst>
            </p:cNvPr>
            <p:cNvSpPr>
              <a:spLocks/>
            </p:cNvSpPr>
            <p:nvPr/>
          </p:nvSpPr>
          <p:spPr bwMode="auto">
            <a:xfrm>
              <a:off x="9871689" y="5564021"/>
              <a:ext cx="464062" cy="692524"/>
            </a:xfrm>
            <a:custGeom>
              <a:avLst/>
              <a:gdLst>
                <a:gd name="T0" fmla="*/ 130 w 130"/>
                <a:gd name="T1" fmla="*/ 90 h 194"/>
                <a:gd name="T2" fmla="*/ 66 w 130"/>
                <a:gd name="T3" fmla="*/ 0 h 194"/>
                <a:gd name="T4" fmla="*/ 0 w 130"/>
                <a:gd name="T5" fmla="*/ 90 h 194"/>
                <a:gd name="T6" fmla="*/ 38 w 130"/>
                <a:gd name="T7" fmla="*/ 90 h 194"/>
                <a:gd name="T8" fmla="*/ 38 w 130"/>
                <a:gd name="T9" fmla="*/ 194 h 194"/>
                <a:gd name="T10" fmla="*/ 92 w 130"/>
                <a:gd name="T11" fmla="*/ 194 h 194"/>
                <a:gd name="T12" fmla="*/ 92 w 130"/>
                <a:gd name="T13" fmla="*/ 90 h 194"/>
                <a:gd name="T14" fmla="*/ 130 w 130"/>
                <a:gd name="T15" fmla="*/ 9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94">
                  <a:moveTo>
                    <a:pt x="130" y="90"/>
                  </a:moveTo>
                  <a:lnTo>
                    <a:pt x="66" y="0"/>
                  </a:lnTo>
                  <a:lnTo>
                    <a:pt x="0" y="90"/>
                  </a:lnTo>
                  <a:lnTo>
                    <a:pt x="38" y="90"/>
                  </a:lnTo>
                  <a:lnTo>
                    <a:pt x="38" y="194"/>
                  </a:lnTo>
                  <a:lnTo>
                    <a:pt x="92" y="194"/>
                  </a:lnTo>
                  <a:lnTo>
                    <a:pt x="92" y="90"/>
                  </a:lnTo>
                  <a:lnTo>
                    <a:pt x="130" y="90"/>
                  </a:lnTo>
                  <a:close/>
                </a:path>
              </a:pathLst>
            </a:custGeom>
            <a:solidFill>
              <a:schemeClr val="bg1">
                <a:lumMod val="85000"/>
              </a:scheme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1">
              <a:extLst>
                <a:ext uri="{FF2B5EF4-FFF2-40B4-BE49-F238E27FC236}">
                  <a16:creationId xmlns:a16="http://schemas.microsoft.com/office/drawing/2014/main" id="{F84049DC-FA61-4A2B-9278-604CB613ED60}"/>
                </a:ext>
              </a:extLst>
            </p:cNvPr>
            <p:cNvSpPr>
              <a:spLocks/>
            </p:cNvSpPr>
            <p:nvPr/>
          </p:nvSpPr>
          <p:spPr bwMode="auto">
            <a:xfrm>
              <a:off x="10817661" y="4610907"/>
              <a:ext cx="464062" cy="1788426"/>
            </a:xfrm>
            <a:custGeom>
              <a:avLst/>
              <a:gdLst>
                <a:gd name="T0" fmla="*/ 130 w 130"/>
                <a:gd name="T1" fmla="*/ 89 h 501"/>
                <a:gd name="T2" fmla="*/ 64 w 130"/>
                <a:gd name="T3" fmla="*/ 0 h 501"/>
                <a:gd name="T4" fmla="*/ 0 w 130"/>
                <a:gd name="T5" fmla="*/ 89 h 501"/>
                <a:gd name="T6" fmla="*/ 38 w 130"/>
                <a:gd name="T7" fmla="*/ 89 h 501"/>
                <a:gd name="T8" fmla="*/ 38 w 130"/>
                <a:gd name="T9" fmla="*/ 501 h 501"/>
                <a:gd name="T10" fmla="*/ 92 w 130"/>
                <a:gd name="T11" fmla="*/ 501 h 501"/>
                <a:gd name="T12" fmla="*/ 92 w 130"/>
                <a:gd name="T13" fmla="*/ 89 h 501"/>
                <a:gd name="T14" fmla="*/ 130 w 130"/>
                <a:gd name="T15" fmla="*/ 89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501">
                  <a:moveTo>
                    <a:pt x="130" y="89"/>
                  </a:moveTo>
                  <a:lnTo>
                    <a:pt x="64" y="0"/>
                  </a:lnTo>
                  <a:lnTo>
                    <a:pt x="0" y="89"/>
                  </a:lnTo>
                  <a:lnTo>
                    <a:pt x="38" y="89"/>
                  </a:lnTo>
                  <a:lnTo>
                    <a:pt x="38" y="501"/>
                  </a:lnTo>
                  <a:lnTo>
                    <a:pt x="92" y="501"/>
                  </a:lnTo>
                  <a:lnTo>
                    <a:pt x="92" y="89"/>
                  </a:lnTo>
                  <a:lnTo>
                    <a:pt x="130" y="89"/>
                  </a:lnTo>
                  <a:close/>
                </a:path>
              </a:pathLst>
            </a:custGeom>
            <a:solidFill>
              <a:schemeClr val="bg1">
                <a:lumMod val="85000"/>
              </a:schemeClr>
            </a:solidFill>
            <a:ln>
              <a:solidFill>
                <a:schemeClr val="bg2">
                  <a:lumMod val="9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2">
              <a:extLst>
                <a:ext uri="{FF2B5EF4-FFF2-40B4-BE49-F238E27FC236}">
                  <a16:creationId xmlns:a16="http://schemas.microsoft.com/office/drawing/2014/main" id="{CB4FF0B7-2E0E-4D16-A20D-3F3967BAA257}"/>
                </a:ext>
              </a:extLst>
            </p:cNvPr>
            <p:cNvSpPr>
              <a:spLocks/>
            </p:cNvSpPr>
            <p:nvPr/>
          </p:nvSpPr>
          <p:spPr bwMode="auto">
            <a:xfrm>
              <a:off x="10335751" y="5885294"/>
              <a:ext cx="471202" cy="692524"/>
            </a:xfrm>
            <a:custGeom>
              <a:avLst/>
              <a:gdLst>
                <a:gd name="T0" fmla="*/ 0 w 132"/>
                <a:gd name="T1" fmla="*/ 104 h 194"/>
                <a:gd name="T2" fmla="*/ 66 w 132"/>
                <a:gd name="T3" fmla="*/ 194 h 194"/>
                <a:gd name="T4" fmla="*/ 132 w 132"/>
                <a:gd name="T5" fmla="*/ 104 h 194"/>
                <a:gd name="T6" fmla="*/ 95 w 132"/>
                <a:gd name="T7" fmla="*/ 104 h 194"/>
                <a:gd name="T8" fmla="*/ 95 w 132"/>
                <a:gd name="T9" fmla="*/ 0 h 194"/>
                <a:gd name="T10" fmla="*/ 40 w 132"/>
                <a:gd name="T11" fmla="*/ 0 h 194"/>
                <a:gd name="T12" fmla="*/ 40 w 132"/>
                <a:gd name="T13" fmla="*/ 104 h 194"/>
                <a:gd name="T14" fmla="*/ 0 w 132"/>
                <a:gd name="T15" fmla="*/ 10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94">
                  <a:moveTo>
                    <a:pt x="0" y="104"/>
                  </a:moveTo>
                  <a:lnTo>
                    <a:pt x="66" y="194"/>
                  </a:lnTo>
                  <a:lnTo>
                    <a:pt x="132" y="104"/>
                  </a:lnTo>
                  <a:lnTo>
                    <a:pt x="95" y="104"/>
                  </a:lnTo>
                  <a:lnTo>
                    <a:pt x="95" y="0"/>
                  </a:lnTo>
                  <a:lnTo>
                    <a:pt x="40" y="0"/>
                  </a:lnTo>
                  <a:lnTo>
                    <a:pt x="40" y="104"/>
                  </a:lnTo>
                  <a:lnTo>
                    <a:pt x="0" y="104"/>
                  </a:lnTo>
                  <a:close/>
                </a:path>
              </a:pathLst>
            </a:custGeom>
            <a:solidFill>
              <a:srgbClr val="FFFFFF"/>
            </a:solidFill>
            <a:ln w="9525">
              <a:solidFill>
                <a:schemeClr val="bg2">
                  <a:lumMod val="9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44">
            <a:extLst>
              <a:ext uri="{FF2B5EF4-FFF2-40B4-BE49-F238E27FC236}">
                <a16:creationId xmlns:a16="http://schemas.microsoft.com/office/drawing/2014/main" id="{CB78191C-2E9E-4C85-9AD1-89700E907FBF}"/>
              </a:ext>
            </a:extLst>
          </p:cNvPr>
          <p:cNvGrpSpPr/>
          <p:nvPr userDrawn="1"/>
        </p:nvGrpSpPr>
        <p:grpSpPr>
          <a:xfrm flipH="1">
            <a:off x="-183386" y="-156395"/>
            <a:ext cx="6395162" cy="6705241"/>
            <a:chOff x="-720565" y="230326"/>
            <a:chExt cx="6395162" cy="6705241"/>
          </a:xfrm>
        </p:grpSpPr>
        <p:sp>
          <p:nvSpPr>
            <p:cNvPr id="97" name="Freeform 5">
              <a:extLst>
                <a:ext uri="{FF2B5EF4-FFF2-40B4-BE49-F238E27FC236}">
                  <a16:creationId xmlns:a16="http://schemas.microsoft.com/office/drawing/2014/main" id="{2AE6E899-65C3-4A9A-BA9F-553B18F9F73B}"/>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6">
              <a:extLst>
                <a:ext uri="{FF2B5EF4-FFF2-40B4-BE49-F238E27FC236}">
                  <a16:creationId xmlns:a16="http://schemas.microsoft.com/office/drawing/2014/main" id="{99102259-8728-43D8-BFED-A114E17DA849}"/>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7">
              <a:extLst>
                <a:ext uri="{FF2B5EF4-FFF2-40B4-BE49-F238E27FC236}">
                  <a16:creationId xmlns:a16="http://schemas.microsoft.com/office/drawing/2014/main" id="{AA50F849-9256-4CBB-BDFA-09D32F082777}"/>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8">
              <a:extLst>
                <a:ext uri="{FF2B5EF4-FFF2-40B4-BE49-F238E27FC236}">
                  <a16:creationId xmlns:a16="http://schemas.microsoft.com/office/drawing/2014/main" id="{00BDF1A8-9E98-4A5D-854F-5FC261B56A51}"/>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9">
              <a:extLst>
                <a:ext uri="{FF2B5EF4-FFF2-40B4-BE49-F238E27FC236}">
                  <a16:creationId xmlns:a16="http://schemas.microsoft.com/office/drawing/2014/main" id="{A061664A-D3EB-4B6B-861A-8091788C108B}"/>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
              <a:extLst>
                <a:ext uri="{FF2B5EF4-FFF2-40B4-BE49-F238E27FC236}">
                  <a16:creationId xmlns:a16="http://schemas.microsoft.com/office/drawing/2014/main" id="{7A4F3BBC-7576-4F4F-BA44-4397F7B54518}"/>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3">
              <a:extLst>
                <a:ext uri="{FF2B5EF4-FFF2-40B4-BE49-F238E27FC236}">
                  <a16:creationId xmlns:a16="http://schemas.microsoft.com/office/drawing/2014/main" id="{2072BCCF-9E13-45AA-A05A-3FC89658EB4A}"/>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04" name="组合 44">
            <a:extLst>
              <a:ext uri="{FF2B5EF4-FFF2-40B4-BE49-F238E27FC236}">
                <a16:creationId xmlns:a16="http://schemas.microsoft.com/office/drawing/2014/main" id="{10A0F3D0-DF3C-774D-B7BA-193C92A0ADE4}"/>
              </a:ext>
            </a:extLst>
          </p:cNvPr>
          <p:cNvGrpSpPr/>
          <p:nvPr userDrawn="1"/>
        </p:nvGrpSpPr>
        <p:grpSpPr>
          <a:xfrm flipH="1">
            <a:off x="-183386" y="-146769"/>
            <a:ext cx="6395162" cy="6705241"/>
            <a:chOff x="-720565" y="230326"/>
            <a:chExt cx="6395162" cy="6705241"/>
          </a:xfrm>
        </p:grpSpPr>
        <p:sp>
          <p:nvSpPr>
            <p:cNvPr id="105" name="Freeform 5">
              <a:extLst>
                <a:ext uri="{FF2B5EF4-FFF2-40B4-BE49-F238E27FC236}">
                  <a16:creationId xmlns:a16="http://schemas.microsoft.com/office/drawing/2014/main" id="{90EE963B-3C32-F44D-88AD-8D4B941B79B3}"/>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6">
              <a:extLst>
                <a:ext uri="{FF2B5EF4-FFF2-40B4-BE49-F238E27FC236}">
                  <a16:creationId xmlns:a16="http://schemas.microsoft.com/office/drawing/2014/main" id="{6356A4F0-EE92-6042-BE01-BE71F60291E0}"/>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7">
              <a:extLst>
                <a:ext uri="{FF2B5EF4-FFF2-40B4-BE49-F238E27FC236}">
                  <a16:creationId xmlns:a16="http://schemas.microsoft.com/office/drawing/2014/main" id="{257EABA6-3A8B-E84F-8B82-679890DCFD12}"/>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400178C2-E26E-E945-AC3D-69728FC7FD6A}"/>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a:extLst>
                <a:ext uri="{FF2B5EF4-FFF2-40B4-BE49-F238E27FC236}">
                  <a16:creationId xmlns:a16="http://schemas.microsoft.com/office/drawing/2014/main" id="{A6D83521-0238-454E-BBBE-C2FA781E3D97}"/>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0">
              <a:extLst>
                <a:ext uri="{FF2B5EF4-FFF2-40B4-BE49-F238E27FC236}">
                  <a16:creationId xmlns:a16="http://schemas.microsoft.com/office/drawing/2014/main" id="{9D7F7498-5FF4-2D4D-8540-6717EA4D066B}"/>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3">
              <a:extLst>
                <a:ext uri="{FF2B5EF4-FFF2-40B4-BE49-F238E27FC236}">
                  <a16:creationId xmlns:a16="http://schemas.microsoft.com/office/drawing/2014/main" id="{1A24424E-533C-8147-9DED-08E772FFAA44}"/>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61753676"/>
      </p:ext>
    </p:extLst>
  </p:cSld>
  <p:clrMapOvr>
    <a:masterClrMapping/>
  </p:clrMapOvr>
  <p:extLst>
    <p:ext uri="{DCECCB84-F9BA-43D5-87BE-67443E8EF086}">
      <p15:sldGuideLst xmlns:p15="http://schemas.microsoft.com/office/powerpoint/2012/main">
        <p15:guide id="1" orient="horz" pos="2205">
          <p15:clr>
            <a:srgbClr val="FBAE40"/>
          </p15:clr>
        </p15:guide>
        <p15:guide id="2" pos="173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A3463-51ED-4E09-B4E0-6096900C97C1}" type="datetimeFigureOut">
              <a:rPr lang="zh-CN" altLang="en-US" smtClean="0"/>
              <a:t>2019/6/3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74CA4-EAEF-40BC-A585-C24F4417E261}" type="slidenum">
              <a:rPr lang="zh-CN" altLang="en-US" smtClean="0"/>
              <a:t>‹#›</a:t>
            </a:fld>
            <a:endParaRPr lang="zh-CN" altLang="en-US"/>
          </a:p>
        </p:txBody>
      </p:sp>
    </p:spTree>
    <p:extLst>
      <p:ext uri="{BB962C8B-B14F-4D97-AF65-F5344CB8AC3E}">
        <p14:creationId xmlns:p14="http://schemas.microsoft.com/office/powerpoint/2010/main" val="4059900143"/>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0" r:id="rId3"/>
    <p:sldLayoutId id="2147483665" r:id="rId4"/>
    <p:sldLayoutId id="2147483666" r:id="rId5"/>
    <p:sldLayoutId id="2147483660" r:id="rId6"/>
    <p:sldLayoutId id="2147483661" r:id="rId7"/>
    <p:sldLayoutId id="2147483662" r:id="rId8"/>
    <p:sldLayoutId id="2147483667"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22.svg"/><Relationship Id="rId4" Type="http://schemas.openxmlformats.org/officeDocument/2006/relationships/image" Target="../media/image12.sv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20.svg"/><Relationship Id="rId4" Type="http://schemas.openxmlformats.org/officeDocument/2006/relationships/image" Target="../media/image12.sv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svg"/><Relationship Id="rId7" Type="http://schemas.openxmlformats.org/officeDocument/2006/relationships/image" Target="../media/image20.sv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2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RayTale/Ray"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4.jpeg"/><Relationship Id="rId4" Type="http://schemas.openxmlformats.org/officeDocument/2006/relationships/image" Target="../media/image33.jpe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6603491-22DD-D04E-8F30-4DF4853E16D5}"/>
              </a:ext>
            </a:extLst>
          </p:cNvPr>
          <p:cNvSpPr>
            <a:spLocks noGrp="1"/>
          </p:cNvSpPr>
          <p:nvPr>
            <p:ph type="body" sz="quarter" idx="11"/>
          </p:nvPr>
        </p:nvSpPr>
        <p:spPr/>
        <p:txBody>
          <a:bodyPr/>
          <a:lstStyle/>
          <a:p>
            <a:r>
              <a:rPr lang="zh-CN" altLang="en-US" dirty="0"/>
              <a:t>郑承良</a:t>
            </a:r>
            <a:endParaRPr lang="en-US" dirty="0"/>
          </a:p>
        </p:txBody>
      </p:sp>
      <p:sp>
        <p:nvSpPr>
          <p:cNvPr id="9" name="Text Placeholder 8">
            <a:extLst>
              <a:ext uri="{FF2B5EF4-FFF2-40B4-BE49-F238E27FC236}">
                <a16:creationId xmlns:a16="http://schemas.microsoft.com/office/drawing/2014/main" id="{BC6F6CD5-DC49-ED48-896D-CC5703E6594C}"/>
              </a:ext>
            </a:extLst>
          </p:cNvPr>
          <p:cNvSpPr>
            <a:spLocks noGrp="1"/>
          </p:cNvSpPr>
          <p:nvPr>
            <p:ph type="body" sz="quarter" idx="14"/>
          </p:nvPr>
        </p:nvSpPr>
        <p:spPr>
          <a:xfrm>
            <a:off x="374230" y="1512708"/>
            <a:ext cx="10374635" cy="673198"/>
          </a:xfrm>
        </p:spPr>
        <p:txBody>
          <a:bodyPr/>
          <a:lstStyle/>
          <a:p>
            <a:r>
              <a:rPr lang="en-US" altLang="zh-CN" dirty="0"/>
              <a:t>Orleans +ES / CQRS+SF</a:t>
            </a:r>
            <a:r>
              <a:rPr lang="zh-CN" altLang="en-US" dirty="0"/>
              <a:t>解决方案分享</a:t>
            </a:r>
            <a:endParaRPr lang="en-US" sz="2400" dirty="0"/>
          </a:p>
        </p:txBody>
      </p:sp>
    </p:spTree>
    <p:extLst>
      <p:ext uri="{BB962C8B-B14F-4D97-AF65-F5344CB8AC3E}">
        <p14:creationId xmlns:p14="http://schemas.microsoft.com/office/powerpoint/2010/main" val="418260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2107628" cy="369332"/>
          </a:xfrm>
          <a:prstGeom prst="rect">
            <a:avLst/>
          </a:prstGeom>
          <a:noFill/>
        </p:spPr>
        <p:txBody>
          <a:bodyPr wrap="none" rtlCol="0">
            <a:spAutoFit/>
          </a:bodyPr>
          <a:lstStyle/>
          <a:p>
            <a:r>
              <a:rPr lang="en-US" altLang="zh-CN" dirty="0">
                <a:solidFill>
                  <a:schemeClr val="bg1"/>
                </a:solidFill>
              </a:rPr>
              <a:t>Actor</a:t>
            </a:r>
            <a:r>
              <a:rPr lang="zh-CN" altLang="en-US" dirty="0">
                <a:solidFill>
                  <a:schemeClr val="bg1"/>
                </a:solidFill>
              </a:rPr>
              <a:t>模型：</a:t>
            </a:r>
            <a:r>
              <a:rPr lang="en-US" altLang="zh-CN" dirty="0">
                <a:solidFill>
                  <a:schemeClr val="bg1"/>
                </a:solidFill>
              </a:rPr>
              <a:t>Orleans</a:t>
            </a:r>
            <a:endParaRPr lang="zh-CN" altLang="en-US" dirty="0">
              <a:solidFill>
                <a:schemeClr val="bg1"/>
              </a:solidFill>
            </a:endParaRPr>
          </a:p>
        </p:txBody>
      </p:sp>
      <p:sp>
        <p:nvSpPr>
          <p:cNvPr id="2" name="文本框 1">
            <a:extLst>
              <a:ext uri="{FF2B5EF4-FFF2-40B4-BE49-F238E27FC236}">
                <a16:creationId xmlns:a16="http://schemas.microsoft.com/office/drawing/2014/main" id="{9488D1E5-0E80-4930-B5E9-808309F58F4D}"/>
              </a:ext>
            </a:extLst>
          </p:cNvPr>
          <p:cNvSpPr txBox="1"/>
          <p:nvPr/>
        </p:nvSpPr>
        <p:spPr>
          <a:xfrm>
            <a:off x="509588" y="1845527"/>
            <a:ext cx="11082337" cy="923330"/>
          </a:xfrm>
          <a:prstGeom prst="rect">
            <a:avLst/>
          </a:prstGeom>
          <a:noFill/>
        </p:spPr>
        <p:txBody>
          <a:bodyPr wrap="square" rtlCol="0">
            <a:spAutoFit/>
          </a:bodyPr>
          <a:lstStyle/>
          <a:p>
            <a:r>
              <a:rPr lang="en-US" altLang="zh-CN" dirty="0">
                <a:solidFill>
                  <a:schemeClr val="bg1"/>
                </a:solidFill>
              </a:rPr>
              <a:t>Erlang</a:t>
            </a:r>
            <a:r>
              <a:rPr lang="zh-CN" altLang="en-US" dirty="0">
                <a:solidFill>
                  <a:schemeClr val="bg1"/>
                </a:solidFill>
              </a:rPr>
              <a:t>和</a:t>
            </a:r>
            <a:r>
              <a:rPr lang="en-US" altLang="zh-CN" dirty="0" err="1">
                <a:solidFill>
                  <a:schemeClr val="bg1"/>
                </a:solidFill>
              </a:rPr>
              <a:t>Akka</a:t>
            </a:r>
            <a:r>
              <a:rPr lang="zh-CN" altLang="en-US" dirty="0">
                <a:solidFill>
                  <a:schemeClr val="bg1"/>
                </a:solidFill>
              </a:rPr>
              <a:t>的</a:t>
            </a:r>
            <a:r>
              <a:rPr lang="en-US" altLang="zh-CN" dirty="0">
                <a:solidFill>
                  <a:schemeClr val="bg1"/>
                </a:solidFill>
              </a:rPr>
              <a:t>Actor</a:t>
            </a:r>
            <a:r>
              <a:rPr lang="zh-CN" altLang="en-US" dirty="0">
                <a:solidFill>
                  <a:schemeClr val="bg1"/>
                </a:solidFill>
              </a:rPr>
              <a:t>平台仍然使开发人员负担与许多分布式系统的复杂性：关键的挑战是开发管理</a:t>
            </a:r>
            <a:r>
              <a:rPr lang="en-US" altLang="zh-CN" dirty="0">
                <a:solidFill>
                  <a:schemeClr val="bg1"/>
                </a:solidFill>
              </a:rPr>
              <a:t>Actor</a:t>
            </a:r>
            <a:r>
              <a:rPr lang="zh-CN" altLang="en-US" dirty="0">
                <a:solidFill>
                  <a:schemeClr val="bg1"/>
                </a:solidFill>
              </a:rPr>
              <a:t>生命周期的代码，处理分布式竞争、处理故障和恢复</a:t>
            </a:r>
            <a:r>
              <a:rPr lang="en-US" altLang="zh-CN" dirty="0">
                <a:solidFill>
                  <a:schemeClr val="bg1"/>
                </a:solidFill>
              </a:rPr>
              <a:t>Actor</a:t>
            </a:r>
            <a:r>
              <a:rPr lang="zh-CN" altLang="en-US" dirty="0">
                <a:solidFill>
                  <a:schemeClr val="bg1"/>
                </a:solidFill>
              </a:rPr>
              <a:t>以及分布式资源管理等等都很复杂。</a:t>
            </a:r>
          </a:p>
          <a:p>
            <a:endParaRPr lang="zh-CN" altLang="en-US" dirty="0">
              <a:solidFill>
                <a:schemeClr val="bg1"/>
              </a:solidFill>
            </a:endParaRPr>
          </a:p>
        </p:txBody>
      </p:sp>
      <p:sp>
        <p:nvSpPr>
          <p:cNvPr id="5" name="文本框 4">
            <a:extLst>
              <a:ext uri="{FF2B5EF4-FFF2-40B4-BE49-F238E27FC236}">
                <a16:creationId xmlns:a16="http://schemas.microsoft.com/office/drawing/2014/main" id="{706A5124-3FF2-4EB7-9B9C-3C3F1FF4B846}"/>
              </a:ext>
            </a:extLst>
          </p:cNvPr>
          <p:cNvSpPr txBox="1"/>
          <p:nvPr/>
        </p:nvSpPr>
        <p:spPr>
          <a:xfrm>
            <a:off x="509588" y="2768857"/>
            <a:ext cx="10167936" cy="369332"/>
          </a:xfrm>
          <a:prstGeom prst="rect">
            <a:avLst/>
          </a:prstGeom>
          <a:noFill/>
        </p:spPr>
        <p:txBody>
          <a:bodyPr wrap="square" rtlCol="0">
            <a:spAutoFit/>
          </a:bodyPr>
          <a:lstStyle/>
          <a:p>
            <a:r>
              <a:rPr lang="zh-CN" altLang="en-US" dirty="0">
                <a:solidFill>
                  <a:schemeClr val="bg1"/>
                </a:solidFill>
              </a:rPr>
              <a:t>托管</a:t>
            </a:r>
            <a:r>
              <a:rPr lang="en-US" altLang="zh-CN" dirty="0">
                <a:solidFill>
                  <a:schemeClr val="bg1"/>
                </a:solidFill>
              </a:rPr>
              <a:t>Actor</a:t>
            </a:r>
          </a:p>
        </p:txBody>
      </p:sp>
      <p:sp>
        <p:nvSpPr>
          <p:cNvPr id="7" name="文本框 6">
            <a:extLst>
              <a:ext uri="{FF2B5EF4-FFF2-40B4-BE49-F238E27FC236}">
                <a16:creationId xmlns:a16="http://schemas.microsoft.com/office/drawing/2014/main" id="{A1BFB61C-E2CB-4AB0-A225-7A1A7F46A615}"/>
              </a:ext>
            </a:extLst>
          </p:cNvPr>
          <p:cNvSpPr txBox="1"/>
          <p:nvPr/>
        </p:nvSpPr>
        <p:spPr>
          <a:xfrm>
            <a:off x="509588" y="1035309"/>
            <a:ext cx="5077031" cy="646331"/>
          </a:xfrm>
          <a:prstGeom prst="rect">
            <a:avLst/>
          </a:prstGeom>
          <a:noFill/>
        </p:spPr>
        <p:txBody>
          <a:bodyPr wrap="none" rtlCol="0">
            <a:spAutoFit/>
          </a:bodyPr>
          <a:lstStyle/>
          <a:p>
            <a:r>
              <a:rPr lang="zh-CN" altLang="en-US" dirty="0">
                <a:solidFill>
                  <a:schemeClr val="bg1"/>
                </a:solidFill>
              </a:rPr>
              <a:t>来自微软研究院，</a:t>
            </a:r>
            <a:r>
              <a:rPr lang="en-US" altLang="zh-CN" dirty="0">
                <a:solidFill>
                  <a:schemeClr val="bg1"/>
                </a:solidFill>
              </a:rPr>
              <a:t>Halo 4</a:t>
            </a:r>
            <a:r>
              <a:rPr lang="zh-CN" altLang="en-US" dirty="0">
                <a:solidFill>
                  <a:schemeClr val="bg1"/>
                </a:solidFill>
              </a:rPr>
              <a:t>和</a:t>
            </a:r>
            <a:r>
              <a:rPr lang="en-US" altLang="zh-CN" dirty="0">
                <a:solidFill>
                  <a:schemeClr val="bg1"/>
                </a:solidFill>
              </a:rPr>
              <a:t>Halo 5</a:t>
            </a:r>
            <a:r>
              <a:rPr lang="zh-CN" altLang="en-US" dirty="0">
                <a:solidFill>
                  <a:schemeClr val="bg1"/>
                </a:solidFill>
              </a:rPr>
              <a:t>云服务的平台。</a:t>
            </a:r>
            <a:endParaRPr lang="en-US" altLang="zh-CN" dirty="0">
              <a:solidFill>
                <a:schemeClr val="bg1"/>
              </a:solidFill>
            </a:endParaRPr>
          </a:p>
          <a:p>
            <a:r>
              <a:rPr lang="en-US" altLang="zh-CN" dirty="0">
                <a:solidFill>
                  <a:schemeClr val="bg1"/>
                </a:solidFill>
              </a:rPr>
              <a:t>https://github.com/dotnet/orleans</a:t>
            </a:r>
            <a:endParaRPr lang="zh-CN" altLang="en-US" dirty="0">
              <a:solidFill>
                <a:schemeClr val="bg1"/>
              </a:solidFill>
            </a:endParaRPr>
          </a:p>
        </p:txBody>
      </p:sp>
      <p:sp>
        <p:nvSpPr>
          <p:cNvPr id="8" name="矩形 7">
            <a:extLst>
              <a:ext uri="{FF2B5EF4-FFF2-40B4-BE49-F238E27FC236}">
                <a16:creationId xmlns:a16="http://schemas.microsoft.com/office/drawing/2014/main" id="{A2869C06-FA2F-4003-8F7B-DC2CB1C1EED9}"/>
              </a:ext>
            </a:extLst>
          </p:cNvPr>
          <p:cNvSpPr/>
          <p:nvPr/>
        </p:nvSpPr>
        <p:spPr>
          <a:xfrm>
            <a:off x="509588" y="3631763"/>
            <a:ext cx="8315325" cy="2585323"/>
          </a:xfrm>
          <a:prstGeom prst="rect">
            <a:avLst/>
          </a:prstGeom>
        </p:spPr>
        <p:txBody>
          <a:bodyPr wrap="square">
            <a:spAutoFit/>
          </a:bodyPr>
          <a:lstStyle/>
          <a:p>
            <a:r>
              <a:rPr lang="en-US" altLang="zh-CN" dirty="0">
                <a:solidFill>
                  <a:schemeClr val="bg1"/>
                </a:solidFill>
              </a:rPr>
              <a:t>1.</a:t>
            </a:r>
            <a:r>
              <a:rPr lang="zh-CN" altLang="en-US" dirty="0">
                <a:solidFill>
                  <a:schemeClr val="bg1"/>
                </a:solidFill>
              </a:rPr>
              <a:t>一个</a:t>
            </a:r>
            <a:r>
              <a:rPr lang="en-US" altLang="zh-CN" dirty="0">
                <a:solidFill>
                  <a:schemeClr val="bg1"/>
                </a:solidFill>
              </a:rPr>
              <a:t>Orleans</a:t>
            </a:r>
            <a:r>
              <a:rPr lang="zh-CN" altLang="en-US" dirty="0">
                <a:solidFill>
                  <a:schemeClr val="bg1"/>
                </a:solidFill>
              </a:rPr>
              <a:t>的</a:t>
            </a:r>
            <a:r>
              <a:rPr lang="en-US" altLang="zh-CN" dirty="0">
                <a:solidFill>
                  <a:schemeClr val="bg1"/>
                </a:solidFill>
              </a:rPr>
              <a:t>Actor</a:t>
            </a:r>
            <a:r>
              <a:rPr lang="zh-CN" altLang="en-US" dirty="0">
                <a:solidFill>
                  <a:schemeClr val="bg1"/>
                </a:solidFill>
              </a:rPr>
              <a:t>总是存在的，但是它不能被显式地创建或销毁。它的存在超越任何内存中任何实例的生命周期，从而超越了任何特定服务器的生命周期。</a:t>
            </a:r>
          </a:p>
          <a:p>
            <a:r>
              <a:rPr lang="en-US" altLang="zh-CN" dirty="0">
                <a:solidFill>
                  <a:schemeClr val="bg1"/>
                </a:solidFill>
              </a:rPr>
              <a:t>2.Orleans Actor</a:t>
            </a:r>
            <a:r>
              <a:rPr lang="zh-CN" altLang="en-US" dirty="0">
                <a:solidFill>
                  <a:schemeClr val="bg1"/>
                </a:solidFill>
              </a:rPr>
              <a:t>是自动实例化</a:t>
            </a:r>
            <a:r>
              <a:rPr lang="en-US" altLang="zh-CN" dirty="0">
                <a:solidFill>
                  <a:schemeClr val="bg1"/>
                </a:solidFill>
              </a:rPr>
              <a:t>:</a:t>
            </a:r>
            <a:r>
              <a:rPr lang="zh-CN" altLang="en-US" dirty="0">
                <a:solidFill>
                  <a:schemeClr val="bg1"/>
                </a:solidFill>
              </a:rPr>
              <a:t>如果内存没有</a:t>
            </a:r>
            <a:r>
              <a:rPr lang="en-US" altLang="zh-CN" dirty="0">
                <a:solidFill>
                  <a:schemeClr val="bg1"/>
                </a:solidFill>
              </a:rPr>
              <a:t>Actor</a:t>
            </a:r>
            <a:r>
              <a:rPr lang="zh-CN" altLang="en-US" dirty="0">
                <a:solidFill>
                  <a:schemeClr val="bg1"/>
                </a:solidFill>
              </a:rPr>
              <a:t>实例，它会自动创建，发送到</a:t>
            </a:r>
            <a:r>
              <a:rPr lang="en-US" altLang="zh-CN" dirty="0">
                <a:solidFill>
                  <a:schemeClr val="bg1"/>
                </a:solidFill>
              </a:rPr>
              <a:t>Actor</a:t>
            </a:r>
            <a:r>
              <a:rPr lang="zh-CN" altLang="en-US" dirty="0">
                <a:solidFill>
                  <a:schemeClr val="bg1"/>
                </a:solidFill>
              </a:rPr>
              <a:t>的一个消息是当前服务器上创建一个新的实例。一个未使用的</a:t>
            </a:r>
            <a:r>
              <a:rPr lang="en-US" altLang="zh-CN" dirty="0">
                <a:solidFill>
                  <a:schemeClr val="bg1"/>
                </a:solidFill>
              </a:rPr>
              <a:t>Actor</a:t>
            </a:r>
            <a:r>
              <a:rPr lang="zh-CN" altLang="en-US" dirty="0">
                <a:solidFill>
                  <a:schemeClr val="bg1"/>
                </a:solidFill>
              </a:rPr>
              <a:t>实例作为运行时资源管理的一部分自动回收。一个</a:t>
            </a:r>
            <a:r>
              <a:rPr lang="en-US" altLang="zh-CN" dirty="0">
                <a:solidFill>
                  <a:schemeClr val="bg1"/>
                </a:solidFill>
              </a:rPr>
              <a:t>actor</a:t>
            </a:r>
            <a:r>
              <a:rPr lang="zh-CN" altLang="en-US" dirty="0">
                <a:solidFill>
                  <a:schemeClr val="bg1"/>
                </a:solidFill>
              </a:rPr>
              <a:t>实例从来不会失败</a:t>
            </a:r>
            <a:r>
              <a:rPr lang="en-US" altLang="zh-CN" dirty="0">
                <a:solidFill>
                  <a:schemeClr val="bg1"/>
                </a:solidFill>
              </a:rPr>
              <a:t>: </a:t>
            </a:r>
            <a:r>
              <a:rPr lang="zh-CN" altLang="en-US" dirty="0">
                <a:solidFill>
                  <a:schemeClr val="bg1"/>
                </a:solidFill>
              </a:rPr>
              <a:t>如果服务器</a:t>
            </a:r>
            <a:r>
              <a:rPr lang="en-US" altLang="zh-CN" dirty="0">
                <a:solidFill>
                  <a:schemeClr val="bg1"/>
                </a:solidFill>
              </a:rPr>
              <a:t>S</a:t>
            </a:r>
            <a:r>
              <a:rPr lang="zh-CN" altLang="en-US" dirty="0">
                <a:solidFill>
                  <a:schemeClr val="bg1"/>
                </a:solidFill>
              </a:rPr>
              <a:t>崩溃</a:t>
            </a:r>
            <a:r>
              <a:rPr lang="en-US" altLang="zh-CN" dirty="0">
                <a:solidFill>
                  <a:schemeClr val="bg1"/>
                </a:solidFill>
              </a:rPr>
              <a:t>, </a:t>
            </a:r>
            <a:r>
              <a:rPr lang="zh-CN" altLang="en-US" dirty="0">
                <a:solidFill>
                  <a:schemeClr val="bg1"/>
                </a:solidFill>
              </a:rPr>
              <a:t>发送给这个</a:t>
            </a:r>
            <a:r>
              <a:rPr lang="en-US" altLang="zh-CN" dirty="0">
                <a:solidFill>
                  <a:schemeClr val="bg1"/>
                </a:solidFill>
              </a:rPr>
              <a:t>S</a:t>
            </a:r>
            <a:r>
              <a:rPr lang="zh-CN" altLang="en-US" dirty="0">
                <a:solidFill>
                  <a:schemeClr val="bg1"/>
                </a:solidFill>
              </a:rPr>
              <a:t>中</a:t>
            </a:r>
            <a:r>
              <a:rPr lang="en-US" altLang="zh-CN" dirty="0">
                <a:solidFill>
                  <a:schemeClr val="bg1"/>
                </a:solidFill>
              </a:rPr>
              <a:t>Actor</a:t>
            </a:r>
            <a:r>
              <a:rPr lang="zh-CN" altLang="en-US" dirty="0">
                <a:solidFill>
                  <a:schemeClr val="bg1"/>
                </a:solidFill>
              </a:rPr>
              <a:t>的下一个消息将被自动实例化到另外一个服务器</a:t>
            </a:r>
            <a:r>
              <a:rPr lang="en-US" altLang="zh-CN" dirty="0">
                <a:solidFill>
                  <a:schemeClr val="bg1"/>
                </a:solidFill>
              </a:rPr>
              <a:t>A</a:t>
            </a:r>
            <a:r>
              <a:rPr lang="zh-CN" altLang="en-US" dirty="0">
                <a:solidFill>
                  <a:schemeClr val="bg1"/>
                </a:solidFill>
              </a:rPr>
              <a:t>，消除应用程序需要监督和人为编码显式地重建失败的</a:t>
            </a:r>
            <a:r>
              <a:rPr lang="en-US" altLang="zh-CN" dirty="0">
                <a:solidFill>
                  <a:schemeClr val="bg1"/>
                </a:solidFill>
              </a:rPr>
              <a:t>Actor</a:t>
            </a:r>
            <a:r>
              <a:rPr lang="zh-CN" altLang="en-US" dirty="0">
                <a:solidFill>
                  <a:schemeClr val="bg1"/>
                </a:solidFill>
              </a:rPr>
              <a:t>。</a:t>
            </a:r>
          </a:p>
          <a:p>
            <a:r>
              <a:rPr lang="en-US" altLang="zh-CN" dirty="0">
                <a:solidFill>
                  <a:schemeClr val="bg1"/>
                </a:solidFill>
              </a:rPr>
              <a:t>3.Actor</a:t>
            </a:r>
            <a:r>
              <a:rPr lang="zh-CN" altLang="en-US" dirty="0">
                <a:solidFill>
                  <a:schemeClr val="bg1"/>
                </a:solidFill>
              </a:rPr>
              <a:t>的位置实例对应用程序代码是透明的</a:t>
            </a:r>
            <a:r>
              <a:rPr lang="en-US" altLang="zh-CN" dirty="0">
                <a:solidFill>
                  <a:schemeClr val="bg1"/>
                </a:solidFill>
              </a:rPr>
              <a:t>,</a:t>
            </a:r>
            <a:r>
              <a:rPr lang="zh-CN" altLang="en-US" dirty="0">
                <a:solidFill>
                  <a:schemeClr val="bg1"/>
                </a:solidFill>
              </a:rPr>
              <a:t>这极大地简化了编程。</a:t>
            </a:r>
          </a:p>
          <a:p>
            <a:r>
              <a:rPr lang="en-US" altLang="zh-CN" dirty="0">
                <a:solidFill>
                  <a:schemeClr val="bg1"/>
                </a:solidFill>
              </a:rPr>
              <a:t>4.Orleans</a:t>
            </a:r>
            <a:r>
              <a:rPr lang="zh-CN" altLang="en-US" dirty="0">
                <a:solidFill>
                  <a:schemeClr val="bg1"/>
                </a:solidFill>
              </a:rPr>
              <a:t>可以自动创建多个实例相同的无状态的</a:t>
            </a:r>
            <a:r>
              <a:rPr lang="en-US" altLang="zh-CN" dirty="0">
                <a:solidFill>
                  <a:schemeClr val="bg1"/>
                </a:solidFill>
              </a:rPr>
              <a:t>Actor</a:t>
            </a:r>
            <a:r>
              <a:rPr lang="zh-CN" altLang="en-US" dirty="0">
                <a:solidFill>
                  <a:schemeClr val="bg1"/>
                </a:solidFill>
              </a:rPr>
              <a:t>，</a:t>
            </a:r>
            <a:r>
              <a:rPr lang="en-US" altLang="zh-CN" dirty="0">
                <a:solidFill>
                  <a:schemeClr val="bg1"/>
                </a:solidFill>
              </a:rPr>
              <a:t>Actor</a:t>
            </a:r>
            <a:r>
              <a:rPr lang="zh-CN" altLang="en-US" dirty="0">
                <a:solidFill>
                  <a:schemeClr val="bg1"/>
                </a:solidFill>
              </a:rPr>
              <a:t>可以无缝地热扩展。</a:t>
            </a:r>
          </a:p>
        </p:txBody>
      </p:sp>
    </p:spTree>
    <p:extLst>
      <p:ext uri="{BB962C8B-B14F-4D97-AF65-F5344CB8AC3E}">
        <p14:creationId xmlns:p14="http://schemas.microsoft.com/office/powerpoint/2010/main" val="350594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3261790" cy="369332"/>
          </a:xfrm>
          <a:prstGeom prst="rect">
            <a:avLst/>
          </a:prstGeom>
          <a:noFill/>
        </p:spPr>
        <p:txBody>
          <a:bodyPr wrap="none" rtlCol="0">
            <a:spAutoFit/>
          </a:bodyPr>
          <a:lstStyle/>
          <a:p>
            <a:r>
              <a:rPr lang="en-US" altLang="zh-CN" dirty="0">
                <a:solidFill>
                  <a:schemeClr val="bg1"/>
                </a:solidFill>
              </a:rPr>
              <a:t>Actor</a:t>
            </a:r>
            <a:r>
              <a:rPr lang="zh-CN" altLang="en-US" dirty="0">
                <a:solidFill>
                  <a:schemeClr val="bg1"/>
                </a:solidFill>
              </a:rPr>
              <a:t>模型：</a:t>
            </a:r>
            <a:r>
              <a:rPr lang="en-US" altLang="zh-CN" dirty="0">
                <a:solidFill>
                  <a:schemeClr val="bg1"/>
                </a:solidFill>
              </a:rPr>
              <a:t>Orleans</a:t>
            </a:r>
            <a:r>
              <a:rPr lang="zh-CN" altLang="en-US" dirty="0">
                <a:solidFill>
                  <a:schemeClr val="bg1"/>
                </a:solidFill>
              </a:rPr>
              <a:t>，生命周期</a:t>
            </a:r>
          </a:p>
        </p:txBody>
      </p:sp>
      <p:pic>
        <p:nvPicPr>
          <p:cNvPr id="4" name="Picture 2" descr="https://dotnet.github.io/orleans/Documentation/images/grain_lifecycle.png">
            <a:extLst>
              <a:ext uri="{FF2B5EF4-FFF2-40B4-BE49-F238E27FC236}">
                <a16:creationId xmlns:a16="http://schemas.microsoft.com/office/drawing/2014/main" id="{631A2CB2-4699-421C-A07C-D875DE949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825" y="1638300"/>
            <a:ext cx="3733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01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2800126" cy="369332"/>
          </a:xfrm>
          <a:prstGeom prst="rect">
            <a:avLst/>
          </a:prstGeom>
          <a:noFill/>
        </p:spPr>
        <p:txBody>
          <a:bodyPr wrap="none" rtlCol="0">
            <a:spAutoFit/>
          </a:bodyPr>
          <a:lstStyle/>
          <a:p>
            <a:r>
              <a:rPr lang="en-US" altLang="zh-CN" dirty="0">
                <a:solidFill>
                  <a:schemeClr val="bg1"/>
                </a:solidFill>
              </a:rPr>
              <a:t>Actor</a:t>
            </a:r>
            <a:r>
              <a:rPr lang="zh-CN" altLang="en-US" dirty="0">
                <a:solidFill>
                  <a:schemeClr val="bg1"/>
                </a:solidFill>
              </a:rPr>
              <a:t>模型：</a:t>
            </a:r>
            <a:r>
              <a:rPr lang="en-US" altLang="zh-CN" dirty="0">
                <a:solidFill>
                  <a:schemeClr val="bg1"/>
                </a:solidFill>
              </a:rPr>
              <a:t>Orleans</a:t>
            </a:r>
            <a:r>
              <a:rPr lang="zh-CN" altLang="en-US" dirty="0">
                <a:solidFill>
                  <a:schemeClr val="bg1"/>
                </a:solidFill>
              </a:rPr>
              <a:t>，容错</a:t>
            </a:r>
          </a:p>
        </p:txBody>
      </p:sp>
      <p:pic>
        <p:nvPicPr>
          <p:cNvPr id="5" name="Picture 4" descr="https://dotnet.github.io/orleans/Documentation/images/server-failure.png">
            <a:extLst>
              <a:ext uri="{FF2B5EF4-FFF2-40B4-BE49-F238E27FC236}">
                <a16:creationId xmlns:a16="http://schemas.microsoft.com/office/drawing/2014/main" id="{E7A8A1CB-D646-46FC-95A5-F6EC36E75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402" y="1698507"/>
            <a:ext cx="8705850" cy="438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1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3030958" cy="369332"/>
          </a:xfrm>
          <a:prstGeom prst="rect">
            <a:avLst/>
          </a:prstGeom>
          <a:noFill/>
        </p:spPr>
        <p:txBody>
          <a:bodyPr wrap="none" rtlCol="0">
            <a:spAutoFit/>
          </a:bodyPr>
          <a:lstStyle/>
          <a:p>
            <a:r>
              <a:rPr lang="en-US" altLang="zh-CN" dirty="0">
                <a:solidFill>
                  <a:schemeClr val="bg1"/>
                </a:solidFill>
              </a:rPr>
              <a:t>Actor</a:t>
            </a:r>
            <a:r>
              <a:rPr lang="zh-CN" altLang="en-US" dirty="0">
                <a:solidFill>
                  <a:schemeClr val="bg1"/>
                </a:solidFill>
              </a:rPr>
              <a:t>模型：</a:t>
            </a:r>
            <a:r>
              <a:rPr lang="en-US" altLang="zh-CN" dirty="0">
                <a:solidFill>
                  <a:schemeClr val="bg1"/>
                </a:solidFill>
              </a:rPr>
              <a:t>Orleans</a:t>
            </a:r>
            <a:r>
              <a:rPr lang="zh-CN" altLang="en-US" dirty="0">
                <a:solidFill>
                  <a:schemeClr val="bg1"/>
                </a:solidFill>
              </a:rPr>
              <a:t>，优缺点</a:t>
            </a:r>
          </a:p>
        </p:txBody>
      </p:sp>
      <p:sp>
        <p:nvSpPr>
          <p:cNvPr id="6" name="矩形 5">
            <a:extLst>
              <a:ext uri="{FF2B5EF4-FFF2-40B4-BE49-F238E27FC236}">
                <a16:creationId xmlns:a16="http://schemas.microsoft.com/office/drawing/2014/main" id="{D9AB0330-A64E-47D3-9318-DD8C45FC5C63}"/>
              </a:ext>
            </a:extLst>
          </p:cNvPr>
          <p:cNvSpPr/>
          <p:nvPr/>
        </p:nvSpPr>
        <p:spPr>
          <a:xfrm>
            <a:off x="1404466" y="1582340"/>
            <a:ext cx="8315325" cy="4247317"/>
          </a:xfrm>
          <a:prstGeom prst="rect">
            <a:avLst/>
          </a:prstGeom>
        </p:spPr>
        <p:txBody>
          <a:bodyPr wrap="square">
            <a:spAutoFit/>
          </a:bodyPr>
          <a:lstStyle/>
          <a:p>
            <a:r>
              <a:rPr lang="zh-CN" altLang="en-US" dirty="0">
                <a:solidFill>
                  <a:schemeClr val="bg1"/>
                </a:solidFill>
              </a:rPr>
              <a:t>优点：</a:t>
            </a:r>
            <a:endParaRPr lang="en-US" altLang="zh-CN" dirty="0">
              <a:solidFill>
                <a:schemeClr val="bg1"/>
              </a:solidFill>
            </a:endParaRPr>
          </a:p>
          <a:p>
            <a:r>
              <a:rPr lang="en-US" altLang="zh-CN" dirty="0">
                <a:solidFill>
                  <a:schemeClr val="bg1"/>
                </a:solidFill>
              </a:rPr>
              <a:t>1.</a:t>
            </a:r>
            <a:r>
              <a:rPr lang="zh-CN" altLang="en-US" dirty="0">
                <a:solidFill>
                  <a:schemeClr val="bg1"/>
                </a:solidFill>
              </a:rPr>
              <a:t>降低开发、测试、维护的难度</a:t>
            </a:r>
            <a:endParaRPr lang="en-US" altLang="zh-CN" dirty="0">
              <a:solidFill>
                <a:schemeClr val="bg1"/>
              </a:solidFill>
            </a:endParaRPr>
          </a:p>
          <a:p>
            <a:r>
              <a:rPr lang="en-US" altLang="zh-CN" dirty="0">
                <a:solidFill>
                  <a:schemeClr val="bg1"/>
                </a:solidFill>
              </a:rPr>
              <a:t>2.</a:t>
            </a:r>
            <a:r>
              <a:rPr lang="zh-CN" altLang="en-US" dirty="0">
                <a:solidFill>
                  <a:schemeClr val="bg1"/>
                </a:solidFill>
              </a:rPr>
              <a:t>特殊场景下锁依旧会用到，但频率大大降低，业务代码里甚至不会用到锁</a:t>
            </a:r>
            <a:endParaRPr lang="en-US" altLang="zh-CN" dirty="0">
              <a:solidFill>
                <a:schemeClr val="bg1"/>
              </a:solidFill>
            </a:endParaRPr>
          </a:p>
          <a:p>
            <a:r>
              <a:rPr lang="en-US" altLang="zh-CN" dirty="0">
                <a:solidFill>
                  <a:schemeClr val="bg1"/>
                </a:solidFill>
              </a:rPr>
              <a:t>3.</a:t>
            </a:r>
            <a:r>
              <a:rPr lang="zh-CN" altLang="en-US" dirty="0">
                <a:solidFill>
                  <a:schemeClr val="bg1"/>
                </a:solidFill>
              </a:rPr>
              <a:t>关注并发时，只需要关注多个</a:t>
            </a:r>
            <a:r>
              <a:rPr lang="en-US" altLang="zh-CN" dirty="0">
                <a:solidFill>
                  <a:schemeClr val="bg1"/>
                </a:solidFill>
              </a:rPr>
              <a:t>actor</a:t>
            </a:r>
            <a:r>
              <a:rPr lang="zh-CN" altLang="en-US" dirty="0">
                <a:solidFill>
                  <a:schemeClr val="bg1"/>
                </a:solidFill>
              </a:rPr>
              <a:t>之间的消息流</a:t>
            </a:r>
            <a:endParaRPr lang="en-US" altLang="zh-CN" dirty="0">
              <a:solidFill>
                <a:schemeClr val="bg1"/>
              </a:solidFill>
            </a:endParaRPr>
          </a:p>
          <a:p>
            <a:r>
              <a:rPr lang="en-US" altLang="zh-CN" dirty="0">
                <a:solidFill>
                  <a:schemeClr val="bg1"/>
                </a:solidFill>
              </a:rPr>
              <a:t>4.</a:t>
            </a:r>
            <a:r>
              <a:rPr lang="zh-CN" altLang="en-US" dirty="0">
                <a:solidFill>
                  <a:schemeClr val="bg1"/>
                </a:solidFill>
              </a:rPr>
              <a:t>方便测试</a:t>
            </a:r>
            <a:endParaRPr lang="en-US" altLang="zh-CN" dirty="0">
              <a:solidFill>
                <a:schemeClr val="bg1"/>
              </a:solidFill>
            </a:endParaRPr>
          </a:p>
          <a:p>
            <a:r>
              <a:rPr lang="en-US" altLang="zh-CN" dirty="0">
                <a:solidFill>
                  <a:schemeClr val="bg1"/>
                </a:solidFill>
              </a:rPr>
              <a:t>5.</a:t>
            </a:r>
            <a:r>
              <a:rPr lang="zh-CN" altLang="en-US" dirty="0">
                <a:solidFill>
                  <a:schemeClr val="bg1"/>
                </a:solidFill>
              </a:rPr>
              <a:t>容错</a:t>
            </a:r>
            <a:endParaRPr lang="en-US" altLang="zh-CN" dirty="0">
              <a:solidFill>
                <a:schemeClr val="bg1"/>
              </a:solidFill>
            </a:endParaRPr>
          </a:p>
          <a:p>
            <a:r>
              <a:rPr lang="en-US" altLang="zh-CN" dirty="0">
                <a:solidFill>
                  <a:schemeClr val="bg1"/>
                </a:solidFill>
              </a:rPr>
              <a:t>6.</a:t>
            </a:r>
            <a:r>
              <a:rPr lang="zh-CN" altLang="en-US" dirty="0">
                <a:solidFill>
                  <a:schemeClr val="bg1"/>
                </a:solidFill>
              </a:rPr>
              <a:t>分布式内存</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缺点：</a:t>
            </a:r>
            <a:endParaRPr lang="en-US" altLang="zh-CN" dirty="0">
              <a:solidFill>
                <a:schemeClr val="bg1"/>
              </a:solidFill>
            </a:endParaRPr>
          </a:p>
          <a:p>
            <a:r>
              <a:rPr lang="en-US" altLang="zh-CN" dirty="0">
                <a:solidFill>
                  <a:schemeClr val="bg1"/>
                </a:solidFill>
              </a:rPr>
              <a:t>1.</a:t>
            </a:r>
            <a:r>
              <a:rPr lang="zh-CN" altLang="en-US" dirty="0">
                <a:solidFill>
                  <a:schemeClr val="bg1"/>
                </a:solidFill>
              </a:rPr>
              <a:t>也会出现死锁</a:t>
            </a:r>
            <a:endParaRPr lang="en-US" altLang="zh-CN" dirty="0">
              <a:solidFill>
                <a:schemeClr val="bg1"/>
              </a:solidFill>
            </a:endParaRPr>
          </a:p>
          <a:p>
            <a:r>
              <a:rPr lang="en-US" altLang="zh-CN" dirty="0">
                <a:solidFill>
                  <a:schemeClr val="bg1"/>
                </a:solidFill>
              </a:rPr>
              <a:t>2.</a:t>
            </a:r>
            <a:r>
              <a:rPr lang="zh-CN" altLang="en-US" dirty="0">
                <a:solidFill>
                  <a:schemeClr val="bg1"/>
                </a:solidFill>
              </a:rPr>
              <a:t>多个</a:t>
            </a:r>
            <a:r>
              <a:rPr lang="en-US" altLang="zh-CN" dirty="0">
                <a:solidFill>
                  <a:schemeClr val="bg1"/>
                </a:solidFill>
              </a:rPr>
              <a:t>actor</a:t>
            </a:r>
            <a:r>
              <a:rPr lang="zh-CN" altLang="en-US" dirty="0">
                <a:solidFill>
                  <a:schemeClr val="bg1"/>
                </a:solidFill>
              </a:rPr>
              <a:t>不共享状态，通过消息传递，每次调用都是一次网络请求，不太适合实施细粒度的并行</a:t>
            </a:r>
            <a:endParaRPr lang="en-US" altLang="zh-CN" dirty="0">
              <a:solidFill>
                <a:schemeClr val="bg1"/>
              </a:solidFill>
            </a:endParaRPr>
          </a:p>
          <a:p>
            <a:r>
              <a:rPr lang="en-US" altLang="zh-CN" dirty="0">
                <a:solidFill>
                  <a:schemeClr val="bg1"/>
                </a:solidFill>
              </a:rPr>
              <a:t>3.</a:t>
            </a:r>
            <a:r>
              <a:rPr lang="zh-CN" altLang="en-US" dirty="0">
                <a:solidFill>
                  <a:schemeClr val="bg1"/>
                </a:solidFill>
              </a:rPr>
              <a:t>编程思维需要转变</a:t>
            </a:r>
            <a:endParaRPr lang="en-US"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363266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3285195" cy="369332"/>
          </a:xfrm>
          <a:prstGeom prst="rect">
            <a:avLst/>
          </a:prstGeom>
          <a:noFill/>
        </p:spPr>
        <p:txBody>
          <a:bodyPr wrap="none" rtlCol="0">
            <a:spAutoFit/>
          </a:bodyPr>
          <a:lstStyle/>
          <a:p>
            <a:r>
              <a:rPr lang="en-US" altLang="zh-CN" dirty="0">
                <a:solidFill>
                  <a:schemeClr val="bg1"/>
                </a:solidFill>
              </a:rPr>
              <a:t>Actor</a:t>
            </a:r>
            <a:r>
              <a:rPr lang="zh-CN" altLang="en-US" dirty="0">
                <a:solidFill>
                  <a:schemeClr val="bg1"/>
                </a:solidFill>
              </a:rPr>
              <a:t>模型：</a:t>
            </a:r>
            <a:r>
              <a:rPr lang="en-US" altLang="zh-CN" dirty="0">
                <a:solidFill>
                  <a:schemeClr val="bg1"/>
                </a:solidFill>
              </a:rPr>
              <a:t>Orleans</a:t>
            </a:r>
            <a:r>
              <a:rPr lang="zh-CN" altLang="en-US" dirty="0">
                <a:solidFill>
                  <a:schemeClr val="bg1"/>
                </a:solidFill>
              </a:rPr>
              <a:t>，</a:t>
            </a:r>
            <a:r>
              <a:rPr lang="en-US" altLang="zh-CN" dirty="0">
                <a:solidFill>
                  <a:schemeClr val="bg1"/>
                </a:solidFill>
              </a:rPr>
              <a:t>actor</a:t>
            </a:r>
            <a:r>
              <a:rPr lang="zh-CN" altLang="en-US" dirty="0">
                <a:solidFill>
                  <a:schemeClr val="bg1"/>
                </a:solidFill>
              </a:rPr>
              <a:t>思维</a:t>
            </a:r>
          </a:p>
        </p:txBody>
      </p:sp>
      <p:pic>
        <p:nvPicPr>
          <p:cNvPr id="6146" name="Picture 2" descr="https://docs.microsoft.com/zh-cn/azure/service-fabric/media/service-fabric-reliable-actors-introduction/actor-communication.png">
            <a:extLst>
              <a:ext uri="{FF2B5EF4-FFF2-40B4-BE49-F238E27FC236}">
                <a16:creationId xmlns:a16="http://schemas.microsoft.com/office/drawing/2014/main" id="{A5DD1B45-13AF-494A-AD7A-6F2302E2F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185" y="1476375"/>
            <a:ext cx="66294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68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2107628" cy="369332"/>
          </a:xfrm>
          <a:prstGeom prst="rect">
            <a:avLst/>
          </a:prstGeom>
          <a:noFill/>
        </p:spPr>
        <p:txBody>
          <a:bodyPr wrap="none" rtlCol="0">
            <a:spAutoFit/>
          </a:bodyPr>
          <a:lstStyle/>
          <a:p>
            <a:r>
              <a:rPr lang="en-US" altLang="zh-CN" dirty="0">
                <a:solidFill>
                  <a:schemeClr val="bg1"/>
                </a:solidFill>
              </a:rPr>
              <a:t>Actor</a:t>
            </a:r>
            <a:r>
              <a:rPr lang="zh-CN" altLang="en-US" dirty="0">
                <a:solidFill>
                  <a:schemeClr val="bg1"/>
                </a:solidFill>
              </a:rPr>
              <a:t>模型：</a:t>
            </a:r>
            <a:r>
              <a:rPr lang="en-US" altLang="zh-CN" dirty="0">
                <a:solidFill>
                  <a:schemeClr val="bg1"/>
                </a:solidFill>
              </a:rPr>
              <a:t>Orleans</a:t>
            </a:r>
            <a:endParaRPr lang="zh-CN" altLang="en-US" dirty="0">
              <a:solidFill>
                <a:schemeClr val="bg1"/>
              </a:solidFill>
            </a:endParaRPr>
          </a:p>
        </p:txBody>
      </p:sp>
      <p:sp>
        <p:nvSpPr>
          <p:cNvPr id="6" name="矩形 5">
            <a:extLst>
              <a:ext uri="{FF2B5EF4-FFF2-40B4-BE49-F238E27FC236}">
                <a16:creationId xmlns:a16="http://schemas.microsoft.com/office/drawing/2014/main" id="{D9AB0330-A64E-47D3-9318-DD8C45FC5C63}"/>
              </a:ext>
            </a:extLst>
          </p:cNvPr>
          <p:cNvSpPr/>
          <p:nvPr/>
        </p:nvSpPr>
        <p:spPr>
          <a:xfrm>
            <a:off x="4891768" y="2739239"/>
            <a:ext cx="1488936" cy="369332"/>
          </a:xfrm>
          <a:prstGeom prst="rect">
            <a:avLst/>
          </a:prstGeom>
        </p:spPr>
        <p:txBody>
          <a:bodyPr wrap="square">
            <a:spAutoFit/>
          </a:bodyPr>
          <a:lstStyle/>
          <a:p>
            <a:r>
              <a:rPr lang="zh-CN" altLang="en-US" dirty="0">
                <a:solidFill>
                  <a:schemeClr val="bg1"/>
                </a:solidFill>
              </a:rPr>
              <a:t>代码</a:t>
            </a:r>
          </a:p>
        </p:txBody>
      </p:sp>
    </p:spTree>
    <p:extLst>
      <p:ext uri="{BB962C8B-B14F-4D97-AF65-F5344CB8AC3E}">
        <p14:creationId xmlns:p14="http://schemas.microsoft.com/office/powerpoint/2010/main" val="304599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B87131-BC45-4405-B831-AD5875AFD59E}"/>
              </a:ext>
            </a:extLst>
          </p:cNvPr>
          <p:cNvSpPr txBox="1"/>
          <p:nvPr/>
        </p:nvSpPr>
        <p:spPr>
          <a:xfrm>
            <a:off x="3148013" y="2971800"/>
            <a:ext cx="4108817" cy="369332"/>
          </a:xfrm>
          <a:prstGeom prst="rect">
            <a:avLst/>
          </a:prstGeom>
          <a:noFill/>
        </p:spPr>
        <p:txBody>
          <a:bodyPr wrap="none" rtlCol="0">
            <a:spAutoFit/>
          </a:bodyPr>
          <a:lstStyle/>
          <a:p>
            <a:r>
              <a:rPr lang="zh-CN" altLang="en-US" dirty="0">
                <a:solidFill>
                  <a:schemeClr val="bg1"/>
                </a:solidFill>
              </a:rPr>
              <a:t>总结：由下往上，代码层面细粒度层面</a:t>
            </a:r>
          </a:p>
        </p:txBody>
      </p:sp>
    </p:spTree>
    <p:extLst>
      <p:ext uri="{BB962C8B-B14F-4D97-AF65-F5344CB8AC3E}">
        <p14:creationId xmlns:p14="http://schemas.microsoft.com/office/powerpoint/2010/main" val="25080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918576" y="4512038"/>
            <a:ext cx="2848704" cy="2276393"/>
            <a:chOff x="8918575" y="4303912"/>
            <a:chExt cx="3273425" cy="2484520"/>
          </a:xfrm>
        </p:grpSpPr>
        <p:sp>
          <p:nvSpPr>
            <p:cNvPr id="5" name="Rectangle 6"/>
            <p:cNvSpPr>
              <a:spLocks noChangeArrowheads="1"/>
            </p:cNvSpPr>
            <p:nvPr/>
          </p:nvSpPr>
          <p:spPr bwMode="auto">
            <a:xfrm>
              <a:off x="9625378" y="5471208"/>
              <a:ext cx="1891946" cy="1188714"/>
            </a:xfrm>
            <a:prstGeom prst="rect">
              <a:avLst/>
            </a:prstGeom>
            <a:no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8918575" y="4303912"/>
              <a:ext cx="3273425" cy="1749158"/>
            </a:xfrm>
            <a:custGeom>
              <a:avLst/>
              <a:gdLst>
                <a:gd name="T0" fmla="*/ 336 w 388"/>
                <a:gd name="T1" fmla="*/ 103 h 207"/>
                <a:gd name="T2" fmla="*/ 334 w 388"/>
                <a:gd name="T3" fmla="*/ 103 h 207"/>
                <a:gd name="T4" fmla="*/ 231 w 388"/>
                <a:gd name="T5" fmla="*/ 0 h 207"/>
                <a:gd name="T6" fmla="*/ 128 w 388"/>
                <a:gd name="T7" fmla="*/ 91 h 207"/>
                <a:gd name="T8" fmla="*/ 72 w 388"/>
                <a:gd name="T9" fmla="*/ 64 h 207"/>
                <a:gd name="T10" fmla="*/ 0 w 388"/>
                <a:gd name="T11" fmla="*/ 136 h 207"/>
                <a:gd name="T12" fmla="*/ 72 w 388"/>
                <a:gd name="T13" fmla="*/ 207 h 207"/>
                <a:gd name="T14" fmla="*/ 336 w 388"/>
                <a:gd name="T15" fmla="*/ 207 h 207"/>
                <a:gd name="T16" fmla="*/ 388 w 388"/>
                <a:gd name="T17" fmla="*/ 155 h 207"/>
                <a:gd name="T18" fmla="*/ 336 w 388"/>
                <a:gd name="T19"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 h="207">
                  <a:moveTo>
                    <a:pt x="336" y="103"/>
                  </a:moveTo>
                  <a:cubicBezTo>
                    <a:pt x="335" y="103"/>
                    <a:pt x="335" y="103"/>
                    <a:pt x="334" y="103"/>
                  </a:cubicBezTo>
                  <a:cubicBezTo>
                    <a:pt x="334" y="46"/>
                    <a:pt x="288" y="0"/>
                    <a:pt x="231" y="0"/>
                  </a:cubicBezTo>
                  <a:cubicBezTo>
                    <a:pt x="178" y="0"/>
                    <a:pt x="134" y="40"/>
                    <a:pt x="128" y="91"/>
                  </a:cubicBezTo>
                  <a:cubicBezTo>
                    <a:pt x="115" y="75"/>
                    <a:pt x="95" y="64"/>
                    <a:pt x="72" y="64"/>
                  </a:cubicBezTo>
                  <a:cubicBezTo>
                    <a:pt x="32" y="64"/>
                    <a:pt x="0" y="96"/>
                    <a:pt x="0" y="136"/>
                  </a:cubicBezTo>
                  <a:cubicBezTo>
                    <a:pt x="0" y="175"/>
                    <a:pt x="32" y="207"/>
                    <a:pt x="72" y="207"/>
                  </a:cubicBezTo>
                  <a:cubicBezTo>
                    <a:pt x="336" y="207"/>
                    <a:pt x="336" y="207"/>
                    <a:pt x="336" y="207"/>
                  </a:cubicBezTo>
                  <a:cubicBezTo>
                    <a:pt x="365" y="207"/>
                    <a:pt x="388" y="184"/>
                    <a:pt x="388" y="155"/>
                  </a:cubicBezTo>
                  <a:cubicBezTo>
                    <a:pt x="388" y="126"/>
                    <a:pt x="365" y="103"/>
                    <a:pt x="336" y="103"/>
                  </a:cubicBezTo>
                </a:path>
              </a:pathLst>
            </a:custGeom>
            <a:solidFill>
              <a:srgbClr val="FFFFFF">
                <a:alpha val="44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noEditPoints="1"/>
            </p:cNvSpPr>
            <p:nvPr/>
          </p:nvSpPr>
          <p:spPr bwMode="auto">
            <a:xfrm>
              <a:off x="9568262" y="5410524"/>
              <a:ext cx="2009748" cy="1274387"/>
            </a:xfrm>
            <a:custGeom>
              <a:avLst/>
              <a:gdLst>
                <a:gd name="T0" fmla="*/ 0 w 238"/>
                <a:gd name="T1" fmla="*/ 151 h 151"/>
                <a:gd name="T2" fmla="*/ 238 w 238"/>
                <a:gd name="T3" fmla="*/ 151 h 151"/>
                <a:gd name="T4" fmla="*/ 238 w 238"/>
                <a:gd name="T5" fmla="*/ 8 h 151"/>
                <a:gd name="T6" fmla="*/ 230 w 238"/>
                <a:gd name="T7" fmla="*/ 0 h 151"/>
                <a:gd name="T8" fmla="*/ 8 w 238"/>
                <a:gd name="T9" fmla="*/ 0 h 151"/>
                <a:gd name="T10" fmla="*/ 0 w 238"/>
                <a:gd name="T11" fmla="*/ 8 h 151"/>
                <a:gd name="T12" fmla="*/ 0 w 238"/>
                <a:gd name="T13" fmla="*/ 151 h 151"/>
                <a:gd name="T14" fmla="*/ 226 w 238"/>
                <a:gd name="T15" fmla="*/ 144 h 151"/>
                <a:gd name="T16" fmla="*/ 12 w 238"/>
                <a:gd name="T17" fmla="*/ 144 h 151"/>
                <a:gd name="T18" fmla="*/ 12 w 238"/>
                <a:gd name="T19" fmla="*/ 12 h 151"/>
                <a:gd name="T20" fmla="*/ 226 w 238"/>
                <a:gd name="T21" fmla="*/ 12 h 151"/>
                <a:gd name="T22" fmla="*/ 226 w 238"/>
                <a:gd name="T23"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51">
                  <a:moveTo>
                    <a:pt x="0" y="151"/>
                  </a:moveTo>
                  <a:cubicBezTo>
                    <a:pt x="238" y="151"/>
                    <a:pt x="238" y="151"/>
                    <a:pt x="238" y="151"/>
                  </a:cubicBezTo>
                  <a:cubicBezTo>
                    <a:pt x="238" y="8"/>
                    <a:pt x="238" y="8"/>
                    <a:pt x="238" y="8"/>
                  </a:cubicBezTo>
                  <a:cubicBezTo>
                    <a:pt x="238" y="4"/>
                    <a:pt x="234" y="0"/>
                    <a:pt x="230" y="0"/>
                  </a:cubicBezTo>
                  <a:cubicBezTo>
                    <a:pt x="8" y="0"/>
                    <a:pt x="8" y="0"/>
                    <a:pt x="8" y="0"/>
                  </a:cubicBezTo>
                  <a:cubicBezTo>
                    <a:pt x="4" y="0"/>
                    <a:pt x="0" y="4"/>
                    <a:pt x="0" y="8"/>
                  </a:cubicBezTo>
                  <a:lnTo>
                    <a:pt x="0" y="151"/>
                  </a:lnTo>
                  <a:close/>
                  <a:moveTo>
                    <a:pt x="226" y="144"/>
                  </a:moveTo>
                  <a:cubicBezTo>
                    <a:pt x="12" y="144"/>
                    <a:pt x="12" y="144"/>
                    <a:pt x="12" y="144"/>
                  </a:cubicBezTo>
                  <a:cubicBezTo>
                    <a:pt x="12" y="12"/>
                    <a:pt x="12" y="12"/>
                    <a:pt x="12" y="12"/>
                  </a:cubicBezTo>
                  <a:cubicBezTo>
                    <a:pt x="226" y="12"/>
                    <a:pt x="226" y="12"/>
                    <a:pt x="226" y="12"/>
                  </a:cubicBezTo>
                  <a:lnTo>
                    <a:pt x="226" y="144"/>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9296964" y="6684909"/>
              <a:ext cx="2516647" cy="103523"/>
            </a:xfrm>
            <a:custGeom>
              <a:avLst/>
              <a:gdLst>
                <a:gd name="T0" fmla="*/ 0 w 298"/>
                <a:gd name="T1" fmla="*/ 0 h 12"/>
                <a:gd name="T2" fmla="*/ 0 w 298"/>
                <a:gd name="T3" fmla="*/ 1 h 12"/>
                <a:gd name="T4" fmla="*/ 11 w 298"/>
                <a:gd name="T5" fmla="*/ 12 h 12"/>
                <a:gd name="T6" fmla="*/ 287 w 298"/>
                <a:gd name="T7" fmla="*/ 12 h 12"/>
                <a:gd name="T8" fmla="*/ 298 w 298"/>
                <a:gd name="T9" fmla="*/ 1 h 12"/>
                <a:gd name="T10" fmla="*/ 298 w 298"/>
                <a:gd name="T11" fmla="*/ 0 h 12"/>
                <a:gd name="T12" fmla="*/ 0 w 29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8" h="12">
                  <a:moveTo>
                    <a:pt x="0" y="0"/>
                  </a:moveTo>
                  <a:cubicBezTo>
                    <a:pt x="0" y="1"/>
                    <a:pt x="0" y="1"/>
                    <a:pt x="0" y="1"/>
                  </a:cubicBezTo>
                  <a:cubicBezTo>
                    <a:pt x="0" y="7"/>
                    <a:pt x="5" y="12"/>
                    <a:pt x="11" y="12"/>
                  </a:cubicBezTo>
                  <a:cubicBezTo>
                    <a:pt x="287" y="12"/>
                    <a:pt x="287" y="12"/>
                    <a:pt x="287" y="12"/>
                  </a:cubicBezTo>
                  <a:cubicBezTo>
                    <a:pt x="293" y="12"/>
                    <a:pt x="298" y="7"/>
                    <a:pt x="298" y="1"/>
                  </a:cubicBezTo>
                  <a:cubicBezTo>
                    <a:pt x="298" y="0"/>
                    <a:pt x="298" y="0"/>
                    <a:pt x="298" y="0"/>
                  </a:cubicBezTo>
                  <a:lnTo>
                    <a:pt x="0" y="0"/>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9871689" y="5564021"/>
              <a:ext cx="464062" cy="692524"/>
            </a:xfrm>
            <a:custGeom>
              <a:avLst/>
              <a:gdLst>
                <a:gd name="T0" fmla="*/ 130 w 130"/>
                <a:gd name="T1" fmla="*/ 90 h 194"/>
                <a:gd name="T2" fmla="*/ 66 w 130"/>
                <a:gd name="T3" fmla="*/ 0 h 194"/>
                <a:gd name="T4" fmla="*/ 0 w 130"/>
                <a:gd name="T5" fmla="*/ 90 h 194"/>
                <a:gd name="T6" fmla="*/ 38 w 130"/>
                <a:gd name="T7" fmla="*/ 90 h 194"/>
                <a:gd name="T8" fmla="*/ 38 w 130"/>
                <a:gd name="T9" fmla="*/ 194 h 194"/>
                <a:gd name="T10" fmla="*/ 92 w 130"/>
                <a:gd name="T11" fmla="*/ 194 h 194"/>
                <a:gd name="T12" fmla="*/ 92 w 130"/>
                <a:gd name="T13" fmla="*/ 90 h 194"/>
                <a:gd name="T14" fmla="*/ 130 w 130"/>
                <a:gd name="T15" fmla="*/ 9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94">
                  <a:moveTo>
                    <a:pt x="130" y="90"/>
                  </a:moveTo>
                  <a:lnTo>
                    <a:pt x="66" y="0"/>
                  </a:lnTo>
                  <a:lnTo>
                    <a:pt x="0" y="90"/>
                  </a:lnTo>
                  <a:lnTo>
                    <a:pt x="38" y="90"/>
                  </a:lnTo>
                  <a:lnTo>
                    <a:pt x="38" y="194"/>
                  </a:lnTo>
                  <a:lnTo>
                    <a:pt x="92" y="194"/>
                  </a:lnTo>
                  <a:lnTo>
                    <a:pt x="92" y="90"/>
                  </a:lnTo>
                  <a:lnTo>
                    <a:pt x="130" y="9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p:cNvSpPr>
            <p:nvPr/>
          </p:nvSpPr>
          <p:spPr bwMode="auto">
            <a:xfrm>
              <a:off x="10817661" y="4610907"/>
              <a:ext cx="464062" cy="1788426"/>
            </a:xfrm>
            <a:custGeom>
              <a:avLst/>
              <a:gdLst>
                <a:gd name="T0" fmla="*/ 130 w 130"/>
                <a:gd name="T1" fmla="*/ 89 h 501"/>
                <a:gd name="T2" fmla="*/ 64 w 130"/>
                <a:gd name="T3" fmla="*/ 0 h 501"/>
                <a:gd name="T4" fmla="*/ 0 w 130"/>
                <a:gd name="T5" fmla="*/ 89 h 501"/>
                <a:gd name="T6" fmla="*/ 38 w 130"/>
                <a:gd name="T7" fmla="*/ 89 h 501"/>
                <a:gd name="T8" fmla="*/ 38 w 130"/>
                <a:gd name="T9" fmla="*/ 501 h 501"/>
                <a:gd name="T10" fmla="*/ 92 w 130"/>
                <a:gd name="T11" fmla="*/ 501 h 501"/>
                <a:gd name="T12" fmla="*/ 92 w 130"/>
                <a:gd name="T13" fmla="*/ 89 h 501"/>
                <a:gd name="T14" fmla="*/ 130 w 130"/>
                <a:gd name="T15" fmla="*/ 89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501">
                  <a:moveTo>
                    <a:pt x="130" y="89"/>
                  </a:moveTo>
                  <a:lnTo>
                    <a:pt x="64" y="0"/>
                  </a:lnTo>
                  <a:lnTo>
                    <a:pt x="0" y="89"/>
                  </a:lnTo>
                  <a:lnTo>
                    <a:pt x="38" y="89"/>
                  </a:lnTo>
                  <a:lnTo>
                    <a:pt x="38" y="501"/>
                  </a:lnTo>
                  <a:lnTo>
                    <a:pt x="92" y="501"/>
                  </a:lnTo>
                  <a:lnTo>
                    <a:pt x="92" y="89"/>
                  </a:lnTo>
                  <a:lnTo>
                    <a:pt x="130" y="8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10335751" y="5885294"/>
              <a:ext cx="471202" cy="692524"/>
            </a:xfrm>
            <a:custGeom>
              <a:avLst/>
              <a:gdLst>
                <a:gd name="T0" fmla="*/ 0 w 132"/>
                <a:gd name="T1" fmla="*/ 104 h 194"/>
                <a:gd name="T2" fmla="*/ 66 w 132"/>
                <a:gd name="T3" fmla="*/ 194 h 194"/>
                <a:gd name="T4" fmla="*/ 132 w 132"/>
                <a:gd name="T5" fmla="*/ 104 h 194"/>
                <a:gd name="T6" fmla="*/ 95 w 132"/>
                <a:gd name="T7" fmla="*/ 104 h 194"/>
                <a:gd name="T8" fmla="*/ 95 w 132"/>
                <a:gd name="T9" fmla="*/ 0 h 194"/>
                <a:gd name="T10" fmla="*/ 40 w 132"/>
                <a:gd name="T11" fmla="*/ 0 h 194"/>
                <a:gd name="T12" fmla="*/ 40 w 132"/>
                <a:gd name="T13" fmla="*/ 104 h 194"/>
                <a:gd name="T14" fmla="*/ 0 w 132"/>
                <a:gd name="T15" fmla="*/ 10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94">
                  <a:moveTo>
                    <a:pt x="0" y="104"/>
                  </a:moveTo>
                  <a:lnTo>
                    <a:pt x="66" y="194"/>
                  </a:lnTo>
                  <a:lnTo>
                    <a:pt x="132" y="104"/>
                  </a:lnTo>
                  <a:lnTo>
                    <a:pt x="95" y="104"/>
                  </a:lnTo>
                  <a:lnTo>
                    <a:pt x="95" y="0"/>
                  </a:lnTo>
                  <a:lnTo>
                    <a:pt x="40" y="0"/>
                  </a:lnTo>
                  <a:lnTo>
                    <a:pt x="40" y="104"/>
                  </a:lnTo>
                  <a:lnTo>
                    <a:pt x="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flipH="1">
            <a:off x="-183386" y="-156395"/>
            <a:ext cx="6395162" cy="6705241"/>
            <a:chOff x="-720565" y="230326"/>
            <a:chExt cx="6395162" cy="6705241"/>
          </a:xfrm>
        </p:grpSpPr>
        <p:sp>
          <p:nvSpPr>
            <p:cNvPr id="38" name="Freeform 5"/>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7"/>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8"/>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9"/>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3"/>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Title 1">
            <a:extLst>
              <a:ext uri="{FF2B5EF4-FFF2-40B4-BE49-F238E27FC236}">
                <a16:creationId xmlns:a16="http://schemas.microsoft.com/office/drawing/2014/main" id="{252DA575-89E0-494B-AFA4-7A2A60D319B7}"/>
              </a:ext>
            </a:extLst>
          </p:cNvPr>
          <p:cNvSpPr>
            <a:spLocks noGrp="1"/>
          </p:cNvSpPr>
          <p:nvPr>
            <p:ph type="title"/>
          </p:nvPr>
        </p:nvSpPr>
        <p:spPr>
          <a:xfrm>
            <a:off x="2804981" y="2505283"/>
            <a:ext cx="6582037" cy="1325563"/>
          </a:xfrm>
        </p:spPr>
        <p:txBody>
          <a:bodyPr/>
          <a:lstStyle/>
          <a:p>
            <a:pPr lvl="0"/>
            <a:r>
              <a:rPr lang="en-US" altLang="zh-CN" dirty="0"/>
              <a:t>ES/CQRS</a:t>
            </a:r>
            <a:r>
              <a:rPr lang="zh-CN" altLang="en-US" dirty="0"/>
              <a:t>（架构层面）</a:t>
            </a:r>
            <a:endParaRPr lang="zh-CN" altLang="zh-CN" dirty="0"/>
          </a:p>
        </p:txBody>
      </p:sp>
    </p:spTree>
    <p:extLst>
      <p:ext uri="{BB962C8B-B14F-4D97-AF65-F5344CB8AC3E}">
        <p14:creationId xmlns:p14="http://schemas.microsoft.com/office/powerpoint/2010/main" val="317024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5">
            <a:extLst>
              <a:ext uri="{FF2B5EF4-FFF2-40B4-BE49-F238E27FC236}">
                <a16:creationId xmlns:a16="http://schemas.microsoft.com/office/drawing/2014/main" id="{6E1A12B1-CF80-4136-8012-71197259C16B}"/>
              </a:ext>
            </a:extLst>
          </p:cNvPr>
          <p:cNvSpPr txBox="1">
            <a:spLocks/>
          </p:cNvSpPr>
          <p:nvPr/>
        </p:nvSpPr>
        <p:spPr>
          <a:xfrm>
            <a:off x="1166679" y="747713"/>
            <a:ext cx="7921625" cy="56356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latin typeface="Microsoft YaHei UI" panose="020B0503020204020204" pitchFamily="34" charset="-122"/>
                <a:ea typeface="Microsoft YaHei UI" panose="020B0503020204020204" pitchFamily="34" charset="-122"/>
              </a:rPr>
              <a:t>从</a:t>
            </a:r>
            <a:r>
              <a:rPr lang="en-US" altLang="zh-CN" b="1">
                <a:latin typeface="Microsoft YaHei UI" panose="020B0503020204020204" pitchFamily="34" charset="-122"/>
                <a:ea typeface="Microsoft YaHei UI" panose="020B0503020204020204" pitchFamily="34" charset="-122"/>
              </a:rPr>
              <a:t>1000</a:t>
            </a:r>
            <a:r>
              <a:rPr lang="zh-CN" altLang="en-US" b="1">
                <a:latin typeface="Microsoft YaHei UI" panose="020B0503020204020204" pitchFamily="34" charset="-122"/>
                <a:ea typeface="Microsoft YaHei UI" panose="020B0503020204020204" pitchFamily="34" charset="-122"/>
              </a:rPr>
              <a:t>万用户并发修改用户资料的假设场景开始</a:t>
            </a:r>
            <a:endParaRPr lang="zh-CN" altLang="en-US" b="1" dirty="0">
              <a:latin typeface="Microsoft YaHei UI" panose="020B0503020204020204" pitchFamily="34" charset="-122"/>
              <a:ea typeface="Microsoft YaHei UI" panose="020B0503020204020204" pitchFamily="34" charset="-122"/>
            </a:endParaRPr>
          </a:p>
        </p:txBody>
      </p:sp>
      <p:grpSp>
        <p:nvGrpSpPr>
          <p:cNvPr id="4" name="组合 3">
            <a:extLst>
              <a:ext uri="{FF2B5EF4-FFF2-40B4-BE49-F238E27FC236}">
                <a16:creationId xmlns:a16="http://schemas.microsoft.com/office/drawing/2014/main" id="{278CA134-AC14-43BC-8DB4-7CE0E6CAB972}"/>
              </a:ext>
            </a:extLst>
          </p:cNvPr>
          <p:cNvGrpSpPr/>
          <p:nvPr/>
        </p:nvGrpSpPr>
        <p:grpSpPr>
          <a:xfrm>
            <a:off x="4272438" y="1327905"/>
            <a:ext cx="1882247" cy="1056736"/>
            <a:chOff x="970151" y="2510307"/>
            <a:chExt cx="1882247" cy="1056736"/>
          </a:xfrm>
        </p:grpSpPr>
        <p:pic>
          <p:nvPicPr>
            <p:cNvPr id="5" name="图形 4" descr="群组">
              <a:extLst>
                <a:ext uri="{FF2B5EF4-FFF2-40B4-BE49-F238E27FC236}">
                  <a16:creationId xmlns:a16="http://schemas.microsoft.com/office/drawing/2014/main" id="{C8744384-0B53-41F0-812A-45A5CE5520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7895" y="2652643"/>
              <a:ext cx="914400" cy="914400"/>
            </a:xfrm>
            <a:prstGeom prst="rect">
              <a:avLst/>
            </a:prstGeom>
          </p:spPr>
        </p:pic>
        <p:sp>
          <p:nvSpPr>
            <p:cNvPr id="6" name="文本框 5">
              <a:extLst>
                <a:ext uri="{FF2B5EF4-FFF2-40B4-BE49-F238E27FC236}">
                  <a16:creationId xmlns:a16="http://schemas.microsoft.com/office/drawing/2014/main" id="{C7657703-8CD5-4BF5-9197-5A5C03120A70}"/>
                </a:ext>
              </a:extLst>
            </p:cNvPr>
            <p:cNvSpPr txBox="1"/>
            <p:nvPr/>
          </p:nvSpPr>
          <p:spPr>
            <a:xfrm>
              <a:off x="970151" y="2510307"/>
              <a:ext cx="1882247" cy="338554"/>
            </a:xfrm>
            <a:prstGeom prst="rect">
              <a:avLst/>
            </a:prstGeom>
            <a:noFill/>
          </p:spPr>
          <p:txBody>
            <a:bodyPr wrap="none" rtlCol="0">
              <a:spAutoFit/>
            </a:bodyPr>
            <a:lstStyle/>
            <a:p>
              <a:r>
                <a:rPr lang="en-US" altLang="zh-CN" sz="1600" b="1" dirty="0">
                  <a:latin typeface="Microsoft YaHei UI" panose="020B0503020204020204" pitchFamily="34" charset="-122"/>
                  <a:ea typeface="Microsoft YaHei UI" panose="020B0503020204020204" pitchFamily="34" charset="-122"/>
                </a:rPr>
                <a:t>10,000,000+</a:t>
              </a:r>
              <a:r>
                <a:rPr lang="zh-CN" altLang="en-US" sz="1600" b="1" dirty="0">
                  <a:latin typeface="Microsoft YaHei UI" panose="020B0503020204020204" pitchFamily="34" charset="-122"/>
                  <a:ea typeface="Microsoft YaHei UI" panose="020B0503020204020204" pitchFamily="34" charset="-122"/>
                </a:rPr>
                <a:t>用户</a:t>
              </a:r>
            </a:p>
          </p:txBody>
        </p:sp>
      </p:grpSp>
      <p:sp>
        <p:nvSpPr>
          <p:cNvPr id="7" name="文本框 6">
            <a:extLst>
              <a:ext uri="{FF2B5EF4-FFF2-40B4-BE49-F238E27FC236}">
                <a16:creationId xmlns:a16="http://schemas.microsoft.com/office/drawing/2014/main" id="{9D25A309-33EC-43F3-B8D1-B488B8B03A28}"/>
              </a:ext>
            </a:extLst>
          </p:cNvPr>
          <p:cNvSpPr txBox="1"/>
          <p:nvPr/>
        </p:nvSpPr>
        <p:spPr>
          <a:xfrm>
            <a:off x="1166679" y="1334744"/>
            <a:ext cx="2749471" cy="400110"/>
          </a:xfrm>
          <a:prstGeom prst="rect">
            <a:avLst/>
          </a:prstGeom>
          <a:noFill/>
        </p:spPr>
        <p:txBody>
          <a:bodyPr wrap="none" rtlCol="0">
            <a:spAutoFit/>
          </a:bodyPr>
          <a:lstStyle/>
          <a:p>
            <a:r>
              <a:rPr lang="zh-CN" altLang="en-US" sz="2000" dirty="0">
                <a:latin typeface="Microsoft YaHei UI" panose="020B0503020204020204" pitchFamily="34" charset="-122"/>
                <a:ea typeface="Microsoft YaHei UI" panose="020B0503020204020204" pitchFamily="34" charset="-122"/>
              </a:rPr>
              <a:t>主流技术架构方案示意</a:t>
            </a:r>
          </a:p>
        </p:txBody>
      </p:sp>
      <p:cxnSp>
        <p:nvCxnSpPr>
          <p:cNvPr id="8" name="直接箭头连接符 7">
            <a:extLst>
              <a:ext uri="{FF2B5EF4-FFF2-40B4-BE49-F238E27FC236}">
                <a16:creationId xmlns:a16="http://schemas.microsoft.com/office/drawing/2014/main" id="{82C12D4B-F29C-4071-A158-E0750E634481}"/>
              </a:ext>
            </a:extLst>
          </p:cNvPr>
          <p:cNvCxnSpPr>
            <a:cxnSpLocks/>
            <a:stCxn id="5" idx="2"/>
          </p:cNvCxnSpPr>
          <p:nvPr/>
        </p:nvCxnSpPr>
        <p:spPr>
          <a:xfrm flipH="1">
            <a:off x="1239625" y="2384641"/>
            <a:ext cx="3837757" cy="547750"/>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E2C722C-A22B-4F42-8E7A-C6063F22BE36}"/>
              </a:ext>
            </a:extLst>
          </p:cNvPr>
          <p:cNvCxnSpPr>
            <a:cxnSpLocks/>
            <a:stCxn id="5" idx="2"/>
          </p:cNvCxnSpPr>
          <p:nvPr/>
        </p:nvCxnSpPr>
        <p:spPr>
          <a:xfrm flipH="1">
            <a:off x="2093573" y="2384641"/>
            <a:ext cx="2983809" cy="562361"/>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8DB2CE1-9B7C-4DC1-82D6-FD1136120BF9}"/>
              </a:ext>
            </a:extLst>
          </p:cNvPr>
          <p:cNvCxnSpPr/>
          <p:nvPr/>
        </p:nvCxnSpPr>
        <p:spPr>
          <a:xfrm>
            <a:off x="970956" y="2932392"/>
            <a:ext cx="8329717" cy="0"/>
          </a:xfrm>
          <a:prstGeom prst="line">
            <a:avLst/>
          </a:prstGeom>
          <a:ln w="25400" cmpd="dbl">
            <a:prstDash val="lgDas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8EE497C-00FE-4A2B-B5E4-B6AFA688EE2A}"/>
              </a:ext>
            </a:extLst>
          </p:cNvPr>
          <p:cNvCxnSpPr>
            <a:cxnSpLocks/>
            <a:stCxn id="5" idx="2"/>
          </p:cNvCxnSpPr>
          <p:nvPr/>
        </p:nvCxnSpPr>
        <p:spPr>
          <a:xfrm flipH="1">
            <a:off x="2955680" y="2384641"/>
            <a:ext cx="2121702" cy="547749"/>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7C73802-8128-4A10-896D-EE6D49E8AE9D}"/>
              </a:ext>
            </a:extLst>
          </p:cNvPr>
          <p:cNvCxnSpPr>
            <a:cxnSpLocks/>
            <a:stCxn id="5" idx="2"/>
          </p:cNvCxnSpPr>
          <p:nvPr/>
        </p:nvCxnSpPr>
        <p:spPr>
          <a:xfrm flipH="1">
            <a:off x="3825940" y="2384641"/>
            <a:ext cx="1251442" cy="547749"/>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B8E98908-8D01-4837-9192-7B97193CDF10}"/>
              </a:ext>
            </a:extLst>
          </p:cNvPr>
          <p:cNvGrpSpPr/>
          <p:nvPr/>
        </p:nvGrpSpPr>
        <p:grpSpPr>
          <a:xfrm>
            <a:off x="774268" y="2932392"/>
            <a:ext cx="914400" cy="2586873"/>
            <a:chOff x="231343" y="3510761"/>
            <a:chExt cx="914400" cy="2586873"/>
          </a:xfrm>
        </p:grpSpPr>
        <p:pic>
          <p:nvPicPr>
            <p:cNvPr id="14" name="图形 13" descr="数据库">
              <a:extLst>
                <a:ext uri="{FF2B5EF4-FFF2-40B4-BE49-F238E27FC236}">
                  <a16:creationId xmlns:a16="http://schemas.microsoft.com/office/drawing/2014/main" id="{4EFD9616-D5D3-446B-97A6-5508EE6D02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15" name="直接箭头连接符 14">
              <a:extLst>
                <a:ext uri="{FF2B5EF4-FFF2-40B4-BE49-F238E27FC236}">
                  <a16:creationId xmlns:a16="http://schemas.microsoft.com/office/drawing/2014/main" id="{2FFBDBF9-617C-40B1-9779-E32D932745D8}"/>
                </a:ext>
              </a:extLst>
            </p:cNvPr>
            <p:cNvCxnSpPr>
              <a:cxnSpLocks/>
              <a:endCxn id="14"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 name="图形 15" descr="男士">
              <a:extLst>
                <a:ext uri="{FF2B5EF4-FFF2-40B4-BE49-F238E27FC236}">
                  <a16:creationId xmlns:a16="http://schemas.microsoft.com/office/drawing/2014/main" id="{DB78F60D-767B-4620-93A6-712D428F65C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17" name="图形 16" descr="男士">
              <a:extLst>
                <a:ext uri="{FF2B5EF4-FFF2-40B4-BE49-F238E27FC236}">
                  <a16:creationId xmlns:a16="http://schemas.microsoft.com/office/drawing/2014/main" id="{6FDC8018-9F78-43C2-A372-E045EA73A6C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18" name="图形 17" descr="男士">
              <a:extLst>
                <a:ext uri="{FF2B5EF4-FFF2-40B4-BE49-F238E27FC236}">
                  <a16:creationId xmlns:a16="http://schemas.microsoft.com/office/drawing/2014/main" id="{DC2083E1-38BC-4213-B240-91089A05934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19" name="图形 18" descr="男士">
              <a:extLst>
                <a:ext uri="{FF2B5EF4-FFF2-40B4-BE49-F238E27FC236}">
                  <a16:creationId xmlns:a16="http://schemas.microsoft.com/office/drawing/2014/main" id="{9C60E135-0EE6-4271-BDC7-21E1F41244E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20" name="组合 19">
            <a:extLst>
              <a:ext uri="{FF2B5EF4-FFF2-40B4-BE49-F238E27FC236}">
                <a16:creationId xmlns:a16="http://schemas.microsoft.com/office/drawing/2014/main" id="{B2DF4618-7064-43B1-8E0D-FF2AF7F5B652}"/>
              </a:ext>
            </a:extLst>
          </p:cNvPr>
          <p:cNvGrpSpPr/>
          <p:nvPr/>
        </p:nvGrpSpPr>
        <p:grpSpPr>
          <a:xfrm>
            <a:off x="1647250" y="2932392"/>
            <a:ext cx="914400" cy="2586873"/>
            <a:chOff x="231343" y="3510761"/>
            <a:chExt cx="914400" cy="2586873"/>
          </a:xfrm>
        </p:grpSpPr>
        <p:pic>
          <p:nvPicPr>
            <p:cNvPr id="21" name="图形 20" descr="数据库">
              <a:extLst>
                <a:ext uri="{FF2B5EF4-FFF2-40B4-BE49-F238E27FC236}">
                  <a16:creationId xmlns:a16="http://schemas.microsoft.com/office/drawing/2014/main" id="{3C9C0A33-3E44-4484-ABA7-16C38C925A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22" name="直接箭头连接符 21">
              <a:extLst>
                <a:ext uri="{FF2B5EF4-FFF2-40B4-BE49-F238E27FC236}">
                  <a16:creationId xmlns:a16="http://schemas.microsoft.com/office/drawing/2014/main" id="{823A89C0-09D0-4EF0-B22C-DED7B21BC728}"/>
                </a:ext>
              </a:extLst>
            </p:cNvPr>
            <p:cNvCxnSpPr>
              <a:cxnSpLocks/>
              <a:endCxn id="21"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3" name="图形 22" descr="男士">
              <a:extLst>
                <a:ext uri="{FF2B5EF4-FFF2-40B4-BE49-F238E27FC236}">
                  <a16:creationId xmlns:a16="http://schemas.microsoft.com/office/drawing/2014/main" id="{A7A6BA12-16B8-421E-A1E6-2A921E07BB3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24" name="图形 23" descr="男士">
              <a:extLst>
                <a:ext uri="{FF2B5EF4-FFF2-40B4-BE49-F238E27FC236}">
                  <a16:creationId xmlns:a16="http://schemas.microsoft.com/office/drawing/2014/main" id="{2059720C-A21C-4F86-AEF8-94832AF6990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25" name="图形 24" descr="男士">
              <a:extLst>
                <a:ext uri="{FF2B5EF4-FFF2-40B4-BE49-F238E27FC236}">
                  <a16:creationId xmlns:a16="http://schemas.microsoft.com/office/drawing/2014/main" id="{A33EAD2C-6D47-4868-89A0-BF847E08570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26" name="图形 25" descr="男士">
              <a:extLst>
                <a:ext uri="{FF2B5EF4-FFF2-40B4-BE49-F238E27FC236}">
                  <a16:creationId xmlns:a16="http://schemas.microsoft.com/office/drawing/2014/main" id="{953163FA-389D-4E8A-81DD-FD09B99D062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27" name="组合 26">
            <a:extLst>
              <a:ext uri="{FF2B5EF4-FFF2-40B4-BE49-F238E27FC236}">
                <a16:creationId xmlns:a16="http://schemas.microsoft.com/office/drawing/2014/main" id="{21334EB4-774B-497A-A2A5-EE9EFA4D9FE1}"/>
              </a:ext>
            </a:extLst>
          </p:cNvPr>
          <p:cNvGrpSpPr/>
          <p:nvPr/>
        </p:nvGrpSpPr>
        <p:grpSpPr>
          <a:xfrm>
            <a:off x="2520232" y="2932392"/>
            <a:ext cx="914400" cy="2586873"/>
            <a:chOff x="231343" y="3510761"/>
            <a:chExt cx="914400" cy="2586873"/>
          </a:xfrm>
        </p:grpSpPr>
        <p:pic>
          <p:nvPicPr>
            <p:cNvPr id="28" name="图形 27" descr="数据库">
              <a:extLst>
                <a:ext uri="{FF2B5EF4-FFF2-40B4-BE49-F238E27FC236}">
                  <a16:creationId xmlns:a16="http://schemas.microsoft.com/office/drawing/2014/main" id="{F67B03E5-CADF-49BB-A65E-07E3D9DC01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29" name="直接箭头连接符 28">
              <a:extLst>
                <a:ext uri="{FF2B5EF4-FFF2-40B4-BE49-F238E27FC236}">
                  <a16:creationId xmlns:a16="http://schemas.microsoft.com/office/drawing/2014/main" id="{684846C9-0D62-4BD3-B534-F3E6090E108D}"/>
                </a:ext>
              </a:extLst>
            </p:cNvPr>
            <p:cNvCxnSpPr>
              <a:cxnSpLocks/>
              <a:endCxn id="28"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图形 29" descr="男士">
              <a:extLst>
                <a:ext uri="{FF2B5EF4-FFF2-40B4-BE49-F238E27FC236}">
                  <a16:creationId xmlns:a16="http://schemas.microsoft.com/office/drawing/2014/main" id="{2702A254-1091-4059-A6FF-5462BAD5DB0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31" name="图形 30" descr="男士">
              <a:extLst>
                <a:ext uri="{FF2B5EF4-FFF2-40B4-BE49-F238E27FC236}">
                  <a16:creationId xmlns:a16="http://schemas.microsoft.com/office/drawing/2014/main" id="{70E71001-E1F3-4649-AEB2-1AF134C79E5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32" name="图形 31" descr="男士">
              <a:extLst>
                <a:ext uri="{FF2B5EF4-FFF2-40B4-BE49-F238E27FC236}">
                  <a16:creationId xmlns:a16="http://schemas.microsoft.com/office/drawing/2014/main" id="{9834B5C8-DA85-436C-831D-BAB9BDF954C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33" name="图形 32" descr="男士">
              <a:extLst>
                <a:ext uri="{FF2B5EF4-FFF2-40B4-BE49-F238E27FC236}">
                  <a16:creationId xmlns:a16="http://schemas.microsoft.com/office/drawing/2014/main" id="{C095A0A4-D3D5-4D34-93AC-EC19563F248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34" name="组合 33">
            <a:extLst>
              <a:ext uri="{FF2B5EF4-FFF2-40B4-BE49-F238E27FC236}">
                <a16:creationId xmlns:a16="http://schemas.microsoft.com/office/drawing/2014/main" id="{44FC9DBD-EDA0-4026-A6D8-21CC129E7ACC}"/>
              </a:ext>
            </a:extLst>
          </p:cNvPr>
          <p:cNvGrpSpPr/>
          <p:nvPr/>
        </p:nvGrpSpPr>
        <p:grpSpPr>
          <a:xfrm>
            <a:off x="3393214" y="2932392"/>
            <a:ext cx="914400" cy="2586873"/>
            <a:chOff x="231343" y="3510761"/>
            <a:chExt cx="914400" cy="2586873"/>
          </a:xfrm>
        </p:grpSpPr>
        <p:pic>
          <p:nvPicPr>
            <p:cNvPr id="35" name="图形 34" descr="数据库">
              <a:extLst>
                <a:ext uri="{FF2B5EF4-FFF2-40B4-BE49-F238E27FC236}">
                  <a16:creationId xmlns:a16="http://schemas.microsoft.com/office/drawing/2014/main" id="{1F9C9F39-ABE6-421A-9E80-037BD33DF0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36" name="直接箭头连接符 35">
              <a:extLst>
                <a:ext uri="{FF2B5EF4-FFF2-40B4-BE49-F238E27FC236}">
                  <a16:creationId xmlns:a16="http://schemas.microsoft.com/office/drawing/2014/main" id="{CEFF3FC1-59E3-4A06-9BA9-735045FD5FAD}"/>
                </a:ext>
              </a:extLst>
            </p:cNvPr>
            <p:cNvCxnSpPr>
              <a:cxnSpLocks/>
              <a:endCxn id="35"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7" name="图形 36" descr="男士">
              <a:extLst>
                <a:ext uri="{FF2B5EF4-FFF2-40B4-BE49-F238E27FC236}">
                  <a16:creationId xmlns:a16="http://schemas.microsoft.com/office/drawing/2014/main" id="{CCA875C9-F444-4B4D-A2FB-0E0E5E29F36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38" name="图形 37" descr="男士">
              <a:extLst>
                <a:ext uri="{FF2B5EF4-FFF2-40B4-BE49-F238E27FC236}">
                  <a16:creationId xmlns:a16="http://schemas.microsoft.com/office/drawing/2014/main" id="{25479485-B154-4FD0-BA1F-F479EF57678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39" name="图形 38" descr="男士">
              <a:extLst>
                <a:ext uri="{FF2B5EF4-FFF2-40B4-BE49-F238E27FC236}">
                  <a16:creationId xmlns:a16="http://schemas.microsoft.com/office/drawing/2014/main" id="{E13AC6CB-AE9D-4369-93E2-4C4146E7D53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40" name="图形 39" descr="男士">
              <a:extLst>
                <a:ext uri="{FF2B5EF4-FFF2-40B4-BE49-F238E27FC236}">
                  <a16:creationId xmlns:a16="http://schemas.microsoft.com/office/drawing/2014/main" id="{20F25303-8A59-4AB2-BEDF-AB01A1E6A76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41" name="组合 40">
            <a:extLst>
              <a:ext uri="{FF2B5EF4-FFF2-40B4-BE49-F238E27FC236}">
                <a16:creationId xmlns:a16="http://schemas.microsoft.com/office/drawing/2014/main" id="{BAD4ECEC-814D-4DBB-B5DF-37CC337C841A}"/>
              </a:ext>
            </a:extLst>
          </p:cNvPr>
          <p:cNvGrpSpPr/>
          <p:nvPr/>
        </p:nvGrpSpPr>
        <p:grpSpPr>
          <a:xfrm>
            <a:off x="4266196" y="2932392"/>
            <a:ext cx="914400" cy="2586873"/>
            <a:chOff x="231343" y="3510761"/>
            <a:chExt cx="914400" cy="2586873"/>
          </a:xfrm>
        </p:grpSpPr>
        <p:pic>
          <p:nvPicPr>
            <p:cNvPr id="42" name="图形 41" descr="数据库">
              <a:extLst>
                <a:ext uri="{FF2B5EF4-FFF2-40B4-BE49-F238E27FC236}">
                  <a16:creationId xmlns:a16="http://schemas.microsoft.com/office/drawing/2014/main" id="{47FC1029-5228-457C-9C4E-F10AFD0E7A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43" name="直接箭头连接符 42">
              <a:extLst>
                <a:ext uri="{FF2B5EF4-FFF2-40B4-BE49-F238E27FC236}">
                  <a16:creationId xmlns:a16="http://schemas.microsoft.com/office/drawing/2014/main" id="{DEC539D8-23F8-4884-B174-1D6847C421E8}"/>
                </a:ext>
              </a:extLst>
            </p:cNvPr>
            <p:cNvCxnSpPr>
              <a:cxnSpLocks/>
              <a:endCxn id="42"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图形 43" descr="男士">
              <a:extLst>
                <a:ext uri="{FF2B5EF4-FFF2-40B4-BE49-F238E27FC236}">
                  <a16:creationId xmlns:a16="http://schemas.microsoft.com/office/drawing/2014/main" id="{41EB03C6-0BD4-43E6-B897-F2F3D428C3D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45" name="图形 44" descr="男士">
              <a:extLst>
                <a:ext uri="{FF2B5EF4-FFF2-40B4-BE49-F238E27FC236}">
                  <a16:creationId xmlns:a16="http://schemas.microsoft.com/office/drawing/2014/main" id="{3A24ED49-87B7-44AB-A469-EC7EB6095B6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46" name="图形 45" descr="男士">
              <a:extLst>
                <a:ext uri="{FF2B5EF4-FFF2-40B4-BE49-F238E27FC236}">
                  <a16:creationId xmlns:a16="http://schemas.microsoft.com/office/drawing/2014/main" id="{BFD4FF19-C8AD-46CF-ACD4-99328269403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47" name="图形 46" descr="男士">
              <a:extLst>
                <a:ext uri="{FF2B5EF4-FFF2-40B4-BE49-F238E27FC236}">
                  <a16:creationId xmlns:a16="http://schemas.microsoft.com/office/drawing/2014/main" id="{EF548828-79A3-4330-BDF7-DEB8DF1F3A2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48" name="组合 47">
            <a:extLst>
              <a:ext uri="{FF2B5EF4-FFF2-40B4-BE49-F238E27FC236}">
                <a16:creationId xmlns:a16="http://schemas.microsoft.com/office/drawing/2014/main" id="{A312F934-DDFA-4282-AE93-419FE9C32624}"/>
              </a:ext>
            </a:extLst>
          </p:cNvPr>
          <p:cNvGrpSpPr/>
          <p:nvPr/>
        </p:nvGrpSpPr>
        <p:grpSpPr>
          <a:xfrm>
            <a:off x="5139178" y="2932392"/>
            <a:ext cx="914400" cy="2586873"/>
            <a:chOff x="231343" y="3510761"/>
            <a:chExt cx="914400" cy="2586873"/>
          </a:xfrm>
        </p:grpSpPr>
        <p:pic>
          <p:nvPicPr>
            <p:cNvPr id="49" name="图形 48" descr="数据库">
              <a:extLst>
                <a:ext uri="{FF2B5EF4-FFF2-40B4-BE49-F238E27FC236}">
                  <a16:creationId xmlns:a16="http://schemas.microsoft.com/office/drawing/2014/main" id="{B874718B-73CA-46DC-A093-E4ABDC487C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50" name="直接箭头连接符 49">
              <a:extLst>
                <a:ext uri="{FF2B5EF4-FFF2-40B4-BE49-F238E27FC236}">
                  <a16:creationId xmlns:a16="http://schemas.microsoft.com/office/drawing/2014/main" id="{B41CC709-E01F-47C8-BF7E-78F1F5CC0125}"/>
                </a:ext>
              </a:extLst>
            </p:cNvPr>
            <p:cNvCxnSpPr>
              <a:cxnSpLocks/>
              <a:endCxn id="49"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1" name="图形 50" descr="男士">
              <a:extLst>
                <a:ext uri="{FF2B5EF4-FFF2-40B4-BE49-F238E27FC236}">
                  <a16:creationId xmlns:a16="http://schemas.microsoft.com/office/drawing/2014/main" id="{1DFCB317-B151-4EB2-A66E-722EC656665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52" name="图形 51" descr="男士">
              <a:extLst>
                <a:ext uri="{FF2B5EF4-FFF2-40B4-BE49-F238E27FC236}">
                  <a16:creationId xmlns:a16="http://schemas.microsoft.com/office/drawing/2014/main" id="{AE9B6E4F-917A-482D-87E7-A30EF54BE79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53" name="图形 52" descr="男士">
              <a:extLst>
                <a:ext uri="{FF2B5EF4-FFF2-40B4-BE49-F238E27FC236}">
                  <a16:creationId xmlns:a16="http://schemas.microsoft.com/office/drawing/2014/main" id="{72F46228-CEF4-4B4A-8016-FFAA43C5F38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54" name="图形 53" descr="男士">
              <a:extLst>
                <a:ext uri="{FF2B5EF4-FFF2-40B4-BE49-F238E27FC236}">
                  <a16:creationId xmlns:a16="http://schemas.microsoft.com/office/drawing/2014/main" id="{1CE9F69C-6D6D-4343-83D2-93BD883B1B4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55" name="组合 54">
            <a:extLst>
              <a:ext uri="{FF2B5EF4-FFF2-40B4-BE49-F238E27FC236}">
                <a16:creationId xmlns:a16="http://schemas.microsoft.com/office/drawing/2014/main" id="{0755F807-2DB7-4C62-BDD9-D5ADF804802D}"/>
              </a:ext>
            </a:extLst>
          </p:cNvPr>
          <p:cNvGrpSpPr/>
          <p:nvPr/>
        </p:nvGrpSpPr>
        <p:grpSpPr>
          <a:xfrm>
            <a:off x="6012160" y="2932392"/>
            <a:ext cx="914400" cy="2586873"/>
            <a:chOff x="231343" y="3510761"/>
            <a:chExt cx="914400" cy="2586873"/>
          </a:xfrm>
        </p:grpSpPr>
        <p:pic>
          <p:nvPicPr>
            <p:cNvPr id="56" name="图形 55" descr="数据库">
              <a:extLst>
                <a:ext uri="{FF2B5EF4-FFF2-40B4-BE49-F238E27FC236}">
                  <a16:creationId xmlns:a16="http://schemas.microsoft.com/office/drawing/2014/main" id="{57902D03-7758-4391-8741-2D63A6C17F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57" name="直接箭头连接符 56">
              <a:extLst>
                <a:ext uri="{FF2B5EF4-FFF2-40B4-BE49-F238E27FC236}">
                  <a16:creationId xmlns:a16="http://schemas.microsoft.com/office/drawing/2014/main" id="{247278B8-0017-40BA-89A6-1E129DC4A625}"/>
                </a:ext>
              </a:extLst>
            </p:cNvPr>
            <p:cNvCxnSpPr>
              <a:cxnSpLocks/>
              <a:endCxn id="56"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8" name="图形 57" descr="男士">
              <a:extLst>
                <a:ext uri="{FF2B5EF4-FFF2-40B4-BE49-F238E27FC236}">
                  <a16:creationId xmlns:a16="http://schemas.microsoft.com/office/drawing/2014/main" id="{AD57A9F4-7A21-43FC-8546-E19A6C5B5DC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59" name="图形 58" descr="男士">
              <a:extLst>
                <a:ext uri="{FF2B5EF4-FFF2-40B4-BE49-F238E27FC236}">
                  <a16:creationId xmlns:a16="http://schemas.microsoft.com/office/drawing/2014/main" id="{B1042C86-83C5-4DEA-AF11-CC8C21E9925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60" name="图形 59" descr="男士">
              <a:extLst>
                <a:ext uri="{FF2B5EF4-FFF2-40B4-BE49-F238E27FC236}">
                  <a16:creationId xmlns:a16="http://schemas.microsoft.com/office/drawing/2014/main" id="{9302FFBB-DAF9-442C-8877-096F4DB3920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61" name="图形 60" descr="男士">
              <a:extLst>
                <a:ext uri="{FF2B5EF4-FFF2-40B4-BE49-F238E27FC236}">
                  <a16:creationId xmlns:a16="http://schemas.microsoft.com/office/drawing/2014/main" id="{ED2BD46B-ED2F-482A-826A-78107146198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62" name="组合 61">
            <a:extLst>
              <a:ext uri="{FF2B5EF4-FFF2-40B4-BE49-F238E27FC236}">
                <a16:creationId xmlns:a16="http://schemas.microsoft.com/office/drawing/2014/main" id="{6B0E85FB-DEE3-4AF5-9AD8-09494CC644F1}"/>
              </a:ext>
            </a:extLst>
          </p:cNvPr>
          <p:cNvGrpSpPr/>
          <p:nvPr/>
        </p:nvGrpSpPr>
        <p:grpSpPr>
          <a:xfrm>
            <a:off x="6885142" y="2932392"/>
            <a:ext cx="914400" cy="2586873"/>
            <a:chOff x="231343" y="3510761"/>
            <a:chExt cx="914400" cy="2586873"/>
          </a:xfrm>
        </p:grpSpPr>
        <p:pic>
          <p:nvPicPr>
            <p:cNvPr id="63" name="图形 62" descr="数据库">
              <a:extLst>
                <a:ext uri="{FF2B5EF4-FFF2-40B4-BE49-F238E27FC236}">
                  <a16:creationId xmlns:a16="http://schemas.microsoft.com/office/drawing/2014/main" id="{9F7608E1-6655-47BA-B7E8-32FD400BE3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64" name="直接箭头连接符 63">
              <a:extLst>
                <a:ext uri="{FF2B5EF4-FFF2-40B4-BE49-F238E27FC236}">
                  <a16:creationId xmlns:a16="http://schemas.microsoft.com/office/drawing/2014/main" id="{E8202386-7B43-42B7-91B1-1FE394E29FE3}"/>
                </a:ext>
              </a:extLst>
            </p:cNvPr>
            <p:cNvCxnSpPr>
              <a:cxnSpLocks/>
              <a:endCxn id="63"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5" name="图形 64" descr="男士">
              <a:extLst>
                <a:ext uri="{FF2B5EF4-FFF2-40B4-BE49-F238E27FC236}">
                  <a16:creationId xmlns:a16="http://schemas.microsoft.com/office/drawing/2014/main" id="{CBCB5DF0-95A6-45A1-A0BE-2F217FFFEC0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66" name="图形 65" descr="男士">
              <a:extLst>
                <a:ext uri="{FF2B5EF4-FFF2-40B4-BE49-F238E27FC236}">
                  <a16:creationId xmlns:a16="http://schemas.microsoft.com/office/drawing/2014/main" id="{34DC6040-8CB6-41D4-9265-0557EAACB10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67" name="图形 66" descr="男士">
              <a:extLst>
                <a:ext uri="{FF2B5EF4-FFF2-40B4-BE49-F238E27FC236}">
                  <a16:creationId xmlns:a16="http://schemas.microsoft.com/office/drawing/2014/main" id="{1491D66E-0639-41D7-A557-CF3FE2F784D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68" name="图形 67" descr="男士">
              <a:extLst>
                <a:ext uri="{FF2B5EF4-FFF2-40B4-BE49-F238E27FC236}">
                  <a16:creationId xmlns:a16="http://schemas.microsoft.com/office/drawing/2014/main" id="{03B57D4C-8FD9-4259-B5BF-75A686A6203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69" name="组合 68">
            <a:extLst>
              <a:ext uri="{FF2B5EF4-FFF2-40B4-BE49-F238E27FC236}">
                <a16:creationId xmlns:a16="http://schemas.microsoft.com/office/drawing/2014/main" id="{62E0E48C-A23C-4CCB-8CBA-E4CADB894EB9}"/>
              </a:ext>
            </a:extLst>
          </p:cNvPr>
          <p:cNvGrpSpPr/>
          <p:nvPr/>
        </p:nvGrpSpPr>
        <p:grpSpPr>
          <a:xfrm>
            <a:off x="7758124" y="2932392"/>
            <a:ext cx="914400" cy="2586873"/>
            <a:chOff x="231343" y="3510761"/>
            <a:chExt cx="914400" cy="2586873"/>
          </a:xfrm>
        </p:grpSpPr>
        <p:pic>
          <p:nvPicPr>
            <p:cNvPr id="70" name="图形 69" descr="数据库">
              <a:extLst>
                <a:ext uri="{FF2B5EF4-FFF2-40B4-BE49-F238E27FC236}">
                  <a16:creationId xmlns:a16="http://schemas.microsoft.com/office/drawing/2014/main" id="{F81AC088-CED7-4ABB-85B6-0D5A8E83D2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71" name="直接箭头连接符 70">
              <a:extLst>
                <a:ext uri="{FF2B5EF4-FFF2-40B4-BE49-F238E27FC236}">
                  <a16:creationId xmlns:a16="http://schemas.microsoft.com/office/drawing/2014/main" id="{4D4AA1DD-0A2E-4EAC-B5FA-CAC93A94E7B3}"/>
                </a:ext>
              </a:extLst>
            </p:cNvPr>
            <p:cNvCxnSpPr>
              <a:cxnSpLocks/>
              <a:endCxn id="70"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2" name="图形 71" descr="男士">
              <a:extLst>
                <a:ext uri="{FF2B5EF4-FFF2-40B4-BE49-F238E27FC236}">
                  <a16:creationId xmlns:a16="http://schemas.microsoft.com/office/drawing/2014/main" id="{273151B2-0608-49CA-A6CB-47C18D0AE18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73" name="图形 72" descr="男士">
              <a:extLst>
                <a:ext uri="{FF2B5EF4-FFF2-40B4-BE49-F238E27FC236}">
                  <a16:creationId xmlns:a16="http://schemas.microsoft.com/office/drawing/2014/main" id="{0BD66DFD-9D51-40C3-AB2D-8EAACF8602A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74" name="图形 73" descr="男士">
              <a:extLst>
                <a:ext uri="{FF2B5EF4-FFF2-40B4-BE49-F238E27FC236}">
                  <a16:creationId xmlns:a16="http://schemas.microsoft.com/office/drawing/2014/main" id="{1CE726E8-E0FE-4905-9346-1B50CFA2EAA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75" name="图形 74" descr="男士">
              <a:extLst>
                <a:ext uri="{FF2B5EF4-FFF2-40B4-BE49-F238E27FC236}">
                  <a16:creationId xmlns:a16="http://schemas.microsoft.com/office/drawing/2014/main" id="{9DAEB73A-9BB3-4996-9837-3A6CC0CED1A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grpSp>
        <p:nvGrpSpPr>
          <p:cNvPr id="76" name="组合 75">
            <a:extLst>
              <a:ext uri="{FF2B5EF4-FFF2-40B4-BE49-F238E27FC236}">
                <a16:creationId xmlns:a16="http://schemas.microsoft.com/office/drawing/2014/main" id="{8B7D94B7-B81D-4972-BA57-0F51CFD3520F}"/>
              </a:ext>
            </a:extLst>
          </p:cNvPr>
          <p:cNvGrpSpPr/>
          <p:nvPr/>
        </p:nvGrpSpPr>
        <p:grpSpPr>
          <a:xfrm>
            <a:off x="8631104" y="2932392"/>
            <a:ext cx="914400" cy="2586873"/>
            <a:chOff x="231343" y="3510761"/>
            <a:chExt cx="914400" cy="2586873"/>
          </a:xfrm>
        </p:grpSpPr>
        <p:pic>
          <p:nvPicPr>
            <p:cNvPr id="77" name="图形 76" descr="数据库">
              <a:extLst>
                <a:ext uri="{FF2B5EF4-FFF2-40B4-BE49-F238E27FC236}">
                  <a16:creationId xmlns:a16="http://schemas.microsoft.com/office/drawing/2014/main" id="{554F9ABB-851B-4183-99C0-9B58CF9C1F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43" y="5183234"/>
              <a:ext cx="914400" cy="914400"/>
            </a:xfrm>
            <a:prstGeom prst="rect">
              <a:avLst/>
            </a:prstGeom>
          </p:spPr>
        </p:pic>
        <p:cxnSp>
          <p:nvCxnSpPr>
            <p:cNvPr id="78" name="直接箭头连接符 77">
              <a:extLst>
                <a:ext uri="{FF2B5EF4-FFF2-40B4-BE49-F238E27FC236}">
                  <a16:creationId xmlns:a16="http://schemas.microsoft.com/office/drawing/2014/main" id="{0DADD805-CC68-4EF4-B8FD-BFEA4428C585}"/>
                </a:ext>
              </a:extLst>
            </p:cNvPr>
            <p:cNvCxnSpPr>
              <a:cxnSpLocks/>
              <a:endCxn id="77"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9" name="图形 78" descr="男士">
              <a:extLst>
                <a:ext uri="{FF2B5EF4-FFF2-40B4-BE49-F238E27FC236}">
                  <a16:creationId xmlns:a16="http://schemas.microsoft.com/office/drawing/2014/main" id="{8CCB2463-6E38-4B0F-9BAE-A45321002A3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3594394"/>
              <a:ext cx="368813" cy="368813"/>
            </a:xfrm>
            <a:prstGeom prst="rect">
              <a:avLst/>
            </a:prstGeom>
          </p:spPr>
        </p:pic>
        <p:pic>
          <p:nvPicPr>
            <p:cNvPr id="80" name="图形 79" descr="男士">
              <a:extLst>
                <a:ext uri="{FF2B5EF4-FFF2-40B4-BE49-F238E27FC236}">
                  <a16:creationId xmlns:a16="http://schemas.microsoft.com/office/drawing/2014/main" id="{FC690443-94C3-426B-B70E-2DA121BBF9A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010693"/>
              <a:ext cx="368813" cy="368813"/>
            </a:xfrm>
            <a:prstGeom prst="rect">
              <a:avLst/>
            </a:prstGeom>
          </p:spPr>
        </p:pic>
        <p:pic>
          <p:nvPicPr>
            <p:cNvPr id="81" name="图形 80" descr="男士">
              <a:extLst>
                <a:ext uri="{FF2B5EF4-FFF2-40B4-BE49-F238E27FC236}">
                  <a16:creationId xmlns:a16="http://schemas.microsoft.com/office/drawing/2014/main" id="{D8A9F330-D30A-456B-BDB1-8CA77766449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038" y="4426992"/>
              <a:ext cx="368813" cy="368813"/>
            </a:xfrm>
            <a:prstGeom prst="rect">
              <a:avLst/>
            </a:prstGeom>
          </p:spPr>
        </p:pic>
        <p:pic>
          <p:nvPicPr>
            <p:cNvPr id="82" name="图形 81" descr="男士">
              <a:extLst>
                <a:ext uri="{FF2B5EF4-FFF2-40B4-BE49-F238E27FC236}">
                  <a16:creationId xmlns:a16="http://schemas.microsoft.com/office/drawing/2014/main" id="{1EF90825-8650-4FD9-9E09-25E707C36E5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3754" y="4843290"/>
              <a:ext cx="368813" cy="368813"/>
            </a:xfrm>
            <a:prstGeom prst="rect">
              <a:avLst/>
            </a:prstGeom>
          </p:spPr>
        </p:pic>
      </p:grpSp>
      <p:cxnSp>
        <p:nvCxnSpPr>
          <p:cNvPr id="83" name="直接箭头连接符 82">
            <a:extLst>
              <a:ext uri="{FF2B5EF4-FFF2-40B4-BE49-F238E27FC236}">
                <a16:creationId xmlns:a16="http://schemas.microsoft.com/office/drawing/2014/main" id="{A3D2BC75-C65E-4E3C-8795-8799CDA1F117}"/>
              </a:ext>
            </a:extLst>
          </p:cNvPr>
          <p:cNvCxnSpPr>
            <a:cxnSpLocks/>
            <a:stCxn id="5" idx="2"/>
          </p:cNvCxnSpPr>
          <p:nvPr/>
        </p:nvCxnSpPr>
        <p:spPr>
          <a:xfrm flipH="1">
            <a:off x="4729984" y="2384641"/>
            <a:ext cx="347398" cy="547749"/>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3994CE2D-D7F2-477C-BCBB-70B6CD4EE55A}"/>
              </a:ext>
            </a:extLst>
          </p:cNvPr>
          <p:cNvCxnSpPr>
            <a:cxnSpLocks/>
            <a:stCxn id="5" idx="2"/>
          </p:cNvCxnSpPr>
          <p:nvPr/>
        </p:nvCxnSpPr>
        <p:spPr>
          <a:xfrm>
            <a:off x="5077382" y="2384641"/>
            <a:ext cx="536462" cy="538277"/>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5DBA3761-9CEB-415E-A9C5-7F08D155D32E}"/>
              </a:ext>
            </a:extLst>
          </p:cNvPr>
          <p:cNvCxnSpPr>
            <a:cxnSpLocks/>
            <a:stCxn id="5" idx="2"/>
          </p:cNvCxnSpPr>
          <p:nvPr/>
        </p:nvCxnSpPr>
        <p:spPr>
          <a:xfrm>
            <a:off x="5077382" y="2384641"/>
            <a:ext cx="1409441" cy="538277"/>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95351495-A6C6-41F2-922D-A5BBA5ECC66A}"/>
              </a:ext>
            </a:extLst>
          </p:cNvPr>
          <p:cNvCxnSpPr>
            <a:cxnSpLocks/>
            <a:stCxn id="5" idx="2"/>
          </p:cNvCxnSpPr>
          <p:nvPr/>
        </p:nvCxnSpPr>
        <p:spPr>
          <a:xfrm>
            <a:off x="5077382" y="2384641"/>
            <a:ext cx="2282420" cy="546652"/>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29C20C70-E6BA-4DAF-9517-A0890662DA2F}"/>
              </a:ext>
            </a:extLst>
          </p:cNvPr>
          <p:cNvCxnSpPr>
            <a:cxnSpLocks/>
            <a:stCxn id="5" idx="2"/>
          </p:cNvCxnSpPr>
          <p:nvPr/>
        </p:nvCxnSpPr>
        <p:spPr>
          <a:xfrm>
            <a:off x="5077382" y="2384641"/>
            <a:ext cx="3155399" cy="505218"/>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5B335BF2-F05D-41A0-9731-50CDC420FB56}"/>
              </a:ext>
            </a:extLst>
          </p:cNvPr>
          <p:cNvCxnSpPr>
            <a:cxnSpLocks/>
            <a:stCxn id="5" idx="2"/>
          </p:cNvCxnSpPr>
          <p:nvPr/>
        </p:nvCxnSpPr>
        <p:spPr>
          <a:xfrm>
            <a:off x="5077382" y="2384641"/>
            <a:ext cx="4009638" cy="518882"/>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11AC5FDA-8047-4831-B31F-3C1362E04BAD}"/>
              </a:ext>
            </a:extLst>
          </p:cNvPr>
          <p:cNvSpPr txBox="1"/>
          <p:nvPr/>
        </p:nvSpPr>
        <p:spPr>
          <a:xfrm rot="21113653">
            <a:off x="1746622" y="2312536"/>
            <a:ext cx="2481770" cy="369332"/>
          </a:xfrm>
          <a:prstGeom prst="rect">
            <a:avLst/>
          </a:prstGeom>
          <a:noFill/>
        </p:spPr>
        <p:txBody>
          <a:bodyPr wrap="none" rtlCol="0">
            <a:spAutoFit/>
          </a:bodyPr>
          <a:lstStyle/>
          <a:p>
            <a:r>
              <a:rPr lang="zh-CN" altLang="en-US" dirty="0"/>
              <a:t> </a:t>
            </a:r>
            <a:r>
              <a:rPr lang="zh-CN" altLang="en-US" sz="1600" i="1" dirty="0">
                <a:latin typeface="Microsoft YaHei UI" panose="020B0503020204020204" pitchFamily="34" charset="-122"/>
                <a:ea typeface="Microsoft YaHei UI" panose="020B0503020204020204" pitchFamily="34" charset="-122"/>
              </a:rPr>
              <a:t>①每个库</a:t>
            </a:r>
            <a:r>
              <a:rPr lang="en-US" altLang="zh-CN" sz="1600" i="1" dirty="0">
                <a:latin typeface="Microsoft YaHei UI" panose="020B0503020204020204" pitchFamily="34" charset="-122"/>
                <a:ea typeface="Microsoft YaHei UI" panose="020B0503020204020204" pitchFamily="34" charset="-122"/>
              </a:rPr>
              <a:t>100</a:t>
            </a:r>
            <a:r>
              <a:rPr lang="zh-CN" altLang="en-US" sz="1600" i="1" dirty="0">
                <a:latin typeface="Microsoft YaHei UI" panose="020B0503020204020204" pitchFamily="34" charset="-122"/>
                <a:ea typeface="Microsoft YaHei UI" panose="020B0503020204020204" pitchFamily="34" charset="-122"/>
              </a:rPr>
              <a:t>万用户请求</a:t>
            </a:r>
          </a:p>
        </p:txBody>
      </p:sp>
      <p:sp>
        <p:nvSpPr>
          <p:cNvPr id="90" name="文本框 89">
            <a:extLst>
              <a:ext uri="{FF2B5EF4-FFF2-40B4-BE49-F238E27FC236}">
                <a16:creationId xmlns:a16="http://schemas.microsoft.com/office/drawing/2014/main" id="{33AD3412-0C31-45C3-8F21-36686E99152F}"/>
              </a:ext>
            </a:extLst>
          </p:cNvPr>
          <p:cNvSpPr txBox="1"/>
          <p:nvPr/>
        </p:nvSpPr>
        <p:spPr>
          <a:xfrm>
            <a:off x="685449" y="2677752"/>
            <a:ext cx="400110" cy="1887696"/>
          </a:xfrm>
          <a:prstGeom prst="rect">
            <a:avLst/>
          </a:prstGeom>
          <a:noFill/>
        </p:spPr>
        <p:txBody>
          <a:bodyPr vert="eaVert" wrap="none" rtlCol="0">
            <a:spAutoFit/>
          </a:bodyPr>
          <a:lstStyle/>
          <a:p>
            <a:r>
              <a:rPr lang="zh-CN" altLang="en-US" sz="1400" i="1" dirty="0">
                <a:latin typeface="Microsoft YaHei UI" panose="020B0503020204020204" pitchFamily="34" charset="-122"/>
                <a:ea typeface="Microsoft YaHei UI" panose="020B0503020204020204" pitchFamily="34" charset="-122"/>
              </a:rPr>
              <a:t>②受制于数据库连接数</a:t>
            </a:r>
          </a:p>
        </p:txBody>
      </p:sp>
      <p:sp>
        <p:nvSpPr>
          <p:cNvPr id="91" name="文本框 90">
            <a:extLst>
              <a:ext uri="{FF2B5EF4-FFF2-40B4-BE49-F238E27FC236}">
                <a16:creationId xmlns:a16="http://schemas.microsoft.com/office/drawing/2014/main" id="{925C9114-F4B0-4546-B955-BE2965E67B6B}"/>
              </a:ext>
            </a:extLst>
          </p:cNvPr>
          <p:cNvSpPr txBox="1"/>
          <p:nvPr/>
        </p:nvSpPr>
        <p:spPr>
          <a:xfrm>
            <a:off x="6437389" y="5475361"/>
            <a:ext cx="2863284" cy="338554"/>
          </a:xfrm>
          <a:prstGeom prst="rect">
            <a:avLst/>
          </a:prstGeom>
          <a:noFill/>
        </p:spPr>
        <p:txBody>
          <a:bodyPr wrap="none" rtlCol="0">
            <a:spAutoFit/>
          </a:bodyPr>
          <a:lstStyle/>
          <a:p>
            <a:r>
              <a:rPr lang="zh-CN" altLang="en-US" sz="1600" i="1" dirty="0">
                <a:latin typeface="Microsoft YaHei UI" panose="020B0503020204020204" pitchFamily="34" charset="-122"/>
                <a:ea typeface="Microsoft YaHei UI" panose="020B0503020204020204" pitchFamily="34" charset="-122"/>
              </a:rPr>
              <a:t> ③每次修改操作耗时</a:t>
            </a:r>
            <a:r>
              <a:rPr lang="en-US" altLang="zh-CN" sz="1600" i="1" dirty="0">
                <a:latin typeface="Microsoft YaHei UI" panose="020B0503020204020204" pitchFamily="34" charset="-122"/>
                <a:ea typeface="Microsoft YaHei UI" panose="020B0503020204020204" pitchFamily="34" charset="-122"/>
              </a:rPr>
              <a:t>200</a:t>
            </a:r>
            <a:r>
              <a:rPr lang="zh-CN" altLang="en-US" sz="1600" i="1" dirty="0">
                <a:latin typeface="Microsoft YaHei UI" panose="020B0503020204020204" pitchFamily="34" charset="-122"/>
                <a:ea typeface="Microsoft YaHei UI" panose="020B0503020204020204" pitchFamily="34" charset="-122"/>
              </a:rPr>
              <a:t>毫秒</a:t>
            </a:r>
          </a:p>
        </p:txBody>
      </p:sp>
      <p:sp>
        <p:nvSpPr>
          <p:cNvPr id="2" name="文本框 1">
            <a:extLst>
              <a:ext uri="{FF2B5EF4-FFF2-40B4-BE49-F238E27FC236}">
                <a16:creationId xmlns:a16="http://schemas.microsoft.com/office/drawing/2014/main" id="{AADDAB65-8CE3-4FEE-8068-33616967C344}"/>
              </a:ext>
            </a:extLst>
          </p:cNvPr>
          <p:cNvSpPr txBox="1"/>
          <p:nvPr/>
        </p:nvSpPr>
        <p:spPr>
          <a:xfrm>
            <a:off x="9987103" y="2304846"/>
            <a:ext cx="2132241" cy="3170099"/>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MySQL</a:t>
            </a:r>
            <a:r>
              <a:rPr lang="zh-CN" altLang="en-US" dirty="0">
                <a:latin typeface="Microsoft YaHei UI" panose="020B0503020204020204" pitchFamily="34" charset="-122"/>
                <a:ea typeface="Microsoft YaHei UI" panose="020B0503020204020204" pitchFamily="34" charset="-122"/>
              </a:rPr>
              <a:t>数据库连接数在</a:t>
            </a:r>
            <a:r>
              <a:rPr lang="en-US" altLang="zh-CN" dirty="0">
                <a:latin typeface="Microsoft YaHei UI" panose="020B0503020204020204" pitchFamily="34" charset="-122"/>
                <a:ea typeface="Microsoft YaHei UI" panose="020B0503020204020204" pitchFamily="34" charset="-122"/>
              </a:rPr>
              <a:t>5K</a:t>
            </a:r>
            <a:r>
              <a:rPr lang="zh-CN" altLang="en-US" dirty="0">
                <a:latin typeface="Microsoft YaHei UI" panose="020B0503020204020204" pitchFamily="34" charset="-122"/>
                <a:ea typeface="Microsoft YaHei UI" panose="020B0503020204020204" pitchFamily="34" charset="-122"/>
              </a:rPr>
              <a:t>，分</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个库最大并发能力</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万，即</a:t>
            </a:r>
            <a:r>
              <a:rPr lang="en-US" altLang="zh-CN" sz="2800" b="1" dirty="0">
                <a:latin typeface="Microsoft YaHei UI" panose="020B0503020204020204" pitchFamily="34" charset="-122"/>
                <a:ea typeface="Microsoft YaHei UI" panose="020B0503020204020204" pitchFamily="34" charset="-122"/>
              </a:rPr>
              <a:t>25</a:t>
            </a:r>
            <a:r>
              <a:rPr lang="zh-CN" altLang="en-US" sz="2800" b="1" dirty="0">
                <a:latin typeface="Microsoft YaHei UI" panose="020B0503020204020204" pitchFamily="34" charset="-122"/>
                <a:ea typeface="Microsoft YaHei UI" panose="020B0503020204020204" pitchFamily="34" charset="-122"/>
              </a:rPr>
              <a:t>万</a:t>
            </a:r>
            <a:r>
              <a:rPr lang="en-US" altLang="zh-CN" sz="2800" b="1" dirty="0">
                <a:latin typeface="Microsoft YaHei UI" panose="020B0503020204020204" pitchFamily="34" charset="-122"/>
                <a:ea typeface="Microsoft YaHei UI" panose="020B0503020204020204" pitchFamily="34" charset="-122"/>
              </a:rPr>
              <a:t>TPS</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约</a:t>
            </a:r>
            <a:r>
              <a:rPr lang="en-US" altLang="zh-CN" sz="2800" b="1" dirty="0">
                <a:latin typeface="Microsoft YaHei UI" panose="020B0503020204020204" pitchFamily="34" charset="-122"/>
                <a:ea typeface="Microsoft YaHei UI" panose="020B0503020204020204" pitchFamily="34" charset="-122"/>
              </a:rPr>
              <a:t>40</a:t>
            </a:r>
            <a:r>
              <a:rPr lang="zh-CN" altLang="en-US" sz="2800" b="1" dirty="0">
                <a:latin typeface="Microsoft YaHei UI" panose="020B0503020204020204" pitchFamily="34" charset="-122"/>
                <a:ea typeface="Microsoft YaHei UI" panose="020B0503020204020204" pitchFamily="34" charset="-122"/>
              </a:rPr>
              <a:t>秒</a:t>
            </a:r>
            <a:r>
              <a:rPr lang="zh-CN" altLang="en-US" dirty="0">
                <a:latin typeface="Microsoft YaHei UI" panose="020B0503020204020204" pitchFamily="34" charset="-122"/>
                <a:ea typeface="Microsoft YaHei UI" panose="020B0503020204020204" pitchFamily="34" charset="-122"/>
              </a:rPr>
              <a:t>完成所有请求，还不错的成绩</a:t>
            </a:r>
            <a:r>
              <a:rPr lang="en-US" altLang="zh-CN" dirty="0">
                <a:latin typeface="Microsoft YaHei UI" panose="020B0503020204020204" pitchFamily="34" charset="-122"/>
                <a:ea typeface="Microsoft YaHei UI" panose="020B0503020204020204" pitchFamily="34" charset="-122"/>
              </a:rPr>
              <a:t>……</a:t>
            </a:r>
            <a:endParaRPr lang="zh-CN" altLang="en-US" dirty="0">
              <a:latin typeface="Microsoft YaHei UI" panose="020B0503020204020204" pitchFamily="34" charset="-122"/>
              <a:ea typeface="Microsoft YaHei UI" panose="020B0503020204020204" pitchFamily="34" charset="-122"/>
            </a:endParaRPr>
          </a:p>
          <a:p>
            <a:endParaRPr lang="zh-CN" altLang="en-US" dirty="0"/>
          </a:p>
          <a:p>
            <a:endParaRPr lang="zh-CN" altLang="en-US" dirty="0"/>
          </a:p>
        </p:txBody>
      </p:sp>
    </p:spTree>
    <p:extLst>
      <p:ext uri="{BB962C8B-B14F-4D97-AF65-F5344CB8AC3E}">
        <p14:creationId xmlns:p14="http://schemas.microsoft.com/office/powerpoint/2010/main" val="3726381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占位符 5">
            <a:extLst>
              <a:ext uri="{FF2B5EF4-FFF2-40B4-BE49-F238E27FC236}">
                <a16:creationId xmlns:a16="http://schemas.microsoft.com/office/drawing/2014/main" id="{504971F1-4214-4403-A3F5-E1507EB158FA}"/>
              </a:ext>
            </a:extLst>
          </p:cNvPr>
          <p:cNvSpPr txBox="1">
            <a:spLocks/>
          </p:cNvSpPr>
          <p:nvPr/>
        </p:nvSpPr>
        <p:spPr>
          <a:xfrm>
            <a:off x="1928679" y="900113"/>
            <a:ext cx="7921625" cy="563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latin typeface="Microsoft YaHei UI" panose="020B0503020204020204" pitchFamily="34" charset="-122"/>
                <a:ea typeface="Microsoft YaHei UI" panose="020B0503020204020204" pitchFamily="34" charset="-122"/>
              </a:rPr>
              <a:t>改成</a:t>
            </a:r>
            <a:r>
              <a:rPr lang="en-US" altLang="zh-CN" b="1">
                <a:latin typeface="Microsoft YaHei UI" panose="020B0503020204020204" pitchFamily="34" charset="-122"/>
                <a:ea typeface="Microsoft YaHei UI" panose="020B0503020204020204" pitchFamily="34" charset="-122"/>
              </a:rPr>
              <a:t>1000</a:t>
            </a:r>
            <a:r>
              <a:rPr lang="zh-CN" altLang="en-US" b="1">
                <a:latin typeface="Microsoft YaHei UI" panose="020B0503020204020204" pitchFamily="34" charset="-122"/>
                <a:ea typeface="Microsoft YaHei UI" panose="020B0503020204020204" pitchFamily="34" charset="-122"/>
              </a:rPr>
              <a:t>万用户疯抢</a:t>
            </a:r>
            <a:r>
              <a:rPr lang="en-US" altLang="zh-CN" b="1">
                <a:latin typeface="Microsoft YaHei UI" panose="020B0503020204020204" pitchFamily="34" charset="-122"/>
                <a:ea typeface="Microsoft YaHei UI" panose="020B0503020204020204" pitchFamily="34" charset="-122"/>
              </a:rPr>
              <a:t>200</a:t>
            </a:r>
            <a:r>
              <a:rPr lang="zh-CN" altLang="en-US" b="1">
                <a:latin typeface="Microsoft YaHei UI" panose="020B0503020204020204" pitchFamily="34" charset="-122"/>
                <a:ea typeface="Microsoft YaHei UI" panose="020B0503020204020204" pitchFamily="34" charset="-122"/>
              </a:rPr>
              <a:t>万</a:t>
            </a:r>
            <a:r>
              <a:rPr lang="en-US" altLang="zh-CN" b="1">
                <a:latin typeface="Microsoft YaHei UI" panose="020B0503020204020204" pitchFamily="34" charset="-122"/>
                <a:ea typeface="Microsoft YaHei UI" panose="020B0503020204020204" pitchFamily="34" charset="-122"/>
              </a:rPr>
              <a:t>SKU</a:t>
            </a:r>
            <a:r>
              <a:rPr lang="zh-CN" altLang="en-US" b="1">
                <a:latin typeface="Microsoft YaHei UI" panose="020B0503020204020204" pitchFamily="34" charset="-122"/>
                <a:ea typeface="Microsoft YaHei UI" panose="020B0503020204020204" pitchFamily="34" charset="-122"/>
              </a:rPr>
              <a:t>的商品会咋样？</a:t>
            </a:r>
            <a:endParaRPr lang="zh-CN" altLang="en-US" b="1" dirty="0">
              <a:latin typeface="Microsoft YaHei UI" panose="020B0503020204020204" pitchFamily="34" charset="-122"/>
              <a:ea typeface="Microsoft YaHei UI" panose="020B0503020204020204" pitchFamily="34" charset="-122"/>
            </a:endParaRPr>
          </a:p>
        </p:txBody>
      </p:sp>
      <p:grpSp>
        <p:nvGrpSpPr>
          <p:cNvPr id="93" name="组合 92">
            <a:extLst>
              <a:ext uri="{FF2B5EF4-FFF2-40B4-BE49-F238E27FC236}">
                <a16:creationId xmlns:a16="http://schemas.microsoft.com/office/drawing/2014/main" id="{4F1988E4-4F54-4FF2-8E28-ED071C37B8CC}"/>
              </a:ext>
            </a:extLst>
          </p:cNvPr>
          <p:cNvGrpSpPr/>
          <p:nvPr/>
        </p:nvGrpSpPr>
        <p:grpSpPr>
          <a:xfrm>
            <a:off x="5034438" y="1480305"/>
            <a:ext cx="1882247" cy="1056736"/>
            <a:chOff x="970151" y="2510307"/>
            <a:chExt cx="1882247" cy="1056736"/>
          </a:xfrm>
        </p:grpSpPr>
        <p:pic>
          <p:nvPicPr>
            <p:cNvPr id="94" name="图形 93" descr="群组">
              <a:extLst>
                <a:ext uri="{FF2B5EF4-FFF2-40B4-BE49-F238E27FC236}">
                  <a16:creationId xmlns:a16="http://schemas.microsoft.com/office/drawing/2014/main" id="{6683962B-1ECA-45B1-B7CB-81C9F71615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895" y="2652643"/>
              <a:ext cx="914400" cy="914400"/>
            </a:xfrm>
            <a:prstGeom prst="rect">
              <a:avLst/>
            </a:prstGeom>
          </p:spPr>
        </p:pic>
        <p:sp>
          <p:nvSpPr>
            <p:cNvPr id="95" name="文本框 94">
              <a:extLst>
                <a:ext uri="{FF2B5EF4-FFF2-40B4-BE49-F238E27FC236}">
                  <a16:creationId xmlns:a16="http://schemas.microsoft.com/office/drawing/2014/main" id="{4DB0ADC9-CB18-4210-BFE2-923BAEF43BDA}"/>
                </a:ext>
              </a:extLst>
            </p:cNvPr>
            <p:cNvSpPr txBox="1"/>
            <p:nvPr/>
          </p:nvSpPr>
          <p:spPr>
            <a:xfrm>
              <a:off x="970151" y="2510307"/>
              <a:ext cx="1882247" cy="338554"/>
            </a:xfrm>
            <a:prstGeom prst="rect">
              <a:avLst/>
            </a:prstGeom>
            <a:noFill/>
          </p:spPr>
          <p:txBody>
            <a:bodyPr wrap="none" rtlCol="0">
              <a:spAutoFit/>
            </a:bodyPr>
            <a:lstStyle/>
            <a:p>
              <a:r>
                <a:rPr lang="en-US" altLang="zh-CN" sz="1600" b="1" dirty="0">
                  <a:latin typeface="Microsoft YaHei UI" panose="020B0503020204020204" pitchFamily="34" charset="-122"/>
                  <a:ea typeface="Microsoft YaHei UI" panose="020B0503020204020204" pitchFamily="34" charset="-122"/>
                </a:rPr>
                <a:t>10,000,000+</a:t>
              </a:r>
              <a:r>
                <a:rPr lang="zh-CN" altLang="en-US" sz="1600" b="1" dirty="0">
                  <a:latin typeface="Microsoft YaHei UI" panose="020B0503020204020204" pitchFamily="34" charset="-122"/>
                  <a:ea typeface="Microsoft YaHei UI" panose="020B0503020204020204" pitchFamily="34" charset="-122"/>
                </a:rPr>
                <a:t>用户</a:t>
              </a:r>
            </a:p>
          </p:txBody>
        </p:sp>
      </p:grpSp>
      <p:sp>
        <p:nvSpPr>
          <p:cNvPr id="96" name="文本框 95">
            <a:extLst>
              <a:ext uri="{FF2B5EF4-FFF2-40B4-BE49-F238E27FC236}">
                <a16:creationId xmlns:a16="http://schemas.microsoft.com/office/drawing/2014/main" id="{8E620F3F-95AD-4A36-BAA1-D9D661C4665B}"/>
              </a:ext>
            </a:extLst>
          </p:cNvPr>
          <p:cNvSpPr txBox="1"/>
          <p:nvPr/>
        </p:nvSpPr>
        <p:spPr>
          <a:xfrm>
            <a:off x="1928679" y="1487144"/>
            <a:ext cx="2749471" cy="400110"/>
          </a:xfrm>
          <a:prstGeom prst="rect">
            <a:avLst/>
          </a:prstGeom>
          <a:noFill/>
        </p:spPr>
        <p:txBody>
          <a:bodyPr wrap="none" rtlCol="0">
            <a:spAutoFit/>
          </a:bodyPr>
          <a:lstStyle/>
          <a:p>
            <a:r>
              <a:rPr lang="zh-CN" altLang="en-US" sz="2000" dirty="0">
                <a:latin typeface="Microsoft YaHei UI" panose="020B0503020204020204" pitchFamily="34" charset="-122"/>
                <a:ea typeface="Microsoft YaHei UI" panose="020B0503020204020204" pitchFamily="34" charset="-122"/>
              </a:rPr>
              <a:t>主流技术架构方案示意</a:t>
            </a:r>
          </a:p>
        </p:txBody>
      </p:sp>
      <p:cxnSp>
        <p:nvCxnSpPr>
          <p:cNvPr id="97" name="直接箭头连接符 96">
            <a:extLst>
              <a:ext uri="{FF2B5EF4-FFF2-40B4-BE49-F238E27FC236}">
                <a16:creationId xmlns:a16="http://schemas.microsoft.com/office/drawing/2014/main" id="{4E304DAD-3ACE-4A5F-A303-57110FB5FD87}"/>
              </a:ext>
            </a:extLst>
          </p:cNvPr>
          <p:cNvCxnSpPr>
            <a:cxnSpLocks/>
            <a:stCxn id="94" idx="2"/>
          </p:cNvCxnSpPr>
          <p:nvPr/>
        </p:nvCxnSpPr>
        <p:spPr>
          <a:xfrm flipH="1">
            <a:off x="2001625" y="2537041"/>
            <a:ext cx="3837757" cy="547750"/>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AEFCFB6D-B315-4F39-AB33-301A200CD073}"/>
              </a:ext>
            </a:extLst>
          </p:cNvPr>
          <p:cNvCxnSpPr>
            <a:cxnSpLocks/>
            <a:stCxn id="94" idx="2"/>
          </p:cNvCxnSpPr>
          <p:nvPr/>
        </p:nvCxnSpPr>
        <p:spPr>
          <a:xfrm flipH="1">
            <a:off x="2855573" y="2537041"/>
            <a:ext cx="2983809" cy="562361"/>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50FE2F3A-81A3-46FC-873B-30608FE10FB0}"/>
              </a:ext>
            </a:extLst>
          </p:cNvPr>
          <p:cNvCxnSpPr/>
          <p:nvPr/>
        </p:nvCxnSpPr>
        <p:spPr>
          <a:xfrm>
            <a:off x="1732956" y="3084792"/>
            <a:ext cx="8329717" cy="0"/>
          </a:xfrm>
          <a:prstGeom prst="line">
            <a:avLst/>
          </a:prstGeom>
          <a:ln w="25400" cmpd="dbl">
            <a:prstDash val="lgDash"/>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1A78C205-2AFB-4C2D-A875-6387FC60017B}"/>
              </a:ext>
            </a:extLst>
          </p:cNvPr>
          <p:cNvCxnSpPr>
            <a:cxnSpLocks/>
            <a:stCxn id="94" idx="2"/>
          </p:cNvCxnSpPr>
          <p:nvPr/>
        </p:nvCxnSpPr>
        <p:spPr>
          <a:xfrm flipH="1">
            <a:off x="3717680" y="2537041"/>
            <a:ext cx="2121702" cy="547749"/>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0220EBD8-1801-41C9-8D7B-9076355718F1}"/>
              </a:ext>
            </a:extLst>
          </p:cNvPr>
          <p:cNvCxnSpPr>
            <a:cxnSpLocks/>
            <a:stCxn id="94" idx="2"/>
          </p:cNvCxnSpPr>
          <p:nvPr/>
        </p:nvCxnSpPr>
        <p:spPr>
          <a:xfrm flipH="1">
            <a:off x="4587940" y="2537041"/>
            <a:ext cx="1251442" cy="547749"/>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CFE6A018-5CA5-4BCD-B1A6-533EB82C74F4}"/>
              </a:ext>
            </a:extLst>
          </p:cNvPr>
          <p:cNvGrpSpPr/>
          <p:nvPr/>
        </p:nvGrpSpPr>
        <p:grpSpPr>
          <a:xfrm>
            <a:off x="1536268" y="3084792"/>
            <a:ext cx="914400" cy="2586873"/>
            <a:chOff x="231343" y="3510761"/>
            <a:chExt cx="914400" cy="2586873"/>
          </a:xfrm>
        </p:grpSpPr>
        <p:pic>
          <p:nvPicPr>
            <p:cNvPr id="103" name="图形 102" descr="数据库">
              <a:extLst>
                <a:ext uri="{FF2B5EF4-FFF2-40B4-BE49-F238E27FC236}">
                  <a16:creationId xmlns:a16="http://schemas.microsoft.com/office/drawing/2014/main" id="{FCCA7D20-AD48-4A0E-A784-33AC262AE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04" name="直接箭头连接符 103">
              <a:extLst>
                <a:ext uri="{FF2B5EF4-FFF2-40B4-BE49-F238E27FC236}">
                  <a16:creationId xmlns:a16="http://schemas.microsoft.com/office/drawing/2014/main" id="{82EC4B0F-BE38-48C1-93D8-A80059F3FBD0}"/>
                </a:ext>
              </a:extLst>
            </p:cNvPr>
            <p:cNvCxnSpPr>
              <a:cxnSpLocks/>
              <a:endCxn id="103"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5" name="图形 104" descr="男士">
              <a:extLst>
                <a:ext uri="{FF2B5EF4-FFF2-40B4-BE49-F238E27FC236}">
                  <a16:creationId xmlns:a16="http://schemas.microsoft.com/office/drawing/2014/main" id="{59E5349A-12D2-467B-AB3C-88036E27FF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06" name="图形 105" descr="男士">
              <a:extLst>
                <a:ext uri="{FF2B5EF4-FFF2-40B4-BE49-F238E27FC236}">
                  <a16:creationId xmlns:a16="http://schemas.microsoft.com/office/drawing/2014/main" id="{A1414C35-702A-495C-A95D-1C8483E64D2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07" name="图形 106" descr="男士">
              <a:extLst>
                <a:ext uri="{FF2B5EF4-FFF2-40B4-BE49-F238E27FC236}">
                  <a16:creationId xmlns:a16="http://schemas.microsoft.com/office/drawing/2014/main" id="{1CB26F5A-D81D-48D3-A2D4-89AFA508B99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08" name="图形 107" descr="男士">
              <a:extLst>
                <a:ext uri="{FF2B5EF4-FFF2-40B4-BE49-F238E27FC236}">
                  <a16:creationId xmlns:a16="http://schemas.microsoft.com/office/drawing/2014/main" id="{8CDA96E0-3F0A-4318-BD07-4479CA28D3D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09" name="组合 108">
            <a:extLst>
              <a:ext uri="{FF2B5EF4-FFF2-40B4-BE49-F238E27FC236}">
                <a16:creationId xmlns:a16="http://schemas.microsoft.com/office/drawing/2014/main" id="{F7AC35A3-B9F7-4773-97F1-17F9C66AD1CB}"/>
              </a:ext>
            </a:extLst>
          </p:cNvPr>
          <p:cNvGrpSpPr/>
          <p:nvPr/>
        </p:nvGrpSpPr>
        <p:grpSpPr>
          <a:xfrm>
            <a:off x="2409250" y="3084792"/>
            <a:ext cx="914400" cy="2586873"/>
            <a:chOff x="231343" y="3510761"/>
            <a:chExt cx="914400" cy="2586873"/>
          </a:xfrm>
        </p:grpSpPr>
        <p:pic>
          <p:nvPicPr>
            <p:cNvPr id="110" name="图形 109" descr="数据库">
              <a:extLst>
                <a:ext uri="{FF2B5EF4-FFF2-40B4-BE49-F238E27FC236}">
                  <a16:creationId xmlns:a16="http://schemas.microsoft.com/office/drawing/2014/main" id="{4075E119-4D08-457C-8B23-4D188DC04C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11" name="直接箭头连接符 110">
              <a:extLst>
                <a:ext uri="{FF2B5EF4-FFF2-40B4-BE49-F238E27FC236}">
                  <a16:creationId xmlns:a16="http://schemas.microsoft.com/office/drawing/2014/main" id="{3AD3F72B-207B-4D83-AE13-9E9817EAF81A}"/>
                </a:ext>
              </a:extLst>
            </p:cNvPr>
            <p:cNvCxnSpPr>
              <a:cxnSpLocks/>
              <a:endCxn id="110"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2" name="图形 111" descr="男士">
              <a:extLst>
                <a:ext uri="{FF2B5EF4-FFF2-40B4-BE49-F238E27FC236}">
                  <a16:creationId xmlns:a16="http://schemas.microsoft.com/office/drawing/2014/main" id="{8A3BB936-227E-4765-B579-34C12A1D43B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13" name="图形 112" descr="男士">
              <a:extLst>
                <a:ext uri="{FF2B5EF4-FFF2-40B4-BE49-F238E27FC236}">
                  <a16:creationId xmlns:a16="http://schemas.microsoft.com/office/drawing/2014/main" id="{BB549F7C-6DA8-4510-8D02-C2E5B778F33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14" name="图形 113" descr="男士">
              <a:extLst>
                <a:ext uri="{FF2B5EF4-FFF2-40B4-BE49-F238E27FC236}">
                  <a16:creationId xmlns:a16="http://schemas.microsoft.com/office/drawing/2014/main" id="{15D79B4C-0506-4673-ACB3-29A9D3D5623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15" name="图形 114" descr="男士">
              <a:extLst>
                <a:ext uri="{FF2B5EF4-FFF2-40B4-BE49-F238E27FC236}">
                  <a16:creationId xmlns:a16="http://schemas.microsoft.com/office/drawing/2014/main" id="{E8A27E08-F19A-490A-9987-F6BBB39132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16" name="组合 115">
            <a:extLst>
              <a:ext uri="{FF2B5EF4-FFF2-40B4-BE49-F238E27FC236}">
                <a16:creationId xmlns:a16="http://schemas.microsoft.com/office/drawing/2014/main" id="{48E3E1FE-B605-4C13-A247-2EA50C277F98}"/>
              </a:ext>
            </a:extLst>
          </p:cNvPr>
          <p:cNvGrpSpPr/>
          <p:nvPr/>
        </p:nvGrpSpPr>
        <p:grpSpPr>
          <a:xfrm>
            <a:off x="3282232" y="3084792"/>
            <a:ext cx="914400" cy="2586873"/>
            <a:chOff x="231343" y="3510761"/>
            <a:chExt cx="914400" cy="2586873"/>
          </a:xfrm>
        </p:grpSpPr>
        <p:pic>
          <p:nvPicPr>
            <p:cNvPr id="117" name="图形 116" descr="数据库">
              <a:extLst>
                <a:ext uri="{FF2B5EF4-FFF2-40B4-BE49-F238E27FC236}">
                  <a16:creationId xmlns:a16="http://schemas.microsoft.com/office/drawing/2014/main" id="{5CC3FEFA-E8E8-45BC-8F22-6681B69852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18" name="直接箭头连接符 117">
              <a:extLst>
                <a:ext uri="{FF2B5EF4-FFF2-40B4-BE49-F238E27FC236}">
                  <a16:creationId xmlns:a16="http://schemas.microsoft.com/office/drawing/2014/main" id="{C8F69CC1-5AFF-492C-AC40-61BD4D59B28A}"/>
                </a:ext>
              </a:extLst>
            </p:cNvPr>
            <p:cNvCxnSpPr>
              <a:cxnSpLocks/>
              <a:endCxn id="117"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9" name="图形 118" descr="男士">
              <a:extLst>
                <a:ext uri="{FF2B5EF4-FFF2-40B4-BE49-F238E27FC236}">
                  <a16:creationId xmlns:a16="http://schemas.microsoft.com/office/drawing/2014/main" id="{619656E3-777A-4E59-963B-5CFAB6FDE9C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20" name="图形 119" descr="男士">
              <a:extLst>
                <a:ext uri="{FF2B5EF4-FFF2-40B4-BE49-F238E27FC236}">
                  <a16:creationId xmlns:a16="http://schemas.microsoft.com/office/drawing/2014/main" id="{B580D052-5874-4270-BBBF-1FB9C0E18B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21" name="图形 120" descr="男士">
              <a:extLst>
                <a:ext uri="{FF2B5EF4-FFF2-40B4-BE49-F238E27FC236}">
                  <a16:creationId xmlns:a16="http://schemas.microsoft.com/office/drawing/2014/main" id="{B7F500B9-5F90-4F2B-ACE5-265599015C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22" name="图形 121" descr="男士">
              <a:extLst>
                <a:ext uri="{FF2B5EF4-FFF2-40B4-BE49-F238E27FC236}">
                  <a16:creationId xmlns:a16="http://schemas.microsoft.com/office/drawing/2014/main" id="{9AE08FC8-461C-4CDD-8BC0-76A33242CA6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23" name="组合 122">
            <a:extLst>
              <a:ext uri="{FF2B5EF4-FFF2-40B4-BE49-F238E27FC236}">
                <a16:creationId xmlns:a16="http://schemas.microsoft.com/office/drawing/2014/main" id="{F48EEA3A-7B1D-431D-9591-8359BF54EAF3}"/>
              </a:ext>
            </a:extLst>
          </p:cNvPr>
          <p:cNvGrpSpPr/>
          <p:nvPr/>
        </p:nvGrpSpPr>
        <p:grpSpPr>
          <a:xfrm>
            <a:off x="4155214" y="3084792"/>
            <a:ext cx="914400" cy="2586873"/>
            <a:chOff x="231343" y="3510761"/>
            <a:chExt cx="914400" cy="2586873"/>
          </a:xfrm>
        </p:grpSpPr>
        <p:pic>
          <p:nvPicPr>
            <p:cNvPr id="124" name="图形 123" descr="数据库">
              <a:extLst>
                <a:ext uri="{FF2B5EF4-FFF2-40B4-BE49-F238E27FC236}">
                  <a16:creationId xmlns:a16="http://schemas.microsoft.com/office/drawing/2014/main" id="{7B911F0E-F81A-4346-A049-8B8C7231A9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25" name="直接箭头连接符 124">
              <a:extLst>
                <a:ext uri="{FF2B5EF4-FFF2-40B4-BE49-F238E27FC236}">
                  <a16:creationId xmlns:a16="http://schemas.microsoft.com/office/drawing/2014/main" id="{0713614D-F2AA-48C3-8554-0020672555EF}"/>
                </a:ext>
              </a:extLst>
            </p:cNvPr>
            <p:cNvCxnSpPr>
              <a:cxnSpLocks/>
              <a:endCxn id="124"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6" name="图形 125" descr="男士">
              <a:extLst>
                <a:ext uri="{FF2B5EF4-FFF2-40B4-BE49-F238E27FC236}">
                  <a16:creationId xmlns:a16="http://schemas.microsoft.com/office/drawing/2014/main" id="{6E8AB84A-0745-4A51-B284-8AA33AD35DE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27" name="图形 126" descr="男士">
              <a:extLst>
                <a:ext uri="{FF2B5EF4-FFF2-40B4-BE49-F238E27FC236}">
                  <a16:creationId xmlns:a16="http://schemas.microsoft.com/office/drawing/2014/main" id="{5DE0DCCC-51BE-45F6-9FD8-18191C3C309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28" name="图形 127" descr="男士">
              <a:extLst>
                <a:ext uri="{FF2B5EF4-FFF2-40B4-BE49-F238E27FC236}">
                  <a16:creationId xmlns:a16="http://schemas.microsoft.com/office/drawing/2014/main" id="{5D8993C8-68CA-42AF-BBCD-8AA1F518F25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29" name="图形 128" descr="男士">
              <a:extLst>
                <a:ext uri="{FF2B5EF4-FFF2-40B4-BE49-F238E27FC236}">
                  <a16:creationId xmlns:a16="http://schemas.microsoft.com/office/drawing/2014/main" id="{D8CCF2CB-05BE-4528-BD25-B5A5D88FC50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30" name="组合 129">
            <a:extLst>
              <a:ext uri="{FF2B5EF4-FFF2-40B4-BE49-F238E27FC236}">
                <a16:creationId xmlns:a16="http://schemas.microsoft.com/office/drawing/2014/main" id="{12FB67AF-D485-4058-A1F7-64CFFA77A33F}"/>
              </a:ext>
            </a:extLst>
          </p:cNvPr>
          <p:cNvGrpSpPr/>
          <p:nvPr/>
        </p:nvGrpSpPr>
        <p:grpSpPr>
          <a:xfrm>
            <a:off x="5028196" y="3084792"/>
            <a:ext cx="914400" cy="2586873"/>
            <a:chOff x="231343" y="3510761"/>
            <a:chExt cx="914400" cy="2586873"/>
          </a:xfrm>
        </p:grpSpPr>
        <p:pic>
          <p:nvPicPr>
            <p:cNvPr id="131" name="图形 130" descr="数据库">
              <a:extLst>
                <a:ext uri="{FF2B5EF4-FFF2-40B4-BE49-F238E27FC236}">
                  <a16:creationId xmlns:a16="http://schemas.microsoft.com/office/drawing/2014/main" id="{104F5DBA-69D8-402F-8CCA-D0246D1DF3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32" name="直接箭头连接符 131">
              <a:extLst>
                <a:ext uri="{FF2B5EF4-FFF2-40B4-BE49-F238E27FC236}">
                  <a16:creationId xmlns:a16="http://schemas.microsoft.com/office/drawing/2014/main" id="{8A4B35EF-5C9A-4F4C-9DD6-B0F00B5B9763}"/>
                </a:ext>
              </a:extLst>
            </p:cNvPr>
            <p:cNvCxnSpPr>
              <a:cxnSpLocks/>
              <a:endCxn id="131"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3" name="图形 132" descr="男士">
              <a:extLst>
                <a:ext uri="{FF2B5EF4-FFF2-40B4-BE49-F238E27FC236}">
                  <a16:creationId xmlns:a16="http://schemas.microsoft.com/office/drawing/2014/main" id="{6C96D1CB-1E41-4D11-BBE7-8E6ED9B5E7B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34" name="图形 133" descr="男士">
              <a:extLst>
                <a:ext uri="{FF2B5EF4-FFF2-40B4-BE49-F238E27FC236}">
                  <a16:creationId xmlns:a16="http://schemas.microsoft.com/office/drawing/2014/main" id="{A8CA9E73-D699-42A8-8F37-E96F4A8586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35" name="图形 134" descr="男士">
              <a:extLst>
                <a:ext uri="{FF2B5EF4-FFF2-40B4-BE49-F238E27FC236}">
                  <a16:creationId xmlns:a16="http://schemas.microsoft.com/office/drawing/2014/main" id="{1D16BD86-1F19-4C02-90DE-A55F5DCBE8E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36" name="图形 135" descr="男士">
              <a:extLst>
                <a:ext uri="{FF2B5EF4-FFF2-40B4-BE49-F238E27FC236}">
                  <a16:creationId xmlns:a16="http://schemas.microsoft.com/office/drawing/2014/main" id="{8A76D3B6-3C4F-4533-A808-18AA83A8A0E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37" name="组合 136">
            <a:extLst>
              <a:ext uri="{FF2B5EF4-FFF2-40B4-BE49-F238E27FC236}">
                <a16:creationId xmlns:a16="http://schemas.microsoft.com/office/drawing/2014/main" id="{85E0D606-394D-4710-A2C9-04EB8D5670F9}"/>
              </a:ext>
            </a:extLst>
          </p:cNvPr>
          <p:cNvGrpSpPr/>
          <p:nvPr/>
        </p:nvGrpSpPr>
        <p:grpSpPr>
          <a:xfrm>
            <a:off x="5901178" y="3084792"/>
            <a:ext cx="914400" cy="2586873"/>
            <a:chOff x="231343" y="3510761"/>
            <a:chExt cx="914400" cy="2586873"/>
          </a:xfrm>
        </p:grpSpPr>
        <p:pic>
          <p:nvPicPr>
            <p:cNvPr id="138" name="图形 137" descr="数据库">
              <a:extLst>
                <a:ext uri="{FF2B5EF4-FFF2-40B4-BE49-F238E27FC236}">
                  <a16:creationId xmlns:a16="http://schemas.microsoft.com/office/drawing/2014/main" id="{BE966C77-BB42-494D-9FA0-76A002EDF9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39" name="直接箭头连接符 138">
              <a:extLst>
                <a:ext uri="{FF2B5EF4-FFF2-40B4-BE49-F238E27FC236}">
                  <a16:creationId xmlns:a16="http://schemas.microsoft.com/office/drawing/2014/main" id="{E4FCA9B7-BB90-443F-9006-3C17AE33188D}"/>
                </a:ext>
              </a:extLst>
            </p:cNvPr>
            <p:cNvCxnSpPr>
              <a:cxnSpLocks/>
              <a:endCxn id="138"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0" name="图形 139" descr="男士">
              <a:extLst>
                <a:ext uri="{FF2B5EF4-FFF2-40B4-BE49-F238E27FC236}">
                  <a16:creationId xmlns:a16="http://schemas.microsoft.com/office/drawing/2014/main" id="{E7C77B25-4166-4487-9C4B-288738545D1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41" name="图形 140" descr="男士">
              <a:extLst>
                <a:ext uri="{FF2B5EF4-FFF2-40B4-BE49-F238E27FC236}">
                  <a16:creationId xmlns:a16="http://schemas.microsoft.com/office/drawing/2014/main" id="{9645628B-A7C3-4930-9672-2206609C398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42" name="图形 141" descr="男士">
              <a:extLst>
                <a:ext uri="{FF2B5EF4-FFF2-40B4-BE49-F238E27FC236}">
                  <a16:creationId xmlns:a16="http://schemas.microsoft.com/office/drawing/2014/main" id="{FC18E313-1AA4-41BC-AD28-1107140B39B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43" name="图形 142" descr="男士">
              <a:extLst>
                <a:ext uri="{FF2B5EF4-FFF2-40B4-BE49-F238E27FC236}">
                  <a16:creationId xmlns:a16="http://schemas.microsoft.com/office/drawing/2014/main" id="{F93C9C55-5A6C-471D-81BE-722E4FFDB38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44" name="组合 143">
            <a:extLst>
              <a:ext uri="{FF2B5EF4-FFF2-40B4-BE49-F238E27FC236}">
                <a16:creationId xmlns:a16="http://schemas.microsoft.com/office/drawing/2014/main" id="{DB204E5E-C8A9-4E34-A049-FE7BCEAEC8F6}"/>
              </a:ext>
            </a:extLst>
          </p:cNvPr>
          <p:cNvGrpSpPr/>
          <p:nvPr/>
        </p:nvGrpSpPr>
        <p:grpSpPr>
          <a:xfrm>
            <a:off x="6774160" y="3084792"/>
            <a:ext cx="914400" cy="2586873"/>
            <a:chOff x="231343" y="3510761"/>
            <a:chExt cx="914400" cy="2586873"/>
          </a:xfrm>
        </p:grpSpPr>
        <p:pic>
          <p:nvPicPr>
            <p:cNvPr id="145" name="图形 144" descr="数据库">
              <a:extLst>
                <a:ext uri="{FF2B5EF4-FFF2-40B4-BE49-F238E27FC236}">
                  <a16:creationId xmlns:a16="http://schemas.microsoft.com/office/drawing/2014/main" id="{9260255A-2C2B-425C-91DE-90B78A8F1B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46" name="直接箭头连接符 145">
              <a:extLst>
                <a:ext uri="{FF2B5EF4-FFF2-40B4-BE49-F238E27FC236}">
                  <a16:creationId xmlns:a16="http://schemas.microsoft.com/office/drawing/2014/main" id="{C05EE55A-0928-44D4-99EE-9458DFA388EC}"/>
                </a:ext>
              </a:extLst>
            </p:cNvPr>
            <p:cNvCxnSpPr>
              <a:cxnSpLocks/>
              <a:endCxn id="145"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7" name="图形 146" descr="男士">
              <a:extLst>
                <a:ext uri="{FF2B5EF4-FFF2-40B4-BE49-F238E27FC236}">
                  <a16:creationId xmlns:a16="http://schemas.microsoft.com/office/drawing/2014/main" id="{3D12F280-C52B-4C96-BAEB-186631012D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48" name="图形 147" descr="男士">
              <a:extLst>
                <a:ext uri="{FF2B5EF4-FFF2-40B4-BE49-F238E27FC236}">
                  <a16:creationId xmlns:a16="http://schemas.microsoft.com/office/drawing/2014/main" id="{27164471-8EAB-46D3-8328-F8AB8C13823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49" name="图形 148" descr="男士">
              <a:extLst>
                <a:ext uri="{FF2B5EF4-FFF2-40B4-BE49-F238E27FC236}">
                  <a16:creationId xmlns:a16="http://schemas.microsoft.com/office/drawing/2014/main" id="{46DA4B7F-805A-49F0-8896-919B5561AF7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50" name="图形 149" descr="男士">
              <a:extLst>
                <a:ext uri="{FF2B5EF4-FFF2-40B4-BE49-F238E27FC236}">
                  <a16:creationId xmlns:a16="http://schemas.microsoft.com/office/drawing/2014/main" id="{FF66617C-90DA-4AC9-B074-F417F19FA3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51" name="组合 150">
            <a:extLst>
              <a:ext uri="{FF2B5EF4-FFF2-40B4-BE49-F238E27FC236}">
                <a16:creationId xmlns:a16="http://schemas.microsoft.com/office/drawing/2014/main" id="{B87F01FF-D9CF-497D-B932-EA927ADD2D11}"/>
              </a:ext>
            </a:extLst>
          </p:cNvPr>
          <p:cNvGrpSpPr/>
          <p:nvPr/>
        </p:nvGrpSpPr>
        <p:grpSpPr>
          <a:xfrm>
            <a:off x="7647142" y="3084792"/>
            <a:ext cx="914400" cy="2586873"/>
            <a:chOff x="231343" y="3510761"/>
            <a:chExt cx="914400" cy="2586873"/>
          </a:xfrm>
        </p:grpSpPr>
        <p:pic>
          <p:nvPicPr>
            <p:cNvPr id="152" name="图形 151" descr="数据库">
              <a:extLst>
                <a:ext uri="{FF2B5EF4-FFF2-40B4-BE49-F238E27FC236}">
                  <a16:creationId xmlns:a16="http://schemas.microsoft.com/office/drawing/2014/main" id="{D87904D9-7386-4BB6-A274-DFE3857E9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53" name="直接箭头连接符 152">
              <a:extLst>
                <a:ext uri="{FF2B5EF4-FFF2-40B4-BE49-F238E27FC236}">
                  <a16:creationId xmlns:a16="http://schemas.microsoft.com/office/drawing/2014/main" id="{CF99E5CF-2663-428E-876D-86CD226925D8}"/>
                </a:ext>
              </a:extLst>
            </p:cNvPr>
            <p:cNvCxnSpPr>
              <a:cxnSpLocks/>
              <a:endCxn id="152"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4" name="图形 153" descr="男士">
              <a:extLst>
                <a:ext uri="{FF2B5EF4-FFF2-40B4-BE49-F238E27FC236}">
                  <a16:creationId xmlns:a16="http://schemas.microsoft.com/office/drawing/2014/main" id="{5258A864-6EDF-47CC-953B-8D86E84697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55" name="图形 154" descr="男士">
              <a:extLst>
                <a:ext uri="{FF2B5EF4-FFF2-40B4-BE49-F238E27FC236}">
                  <a16:creationId xmlns:a16="http://schemas.microsoft.com/office/drawing/2014/main" id="{4C95AA50-6F3B-4FB7-82AC-5969D0149A6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56" name="图形 155" descr="男士">
              <a:extLst>
                <a:ext uri="{FF2B5EF4-FFF2-40B4-BE49-F238E27FC236}">
                  <a16:creationId xmlns:a16="http://schemas.microsoft.com/office/drawing/2014/main" id="{7B33759D-3BB3-40EC-B35C-A555DBC7856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57" name="图形 156" descr="男士">
              <a:extLst>
                <a:ext uri="{FF2B5EF4-FFF2-40B4-BE49-F238E27FC236}">
                  <a16:creationId xmlns:a16="http://schemas.microsoft.com/office/drawing/2014/main" id="{19A71AC3-ED23-4CC0-B77D-32F7592DAEB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58" name="组合 157">
            <a:extLst>
              <a:ext uri="{FF2B5EF4-FFF2-40B4-BE49-F238E27FC236}">
                <a16:creationId xmlns:a16="http://schemas.microsoft.com/office/drawing/2014/main" id="{93571C6B-DEAF-49C9-84B4-5C691FE6DF62}"/>
              </a:ext>
            </a:extLst>
          </p:cNvPr>
          <p:cNvGrpSpPr/>
          <p:nvPr/>
        </p:nvGrpSpPr>
        <p:grpSpPr>
          <a:xfrm>
            <a:off x="8520124" y="3084792"/>
            <a:ext cx="914400" cy="2586873"/>
            <a:chOff x="231343" y="3510761"/>
            <a:chExt cx="914400" cy="2586873"/>
          </a:xfrm>
        </p:grpSpPr>
        <p:pic>
          <p:nvPicPr>
            <p:cNvPr id="159" name="图形 158" descr="数据库">
              <a:extLst>
                <a:ext uri="{FF2B5EF4-FFF2-40B4-BE49-F238E27FC236}">
                  <a16:creationId xmlns:a16="http://schemas.microsoft.com/office/drawing/2014/main" id="{FC8C5583-C45F-4E3E-A9C0-A9A7210EA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60" name="直接箭头连接符 159">
              <a:extLst>
                <a:ext uri="{FF2B5EF4-FFF2-40B4-BE49-F238E27FC236}">
                  <a16:creationId xmlns:a16="http://schemas.microsoft.com/office/drawing/2014/main" id="{8419B761-AE76-4356-8C85-A85438070627}"/>
                </a:ext>
              </a:extLst>
            </p:cNvPr>
            <p:cNvCxnSpPr>
              <a:cxnSpLocks/>
              <a:endCxn id="159"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1" name="图形 160" descr="男士">
              <a:extLst>
                <a:ext uri="{FF2B5EF4-FFF2-40B4-BE49-F238E27FC236}">
                  <a16:creationId xmlns:a16="http://schemas.microsoft.com/office/drawing/2014/main" id="{A10A0867-C5ED-44B7-89AB-20B2439432B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62" name="图形 161" descr="男士">
              <a:extLst>
                <a:ext uri="{FF2B5EF4-FFF2-40B4-BE49-F238E27FC236}">
                  <a16:creationId xmlns:a16="http://schemas.microsoft.com/office/drawing/2014/main" id="{0923CF13-1097-4FBB-A060-72B1386994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63" name="图形 162" descr="男士">
              <a:extLst>
                <a:ext uri="{FF2B5EF4-FFF2-40B4-BE49-F238E27FC236}">
                  <a16:creationId xmlns:a16="http://schemas.microsoft.com/office/drawing/2014/main" id="{2744B0B9-AD3E-4F46-9AB4-BAE8B101F37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64" name="图形 163" descr="男士">
              <a:extLst>
                <a:ext uri="{FF2B5EF4-FFF2-40B4-BE49-F238E27FC236}">
                  <a16:creationId xmlns:a16="http://schemas.microsoft.com/office/drawing/2014/main" id="{AFC39841-E954-40EF-85C8-6ABA29F150F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grpSp>
        <p:nvGrpSpPr>
          <p:cNvPr id="165" name="组合 164">
            <a:extLst>
              <a:ext uri="{FF2B5EF4-FFF2-40B4-BE49-F238E27FC236}">
                <a16:creationId xmlns:a16="http://schemas.microsoft.com/office/drawing/2014/main" id="{3D2B046A-BACB-4B91-9F2E-632FC5C36D09}"/>
              </a:ext>
            </a:extLst>
          </p:cNvPr>
          <p:cNvGrpSpPr/>
          <p:nvPr/>
        </p:nvGrpSpPr>
        <p:grpSpPr>
          <a:xfrm>
            <a:off x="9393104" y="3084792"/>
            <a:ext cx="914400" cy="2586873"/>
            <a:chOff x="231343" y="3510761"/>
            <a:chExt cx="914400" cy="2586873"/>
          </a:xfrm>
        </p:grpSpPr>
        <p:pic>
          <p:nvPicPr>
            <p:cNvPr id="166" name="图形 165" descr="数据库">
              <a:extLst>
                <a:ext uri="{FF2B5EF4-FFF2-40B4-BE49-F238E27FC236}">
                  <a16:creationId xmlns:a16="http://schemas.microsoft.com/office/drawing/2014/main" id="{482E66D4-C77D-4809-81A8-499C5B7413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43" y="5183234"/>
              <a:ext cx="914400" cy="914400"/>
            </a:xfrm>
            <a:prstGeom prst="rect">
              <a:avLst/>
            </a:prstGeom>
          </p:spPr>
        </p:pic>
        <p:cxnSp>
          <p:nvCxnSpPr>
            <p:cNvPr id="167" name="直接箭头连接符 166">
              <a:extLst>
                <a:ext uri="{FF2B5EF4-FFF2-40B4-BE49-F238E27FC236}">
                  <a16:creationId xmlns:a16="http://schemas.microsoft.com/office/drawing/2014/main" id="{37D264A3-AF10-4849-A356-F1BA6DB02BBB}"/>
                </a:ext>
              </a:extLst>
            </p:cNvPr>
            <p:cNvCxnSpPr>
              <a:cxnSpLocks/>
              <a:endCxn id="166" idx="0"/>
            </p:cNvCxnSpPr>
            <p:nvPr/>
          </p:nvCxnSpPr>
          <p:spPr>
            <a:xfrm>
              <a:off x="688543" y="3510761"/>
              <a:ext cx="0" cy="167247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8" name="图形 167" descr="男士">
              <a:extLst>
                <a:ext uri="{FF2B5EF4-FFF2-40B4-BE49-F238E27FC236}">
                  <a16:creationId xmlns:a16="http://schemas.microsoft.com/office/drawing/2014/main" id="{C24B69F2-7053-4994-AE6B-8D8BC632DC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3594394"/>
              <a:ext cx="368813" cy="368813"/>
            </a:xfrm>
            <a:prstGeom prst="rect">
              <a:avLst/>
            </a:prstGeom>
          </p:spPr>
        </p:pic>
        <p:pic>
          <p:nvPicPr>
            <p:cNvPr id="169" name="图形 168" descr="男士">
              <a:extLst>
                <a:ext uri="{FF2B5EF4-FFF2-40B4-BE49-F238E27FC236}">
                  <a16:creationId xmlns:a16="http://schemas.microsoft.com/office/drawing/2014/main" id="{F250E31B-E4DC-41E4-9756-28B153E1B7E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010693"/>
              <a:ext cx="368813" cy="368813"/>
            </a:xfrm>
            <a:prstGeom prst="rect">
              <a:avLst/>
            </a:prstGeom>
          </p:spPr>
        </p:pic>
        <p:pic>
          <p:nvPicPr>
            <p:cNvPr id="170" name="图形 169" descr="男士">
              <a:extLst>
                <a:ext uri="{FF2B5EF4-FFF2-40B4-BE49-F238E27FC236}">
                  <a16:creationId xmlns:a16="http://schemas.microsoft.com/office/drawing/2014/main" id="{9D5B32B6-AC2D-4535-83CC-29CA16597DC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038" y="4426992"/>
              <a:ext cx="368813" cy="368813"/>
            </a:xfrm>
            <a:prstGeom prst="rect">
              <a:avLst/>
            </a:prstGeom>
          </p:spPr>
        </p:pic>
        <p:pic>
          <p:nvPicPr>
            <p:cNvPr id="171" name="图形 170" descr="男士">
              <a:extLst>
                <a:ext uri="{FF2B5EF4-FFF2-40B4-BE49-F238E27FC236}">
                  <a16:creationId xmlns:a16="http://schemas.microsoft.com/office/drawing/2014/main" id="{CFD21C31-9D8F-4B9F-BF19-A4E803EA8A9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754" y="4843290"/>
              <a:ext cx="368813" cy="368813"/>
            </a:xfrm>
            <a:prstGeom prst="rect">
              <a:avLst/>
            </a:prstGeom>
          </p:spPr>
        </p:pic>
      </p:grpSp>
      <p:cxnSp>
        <p:nvCxnSpPr>
          <p:cNvPr id="172" name="直接箭头连接符 171">
            <a:extLst>
              <a:ext uri="{FF2B5EF4-FFF2-40B4-BE49-F238E27FC236}">
                <a16:creationId xmlns:a16="http://schemas.microsoft.com/office/drawing/2014/main" id="{9E57BED4-4828-46DA-8C3D-41A3631E216D}"/>
              </a:ext>
            </a:extLst>
          </p:cNvPr>
          <p:cNvCxnSpPr>
            <a:cxnSpLocks/>
            <a:stCxn id="94" idx="2"/>
          </p:cNvCxnSpPr>
          <p:nvPr/>
        </p:nvCxnSpPr>
        <p:spPr>
          <a:xfrm flipH="1">
            <a:off x="5491984" y="2537041"/>
            <a:ext cx="347398" cy="547749"/>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E95CC6EF-4B99-4FB6-B0FD-C20F064BC5AA}"/>
              </a:ext>
            </a:extLst>
          </p:cNvPr>
          <p:cNvCxnSpPr>
            <a:cxnSpLocks/>
            <a:stCxn id="94" idx="2"/>
          </p:cNvCxnSpPr>
          <p:nvPr/>
        </p:nvCxnSpPr>
        <p:spPr>
          <a:xfrm>
            <a:off x="5839382" y="2537041"/>
            <a:ext cx="536462" cy="538277"/>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54786E4A-F558-4D89-8354-9DD7A79C22D2}"/>
              </a:ext>
            </a:extLst>
          </p:cNvPr>
          <p:cNvCxnSpPr>
            <a:cxnSpLocks/>
            <a:stCxn id="94" idx="2"/>
          </p:cNvCxnSpPr>
          <p:nvPr/>
        </p:nvCxnSpPr>
        <p:spPr>
          <a:xfrm>
            <a:off x="5839382" y="2537041"/>
            <a:ext cx="1409441" cy="538277"/>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AC9B65B3-280C-405E-9AB7-A983F6C7B9DC}"/>
              </a:ext>
            </a:extLst>
          </p:cNvPr>
          <p:cNvCxnSpPr>
            <a:cxnSpLocks/>
            <a:stCxn id="94" idx="2"/>
          </p:cNvCxnSpPr>
          <p:nvPr/>
        </p:nvCxnSpPr>
        <p:spPr>
          <a:xfrm>
            <a:off x="5839382" y="2537041"/>
            <a:ext cx="2282420" cy="546652"/>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7FBDD1E-EBE6-46D2-849F-DA0287B3F72D}"/>
              </a:ext>
            </a:extLst>
          </p:cNvPr>
          <p:cNvCxnSpPr>
            <a:cxnSpLocks/>
            <a:stCxn id="94" idx="2"/>
          </p:cNvCxnSpPr>
          <p:nvPr/>
        </p:nvCxnSpPr>
        <p:spPr>
          <a:xfrm>
            <a:off x="5839382" y="2537041"/>
            <a:ext cx="3155399" cy="505218"/>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80BDC301-9A62-40B8-9FAA-49FBDE6CB8DF}"/>
              </a:ext>
            </a:extLst>
          </p:cNvPr>
          <p:cNvCxnSpPr>
            <a:cxnSpLocks/>
            <a:stCxn id="94" idx="2"/>
          </p:cNvCxnSpPr>
          <p:nvPr/>
        </p:nvCxnSpPr>
        <p:spPr>
          <a:xfrm>
            <a:off x="5839382" y="2537041"/>
            <a:ext cx="4009638" cy="518882"/>
          </a:xfrm>
          <a:prstGeom prst="straightConnector1">
            <a:avLst/>
          </a:prstGeom>
          <a:ln w="38100" cmpd="dbl">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文本框 177">
            <a:extLst>
              <a:ext uri="{FF2B5EF4-FFF2-40B4-BE49-F238E27FC236}">
                <a16:creationId xmlns:a16="http://schemas.microsoft.com/office/drawing/2014/main" id="{3E18770F-8D59-47F3-87C8-683C3A170CF2}"/>
              </a:ext>
            </a:extLst>
          </p:cNvPr>
          <p:cNvSpPr txBox="1"/>
          <p:nvPr/>
        </p:nvSpPr>
        <p:spPr>
          <a:xfrm rot="21113653">
            <a:off x="1890666" y="2464936"/>
            <a:ext cx="3717684" cy="369332"/>
          </a:xfrm>
          <a:prstGeom prst="rect">
            <a:avLst/>
          </a:prstGeom>
          <a:noFill/>
        </p:spPr>
        <p:txBody>
          <a:bodyPr wrap="none" rtlCol="0">
            <a:spAutoFit/>
          </a:bodyPr>
          <a:lstStyle/>
          <a:p>
            <a:r>
              <a:rPr lang="zh-CN" altLang="en-US" dirty="0"/>
              <a:t> </a:t>
            </a:r>
            <a:r>
              <a:rPr lang="zh-CN" altLang="en-US" sz="1600" i="1" dirty="0">
                <a:latin typeface="Microsoft YaHei UI" panose="020B0503020204020204" pitchFamily="34" charset="-122"/>
                <a:ea typeface="Microsoft YaHei UI" panose="020B0503020204020204" pitchFamily="34" charset="-122"/>
              </a:rPr>
              <a:t>①善意的假设用户请求分散到不同</a:t>
            </a:r>
            <a:r>
              <a:rPr lang="en-US" altLang="zh-CN" sz="1600" i="1" dirty="0">
                <a:latin typeface="Microsoft YaHei UI" panose="020B0503020204020204" pitchFamily="34" charset="-122"/>
                <a:ea typeface="Microsoft YaHei UI" panose="020B0503020204020204" pitchFamily="34" charset="-122"/>
              </a:rPr>
              <a:t>SKU</a:t>
            </a:r>
            <a:endParaRPr lang="zh-CN" altLang="en-US" sz="1600" i="1" dirty="0">
              <a:latin typeface="Microsoft YaHei UI" panose="020B0503020204020204" pitchFamily="34" charset="-122"/>
              <a:ea typeface="Microsoft YaHei UI" panose="020B0503020204020204" pitchFamily="34" charset="-122"/>
            </a:endParaRPr>
          </a:p>
        </p:txBody>
      </p:sp>
      <p:sp>
        <p:nvSpPr>
          <p:cNvPr id="179" name="文本框 178">
            <a:extLst>
              <a:ext uri="{FF2B5EF4-FFF2-40B4-BE49-F238E27FC236}">
                <a16:creationId xmlns:a16="http://schemas.microsoft.com/office/drawing/2014/main" id="{13049523-DF44-4103-8609-7AD64A6EB491}"/>
              </a:ext>
            </a:extLst>
          </p:cNvPr>
          <p:cNvSpPr txBox="1"/>
          <p:nvPr/>
        </p:nvSpPr>
        <p:spPr>
          <a:xfrm>
            <a:off x="1447449" y="2830152"/>
            <a:ext cx="400110" cy="1887696"/>
          </a:xfrm>
          <a:prstGeom prst="rect">
            <a:avLst/>
          </a:prstGeom>
          <a:noFill/>
        </p:spPr>
        <p:txBody>
          <a:bodyPr vert="eaVert" wrap="none" rtlCol="0">
            <a:spAutoFit/>
          </a:bodyPr>
          <a:lstStyle/>
          <a:p>
            <a:r>
              <a:rPr lang="zh-CN" altLang="en-US" sz="1400" i="1" dirty="0">
                <a:latin typeface="Microsoft YaHei UI" panose="020B0503020204020204" pitchFamily="34" charset="-122"/>
                <a:ea typeface="Microsoft YaHei UI" panose="020B0503020204020204" pitchFamily="34" charset="-122"/>
              </a:rPr>
              <a:t>②受制于数据库连接数</a:t>
            </a:r>
          </a:p>
        </p:txBody>
      </p:sp>
      <p:sp>
        <p:nvSpPr>
          <p:cNvPr id="180" name="文本框 179">
            <a:extLst>
              <a:ext uri="{FF2B5EF4-FFF2-40B4-BE49-F238E27FC236}">
                <a16:creationId xmlns:a16="http://schemas.microsoft.com/office/drawing/2014/main" id="{BCB4090D-B949-43C2-9D75-B3BFE9B39C4E}"/>
              </a:ext>
            </a:extLst>
          </p:cNvPr>
          <p:cNvSpPr txBox="1"/>
          <p:nvPr/>
        </p:nvSpPr>
        <p:spPr>
          <a:xfrm>
            <a:off x="3859049" y="5626009"/>
            <a:ext cx="6324167" cy="338554"/>
          </a:xfrm>
          <a:prstGeom prst="rect">
            <a:avLst/>
          </a:prstGeom>
          <a:noFill/>
        </p:spPr>
        <p:txBody>
          <a:bodyPr wrap="none" rtlCol="0">
            <a:spAutoFit/>
          </a:bodyPr>
          <a:lstStyle/>
          <a:p>
            <a:r>
              <a:rPr lang="zh-CN" altLang="en-US" sz="1600" i="1" dirty="0">
                <a:latin typeface="Microsoft YaHei UI" panose="020B0503020204020204" pitchFamily="34" charset="-122"/>
                <a:ea typeface="Microsoft YaHei UI" panose="020B0503020204020204" pitchFamily="34" charset="-122"/>
              </a:rPr>
              <a:t> ③这加乐观锁还是悲观锁呢？需要等多久一次操作？我不知道啊</a:t>
            </a:r>
            <a:r>
              <a:rPr lang="en-US" altLang="zh-CN" sz="1600" i="1" dirty="0">
                <a:latin typeface="Microsoft YaHei UI" panose="020B0503020204020204" pitchFamily="34" charset="-122"/>
                <a:ea typeface="Microsoft YaHei UI" panose="020B0503020204020204" pitchFamily="34" charset="-122"/>
              </a:rPr>
              <a:t>……</a:t>
            </a:r>
            <a:endParaRPr lang="zh-CN" altLang="en-US" sz="1600" i="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567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918575" y="4303912"/>
            <a:ext cx="3273425" cy="2484520"/>
            <a:chOff x="8918575" y="4303912"/>
            <a:chExt cx="3273425" cy="2484520"/>
          </a:xfrm>
        </p:grpSpPr>
        <p:sp>
          <p:nvSpPr>
            <p:cNvPr id="5" name="Rectangle 6"/>
            <p:cNvSpPr>
              <a:spLocks noChangeArrowheads="1"/>
            </p:cNvSpPr>
            <p:nvPr/>
          </p:nvSpPr>
          <p:spPr bwMode="auto">
            <a:xfrm>
              <a:off x="9625378" y="5471208"/>
              <a:ext cx="1891946" cy="1188714"/>
            </a:xfrm>
            <a:prstGeom prst="rect">
              <a:avLst/>
            </a:prstGeom>
            <a:no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8918575" y="4303912"/>
              <a:ext cx="3273425" cy="1749158"/>
            </a:xfrm>
            <a:custGeom>
              <a:avLst/>
              <a:gdLst>
                <a:gd name="T0" fmla="*/ 336 w 388"/>
                <a:gd name="T1" fmla="*/ 103 h 207"/>
                <a:gd name="T2" fmla="*/ 334 w 388"/>
                <a:gd name="T3" fmla="*/ 103 h 207"/>
                <a:gd name="T4" fmla="*/ 231 w 388"/>
                <a:gd name="T5" fmla="*/ 0 h 207"/>
                <a:gd name="T6" fmla="*/ 128 w 388"/>
                <a:gd name="T7" fmla="*/ 91 h 207"/>
                <a:gd name="T8" fmla="*/ 72 w 388"/>
                <a:gd name="T9" fmla="*/ 64 h 207"/>
                <a:gd name="T10" fmla="*/ 0 w 388"/>
                <a:gd name="T11" fmla="*/ 136 h 207"/>
                <a:gd name="T12" fmla="*/ 72 w 388"/>
                <a:gd name="T13" fmla="*/ 207 h 207"/>
                <a:gd name="T14" fmla="*/ 336 w 388"/>
                <a:gd name="T15" fmla="*/ 207 h 207"/>
                <a:gd name="T16" fmla="*/ 388 w 388"/>
                <a:gd name="T17" fmla="*/ 155 h 207"/>
                <a:gd name="T18" fmla="*/ 336 w 388"/>
                <a:gd name="T19"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 h="207">
                  <a:moveTo>
                    <a:pt x="336" y="103"/>
                  </a:moveTo>
                  <a:cubicBezTo>
                    <a:pt x="335" y="103"/>
                    <a:pt x="335" y="103"/>
                    <a:pt x="334" y="103"/>
                  </a:cubicBezTo>
                  <a:cubicBezTo>
                    <a:pt x="334" y="46"/>
                    <a:pt x="288" y="0"/>
                    <a:pt x="231" y="0"/>
                  </a:cubicBezTo>
                  <a:cubicBezTo>
                    <a:pt x="178" y="0"/>
                    <a:pt x="134" y="40"/>
                    <a:pt x="128" y="91"/>
                  </a:cubicBezTo>
                  <a:cubicBezTo>
                    <a:pt x="115" y="75"/>
                    <a:pt x="95" y="64"/>
                    <a:pt x="72" y="64"/>
                  </a:cubicBezTo>
                  <a:cubicBezTo>
                    <a:pt x="32" y="64"/>
                    <a:pt x="0" y="96"/>
                    <a:pt x="0" y="136"/>
                  </a:cubicBezTo>
                  <a:cubicBezTo>
                    <a:pt x="0" y="175"/>
                    <a:pt x="32" y="207"/>
                    <a:pt x="72" y="207"/>
                  </a:cubicBezTo>
                  <a:cubicBezTo>
                    <a:pt x="336" y="207"/>
                    <a:pt x="336" y="207"/>
                    <a:pt x="336" y="207"/>
                  </a:cubicBezTo>
                  <a:cubicBezTo>
                    <a:pt x="365" y="207"/>
                    <a:pt x="388" y="184"/>
                    <a:pt x="388" y="155"/>
                  </a:cubicBezTo>
                  <a:cubicBezTo>
                    <a:pt x="388" y="126"/>
                    <a:pt x="365" y="103"/>
                    <a:pt x="336" y="103"/>
                  </a:cubicBezTo>
                </a:path>
              </a:pathLst>
            </a:custGeom>
            <a:solidFill>
              <a:srgbClr val="FFFFFF">
                <a:alpha val="44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noEditPoints="1"/>
            </p:cNvSpPr>
            <p:nvPr/>
          </p:nvSpPr>
          <p:spPr bwMode="auto">
            <a:xfrm>
              <a:off x="9568262" y="5410524"/>
              <a:ext cx="2009748" cy="1274387"/>
            </a:xfrm>
            <a:custGeom>
              <a:avLst/>
              <a:gdLst>
                <a:gd name="T0" fmla="*/ 0 w 238"/>
                <a:gd name="T1" fmla="*/ 151 h 151"/>
                <a:gd name="T2" fmla="*/ 238 w 238"/>
                <a:gd name="T3" fmla="*/ 151 h 151"/>
                <a:gd name="T4" fmla="*/ 238 w 238"/>
                <a:gd name="T5" fmla="*/ 8 h 151"/>
                <a:gd name="T6" fmla="*/ 230 w 238"/>
                <a:gd name="T7" fmla="*/ 0 h 151"/>
                <a:gd name="T8" fmla="*/ 8 w 238"/>
                <a:gd name="T9" fmla="*/ 0 h 151"/>
                <a:gd name="T10" fmla="*/ 0 w 238"/>
                <a:gd name="T11" fmla="*/ 8 h 151"/>
                <a:gd name="T12" fmla="*/ 0 w 238"/>
                <a:gd name="T13" fmla="*/ 151 h 151"/>
                <a:gd name="T14" fmla="*/ 226 w 238"/>
                <a:gd name="T15" fmla="*/ 144 h 151"/>
                <a:gd name="T16" fmla="*/ 12 w 238"/>
                <a:gd name="T17" fmla="*/ 144 h 151"/>
                <a:gd name="T18" fmla="*/ 12 w 238"/>
                <a:gd name="T19" fmla="*/ 12 h 151"/>
                <a:gd name="T20" fmla="*/ 226 w 238"/>
                <a:gd name="T21" fmla="*/ 12 h 151"/>
                <a:gd name="T22" fmla="*/ 226 w 238"/>
                <a:gd name="T23"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51">
                  <a:moveTo>
                    <a:pt x="0" y="151"/>
                  </a:moveTo>
                  <a:cubicBezTo>
                    <a:pt x="238" y="151"/>
                    <a:pt x="238" y="151"/>
                    <a:pt x="238" y="151"/>
                  </a:cubicBezTo>
                  <a:cubicBezTo>
                    <a:pt x="238" y="8"/>
                    <a:pt x="238" y="8"/>
                    <a:pt x="238" y="8"/>
                  </a:cubicBezTo>
                  <a:cubicBezTo>
                    <a:pt x="238" y="4"/>
                    <a:pt x="234" y="0"/>
                    <a:pt x="230" y="0"/>
                  </a:cubicBezTo>
                  <a:cubicBezTo>
                    <a:pt x="8" y="0"/>
                    <a:pt x="8" y="0"/>
                    <a:pt x="8" y="0"/>
                  </a:cubicBezTo>
                  <a:cubicBezTo>
                    <a:pt x="4" y="0"/>
                    <a:pt x="0" y="4"/>
                    <a:pt x="0" y="8"/>
                  </a:cubicBezTo>
                  <a:lnTo>
                    <a:pt x="0" y="151"/>
                  </a:lnTo>
                  <a:close/>
                  <a:moveTo>
                    <a:pt x="226" y="144"/>
                  </a:moveTo>
                  <a:cubicBezTo>
                    <a:pt x="12" y="144"/>
                    <a:pt x="12" y="144"/>
                    <a:pt x="12" y="144"/>
                  </a:cubicBezTo>
                  <a:cubicBezTo>
                    <a:pt x="12" y="12"/>
                    <a:pt x="12" y="12"/>
                    <a:pt x="12" y="12"/>
                  </a:cubicBezTo>
                  <a:cubicBezTo>
                    <a:pt x="226" y="12"/>
                    <a:pt x="226" y="12"/>
                    <a:pt x="226" y="12"/>
                  </a:cubicBezTo>
                  <a:lnTo>
                    <a:pt x="226" y="144"/>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9296964" y="6684909"/>
              <a:ext cx="2516647" cy="103523"/>
            </a:xfrm>
            <a:custGeom>
              <a:avLst/>
              <a:gdLst>
                <a:gd name="T0" fmla="*/ 0 w 298"/>
                <a:gd name="T1" fmla="*/ 0 h 12"/>
                <a:gd name="T2" fmla="*/ 0 w 298"/>
                <a:gd name="T3" fmla="*/ 1 h 12"/>
                <a:gd name="T4" fmla="*/ 11 w 298"/>
                <a:gd name="T5" fmla="*/ 12 h 12"/>
                <a:gd name="T6" fmla="*/ 287 w 298"/>
                <a:gd name="T7" fmla="*/ 12 h 12"/>
                <a:gd name="T8" fmla="*/ 298 w 298"/>
                <a:gd name="T9" fmla="*/ 1 h 12"/>
                <a:gd name="T10" fmla="*/ 298 w 298"/>
                <a:gd name="T11" fmla="*/ 0 h 12"/>
                <a:gd name="T12" fmla="*/ 0 w 29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8" h="12">
                  <a:moveTo>
                    <a:pt x="0" y="0"/>
                  </a:moveTo>
                  <a:cubicBezTo>
                    <a:pt x="0" y="1"/>
                    <a:pt x="0" y="1"/>
                    <a:pt x="0" y="1"/>
                  </a:cubicBezTo>
                  <a:cubicBezTo>
                    <a:pt x="0" y="7"/>
                    <a:pt x="5" y="12"/>
                    <a:pt x="11" y="12"/>
                  </a:cubicBezTo>
                  <a:cubicBezTo>
                    <a:pt x="287" y="12"/>
                    <a:pt x="287" y="12"/>
                    <a:pt x="287" y="12"/>
                  </a:cubicBezTo>
                  <a:cubicBezTo>
                    <a:pt x="293" y="12"/>
                    <a:pt x="298" y="7"/>
                    <a:pt x="298" y="1"/>
                  </a:cubicBezTo>
                  <a:cubicBezTo>
                    <a:pt x="298" y="0"/>
                    <a:pt x="298" y="0"/>
                    <a:pt x="298" y="0"/>
                  </a:cubicBezTo>
                  <a:lnTo>
                    <a:pt x="0" y="0"/>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9871689" y="5564021"/>
              <a:ext cx="464062" cy="692524"/>
            </a:xfrm>
            <a:custGeom>
              <a:avLst/>
              <a:gdLst>
                <a:gd name="T0" fmla="*/ 130 w 130"/>
                <a:gd name="T1" fmla="*/ 90 h 194"/>
                <a:gd name="T2" fmla="*/ 66 w 130"/>
                <a:gd name="T3" fmla="*/ 0 h 194"/>
                <a:gd name="T4" fmla="*/ 0 w 130"/>
                <a:gd name="T5" fmla="*/ 90 h 194"/>
                <a:gd name="T6" fmla="*/ 38 w 130"/>
                <a:gd name="T7" fmla="*/ 90 h 194"/>
                <a:gd name="T8" fmla="*/ 38 w 130"/>
                <a:gd name="T9" fmla="*/ 194 h 194"/>
                <a:gd name="T10" fmla="*/ 92 w 130"/>
                <a:gd name="T11" fmla="*/ 194 h 194"/>
                <a:gd name="T12" fmla="*/ 92 w 130"/>
                <a:gd name="T13" fmla="*/ 90 h 194"/>
                <a:gd name="T14" fmla="*/ 130 w 130"/>
                <a:gd name="T15" fmla="*/ 9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94">
                  <a:moveTo>
                    <a:pt x="130" y="90"/>
                  </a:moveTo>
                  <a:lnTo>
                    <a:pt x="66" y="0"/>
                  </a:lnTo>
                  <a:lnTo>
                    <a:pt x="0" y="90"/>
                  </a:lnTo>
                  <a:lnTo>
                    <a:pt x="38" y="90"/>
                  </a:lnTo>
                  <a:lnTo>
                    <a:pt x="38" y="194"/>
                  </a:lnTo>
                  <a:lnTo>
                    <a:pt x="92" y="194"/>
                  </a:lnTo>
                  <a:lnTo>
                    <a:pt x="92" y="90"/>
                  </a:lnTo>
                  <a:lnTo>
                    <a:pt x="130" y="9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p:cNvSpPr>
            <p:nvPr/>
          </p:nvSpPr>
          <p:spPr bwMode="auto">
            <a:xfrm>
              <a:off x="10817661" y="4610907"/>
              <a:ext cx="464062" cy="1788426"/>
            </a:xfrm>
            <a:custGeom>
              <a:avLst/>
              <a:gdLst>
                <a:gd name="T0" fmla="*/ 130 w 130"/>
                <a:gd name="T1" fmla="*/ 89 h 501"/>
                <a:gd name="T2" fmla="*/ 64 w 130"/>
                <a:gd name="T3" fmla="*/ 0 h 501"/>
                <a:gd name="T4" fmla="*/ 0 w 130"/>
                <a:gd name="T5" fmla="*/ 89 h 501"/>
                <a:gd name="T6" fmla="*/ 38 w 130"/>
                <a:gd name="T7" fmla="*/ 89 h 501"/>
                <a:gd name="T8" fmla="*/ 38 w 130"/>
                <a:gd name="T9" fmla="*/ 501 h 501"/>
                <a:gd name="T10" fmla="*/ 92 w 130"/>
                <a:gd name="T11" fmla="*/ 501 h 501"/>
                <a:gd name="T12" fmla="*/ 92 w 130"/>
                <a:gd name="T13" fmla="*/ 89 h 501"/>
                <a:gd name="T14" fmla="*/ 130 w 130"/>
                <a:gd name="T15" fmla="*/ 89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501">
                  <a:moveTo>
                    <a:pt x="130" y="89"/>
                  </a:moveTo>
                  <a:lnTo>
                    <a:pt x="64" y="0"/>
                  </a:lnTo>
                  <a:lnTo>
                    <a:pt x="0" y="89"/>
                  </a:lnTo>
                  <a:lnTo>
                    <a:pt x="38" y="89"/>
                  </a:lnTo>
                  <a:lnTo>
                    <a:pt x="38" y="501"/>
                  </a:lnTo>
                  <a:lnTo>
                    <a:pt x="92" y="501"/>
                  </a:lnTo>
                  <a:lnTo>
                    <a:pt x="92" y="89"/>
                  </a:lnTo>
                  <a:lnTo>
                    <a:pt x="130" y="8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10335751" y="5885294"/>
              <a:ext cx="471202" cy="692524"/>
            </a:xfrm>
            <a:custGeom>
              <a:avLst/>
              <a:gdLst>
                <a:gd name="T0" fmla="*/ 0 w 132"/>
                <a:gd name="T1" fmla="*/ 104 h 194"/>
                <a:gd name="T2" fmla="*/ 66 w 132"/>
                <a:gd name="T3" fmla="*/ 194 h 194"/>
                <a:gd name="T4" fmla="*/ 132 w 132"/>
                <a:gd name="T5" fmla="*/ 104 h 194"/>
                <a:gd name="T6" fmla="*/ 95 w 132"/>
                <a:gd name="T7" fmla="*/ 104 h 194"/>
                <a:gd name="T8" fmla="*/ 95 w 132"/>
                <a:gd name="T9" fmla="*/ 0 h 194"/>
                <a:gd name="T10" fmla="*/ 40 w 132"/>
                <a:gd name="T11" fmla="*/ 0 h 194"/>
                <a:gd name="T12" fmla="*/ 40 w 132"/>
                <a:gd name="T13" fmla="*/ 104 h 194"/>
                <a:gd name="T14" fmla="*/ 0 w 132"/>
                <a:gd name="T15" fmla="*/ 10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94">
                  <a:moveTo>
                    <a:pt x="0" y="104"/>
                  </a:moveTo>
                  <a:lnTo>
                    <a:pt x="66" y="194"/>
                  </a:lnTo>
                  <a:lnTo>
                    <a:pt x="132" y="104"/>
                  </a:lnTo>
                  <a:lnTo>
                    <a:pt x="95" y="104"/>
                  </a:lnTo>
                  <a:lnTo>
                    <a:pt x="95" y="0"/>
                  </a:lnTo>
                  <a:lnTo>
                    <a:pt x="40" y="0"/>
                  </a:lnTo>
                  <a:lnTo>
                    <a:pt x="40" y="104"/>
                  </a:lnTo>
                  <a:lnTo>
                    <a:pt x="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flipH="1">
            <a:off x="-167655" y="-99441"/>
            <a:ext cx="6395162" cy="6705241"/>
            <a:chOff x="-720565" y="230326"/>
            <a:chExt cx="6395162" cy="6705241"/>
          </a:xfrm>
        </p:grpSpPr>
        <p:sp>
          <p:nvSpPr>
            <p:cNvPr id="21" name="Freeform 5"/>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3"/>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2" name="Title 11">
            <a:extLst>
              <a:ext uri="{FF2B5EF4-FFF2-40B4-BE49-F238E27FC236}">
                <a16:creationId xmlns:a16="http://schemas.microsoft.com/office/drawing/2014/main" id="{0B09034A-6581-B148-84CB-96A557F7BD28}"/>
              </a:ext>
            </a:extLst>
          </p:cNvPr>
          <p:cNvSpPr>
            <a:spLocks noGrp="1"/>
          </p:cNvSpPr>
          <p:nvPr>
            <p:ph type="title"/>
          </p:nvPr>
        </p:nvSpPr>
        <p:spPr>
          <a:xfrm>
            <a:off x="2503029" y="1224662"/>
            <a:ext cx="6582037" cy="1325563"/>
          </a:xfrm>
        </p:spPr>
        <p:txBody>
          <a:bodyPr/>
          <a:lstStyle/>
          <a:p>
            <a:r>
              <a:rPr lang="zh-CN" altLang="en-US" dirty="0"/>
              <a:t>目录</a:t>
            </a:r>
            <a:endParaRPr lang="en-US" dirty="0"/>
          </a:p>
        </p:txBody>
      </p:sp>
      <p:graphicFrame>
        <p:nvGraphicFramePr>
          <p:cNvPr id="2" name="图示 1">
            <a:extLst>
              <a:ext uri="{FF2B5EF4-FFF2-40B4-BE49-F238E27FC236}">
                <a16:creationId xmlns:a16="http://schemas.microsoft.com/office/drawing/2014/main" id="{9D6E7A87-FD84-44DB-9CF0-6CC84A5F0F1A}"/>
              </a:ext>
            </a:extLst>
          </p:cNvPr>
          <p:cNvGraphicFramePr/>
          <p:nvPr>
            <p:extLst>
              <p:ext uri="{D42A27DB-BD31-4B8C-83A1-F6EECF244321}">
                <p14:modId xmlns:p14="http://schemas.microsoft.com/office/powerpoint/2010/main" val="2777823628"/>
              </p:ext>
            </p:extLst>
          </p:nvPr>
        </p:nvGraphicFramePr>
        <p:xfrm>
          <a:off x="2058596" y="2322781"/>
          <a:ext cx="8878693" cy="3562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38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圆角 90">
            <a:extLst>
              <a:ext uri="{FF2B5EF4-FFF2-40B4-BE49-F238E27FC236}">
                <a16:creationId xmlns:a16="http://schemas.microsoft.com/office/drawing/2014/main" id="{21B5B824-7513-4EF6-8BE1-24190FD6DAF5}"/>
              </a:ext>
            </a:extLst>
          </p:cNvPr>
          <p:cNvSpPr/>
          <p:nvPr/>
        </p:nvSpPr>
        <p:spPr>
          <a:xfrm>
            <a:off x="2593606" y="5358168"/>
            <a:ext cx="6319451" cy="112594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文本占位符 5">
            <a:extLst>
              <a:ext uri="{FF2B5EF4-FFF2-40B4-BE49-F238E27FC236}">
                <a16:creationId xmlns:a16="http://schemas.microsoft.com/office/drawing/2014/main" id="{B07834F2-9BA4-4417-85BE-0C83FB883715}"/>
              </a:ext>
            </a:extLst>
          </p:cNvPr>
          <p:cNvSpPr txBox="1">
            <a:spLocks/>
          </p:cNvSpPr>
          <p:nvPr/>
        </p:nvSpPr>
        <p:spPr>
          <a:xfrm>
            <a:off x="1890579" y="1100138"/>
            <a:ext cx="7921625" cy="563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Microsoft YaHei UI" panose="020B0503020204020204" pitchFamily="34" charset="-122"/>
                <a:ea typeface="Microsoft YaHei UI" panose="020B0503020204020204" pitchFamily="34" charset="-122"/>
              </a:rPr>
              <a:t>使用</a:t>
            </a:r>
            <a:r>
              <a:rPr lang="en-US" altLang="zh-CN" b="1" dirty="0">
                <a:latin typeface="Microsoft YaHei UI" panose="020B0503020204020204" pitchFamily="34" charset="-122"/>
                <a:ea typeface="Microsoft YaHei UI" panose="020B0503020204020204" pitchFamily="34" charset="-122"/>
              </a:rPr>
              <a:t>Actor</a:t>
            </a:r>
            <a:r>
              <a:rPr lang="zh-CN" altLang="en-US" b="1" dirty="0">
                <a:latin typeface="Microsoft YaHei UI" panose="020B0503020204020204" pitchFamily="34" charset="-122"/>
                <a:ea typeface="Microsoft YaHei UI" panose="020B0503020204020204" pitchFamily="34" charset="-122"/>
              </a:rPr>
              <a:t>解决高并发的性能问题</a:t>
            </a:r>
          </a:p>
        </p:txBody>
      </p:sp>
      <p:grpSp>
        <p:nvGrpSpPr>
          <p:cNvPr id="182" name="组合 181">
            <a:extLst>
              <a:ext uri="{FF2B5EF4-FFF2-40B4-BE49-F238E27FC236}">
                <a16:creationId xmlns:a16="http://schemas.microsoft.com/office/drawing/2014/main" id="{EDED502B-F1EC-4658-82F9-3C28BE324204}"/>
              </a:ext>
            </a:extLst>
          </p:cNvPr>
          <p:cNvGrpSpPr/>
          <p:nvPr/>
        </p:nvGrpSpPr>
        <p:grpSpPr>
          <a:xfrm>
            <a:off x="4996338" y="1680330"/>
            <a:ext cx="1882247" cy="1056736"/>
            <a:chOff x="970151" y="2510307"/>
            <a:chExt cx="1882247" cy="1056736"/>
          </a:xfrm>
        </p:grpSpPr>
        <p:pic>
          <p:nvPicPr>
            <p:cNvPr id="183" name="图形 182" descr="群组">
              <a:extLst>
                <a:ext uri="{FF2B5EF4-FFF2-40B4-BE49-F238E27FC236}">
                  <a16:creationId xmlns:a16="http://schemas.microsoft.com/office/drawing/2014/main" id="{8776FB99-FD1F-4C80-9634-4A89308D66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895" y="2652643"/>
              <a:ext cx="914400" cy="914400"/>
            </a:xfrm>
            <a:prstGeom prst="rect">
              <a:avLst/>
            </a:prstGeom>
          </p:spPr>
        </p:pic>
        <p:sp>
          <p:nvSpPr>
            <p:cNvPr id="184" name="文本框 183">
              <a:extLst>
                <a:ext uri="{FF2B5EF4-FFF2-40B4-BE49-F238E27FC236}">
                  <a16:creationId xmlns:a16="http://schemas.microsoft.com/office/drawing/2014/main" id="{CAF76CD7-0E82-492A-8745-499B1699AFDC}"/>
                </a:ext>
              </a:extLst>
            </p:cNvPr>
            <p:cNvSpPr txBox="1"/>
            <p:nvPr/>
          </p:nvSpPr>
          <p:spPr>
            <a:xfrm>
              <a:off x="970151" y="2510307"/>
              <a:ext cx="1882247" cy="338554"/>
            </a:xfrm>
            <a:prstGeom prst="rect">
              <a:avLst/>
            </a:prstGeom>
            <a:noFill/>
          </p:spPr>
          <p:txBody>
            <a:bodyPr wrap="none" rtlCol="0">
              <a:spAutoFit/>
            </a:bodyPr>
            <a:lstStyle/>
            <a:p>
              <a:r>
                <a:rPr lang="en-US" altLang="zh-CN" sz="1600" b="1" dirty="0">
                  <a:latin typeface="Microsoft YaHei UI" panose="020B0503020204020204" pitchFamily="34" charset="-122"/>
                  <a:ea typeface="Microsoft YaHei UI" panose="020B0503020204020204" pitchFamily="34" charset="-122"/>
                </a:rPr>
                <a:t>10,000,000+</a:t>
              </a:r>
              <a:r>
                <a:rPr lang="zh-CN" altLang="en-US" sz="1600" b="1" dirty="0">
                  <a:latin typeface="Microsoft YaHei UI" panose="020B0503020204020204" pitchFamily="34" charset="-122"/>
                  <a:ea typeface="Microsoft YaHei UI" panose="020B0503020204020204" pitchFamily="34" charset="-122"/>
                </a:rPr>
                <a:t>用户</a:t>
              </a:r>
            </a:p>
          </p:txBody>
        </p:sp>
      </p:grpSp>
      <p:sp>
        <p:nvSpPr>
          <p:cNvPr id="185" name="六边形 184">
            <a:extLst>
              <a:ext uri="{FF2B5EF4-FFF2-40B4-BE49-F238E27FC236}">
                <a16:creationId xmlns:a16="http://schemas.microsoft.com/office/drawing/2014/main" id="{FFBEDA3E-275D-430B-B494-CAECD72F178E}"/>
              </a:ext>
            </a:extLst>
          </p:cNvPr>
          <p:cNvSpPr/>
          <p:nvPr/>
        </p:nvSpPr>
        <p:spPr>
          <a:xfrm>
            <a:off x="7976438" y="1675076"/>
            <a:ext cx="436478" cy="373433"/>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文本框 185">
            <a:extLst>
              <a:ext uri="{FF2B5EF4-FFF2-40B4-BE49-F238E27FC236}">
                <a16:creationId xmlns:a16="http://schemas.microsoft.com/office/drawing/2014/main" id="{5281354A-FF66-4850-9815-63F8F20241CF}"/>
              </a:ext>
            </a:extLst>
          </p:cNvPr>
          <p:cNvSpPr txBox="1"/>
          <p:nvPr/>
        </p:nvSpPr>
        <p:spPr>
          <a:xfrm>
            <a:off x="8396432" y="1692515"/>
            <a:ext cx="1415772" cy="338554"/>
          </a:xfrm>
          <a:prstGeom prst="rect">
            <a:avLst/>
          </a:prstGeom>
          <a:noFill/>
        </p:spPr>
        <p:txBody>
          <a:bodyPr wrap="none" rtlCol="0">
            <a:spAutoFit/>
          </a:bodyPr>
          <a:lstStyle/>
          <a:p>
            <a:r>
              <a:rPr lang="zh-CN" altLang="en-US" sz="1600" dirty="0">
                <a:latin typeface="Microsoft YaHei UI" panose="020B0503020204020204" pitchFamily="34" charset="-122"/>
                <a:ea typeface="Microsoft YaHei UI" panose="020B0503020204020204" pitchFamily="34" charset="-122"/>
              </a:rPr>
              <a:t>内存领域对象</a:t>
            </a:r>
          </a:p>
        </p:txBody>
      </p:sp>
      <p:grpSp>
        <p:nvGrpSpPr>
          <p:cNvPr id="187" name="组合 186">
            <a:extLst>
              <a:ext uri="{FF2B5EF4-FFF2-40B4-BE49-F238E27FC236}">
                <a16:creationId xmlns:a16="http://schemas.microsoft.com/office/drawing/2014/main" id="{2AD4EA85-C86D-457C-91CA-1ADE22B034B4}"/>
              </a:ext>
            </a:extLst>
          </p:cNvPr>
          <p:cNvGrpSpPr/>
          <p:nvPr/>
        </p:nvGrpSpPr>
        <p:grpSpPr>
          <a:xfrm>
            <a:off x="1580217" y="3585552"/>
            <a:ext cx="620724" cy="540631"/>
            <a:chOff x="2047529" y="3390621"/>
            <a:chExt cx="620724" cy="540631"/>
          </a:xfrm>
        </p:grpSpPr>
        <p:sp>
          <p:nvSpPr>
            <p:cNvPr id="188" name="六边形 187">
              <a:extLst>
                <a:ext uri="{FF2B5EF4-FFF2-40B4-BE49-F238E27FC236}">
                  <a16:creationId xmlns:a16="http://schemas.microsoft.com/office/drawing/2014/main" id="{6C0036B4-16C6-4441-BC2B-7C3BBE07AA7A}"/>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9" name="图形 188" descr="步行">
              <a:extLst>
                <a:ext uri="{FF2B5EF4-FFF2-40B4-BE49-F238E27FC236}">
                  <a16:creationId xmlns:a16="http://schemas.microsoft.com/office/drawing/2014/main" id="{EC3F0D22-D7D7-46C4-BA86-AA7F09C23C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grpSp>
        <p:nvGrpSpPr>
          <p:cNvPr id="190" name="组合 189">
            <a:extLst>
              <a:ext uri="{FF2B5EF4-FFF2-40B4-BE49-F238E27FC236}">
                <a16:creationId xmlns:a16="http://schemas.microsoft.com/office/drawing/2014/main" id="{69D7EB8B-C7C5-435E-8FA2-01E8A2D3A23C}"/>
              </a:ext>
            </a:extLst>
          </p:cNvPr>
          <p:cNvGrpSpPr/>
          <p:nvPr/>
        </p:nvGrpSpPr>
        <p:grpSpPr>
          <a:xfrm>
            <a:off x="3689301" y="3585552"/>
            <a:ext cx="620724" cy="540631"/>
            <a:chOff x="2047529" y="3390621"/>
            <a:chExt cx="620724" cy="540631"/>
          </a:xfrm>
        </p:grpSpPr>
        <p:sp>
          <p:nvSpPr>
            <p:cNvPr id="191" name="六边形 190">
              <a:extLst>
                <a:ext uri="{FF2B5EF4-FFF2-40B4-BE49-F238E27FC236}">
                  <a16:creationId xmlns:a16="http://schemas.microsoft.com/office/drawing/2014/main" id="{1ADEC85C-26BA-4A0C-97C1-C1991F8761C3}"/>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2" name="图形 191" descr="步行">
              <a:extLst>
                <a:ext uri="{FF2B5EF4-FFF2-40B4-BE49-F238E27FC236}">
                  <a16:creationId xmlns:a16="http://schemas.microsoft.com/office/drawing/2014/main" id="{D12BA686-6C83-477F-8B8D-79CE4E779C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grpSp>
        <p:nvGrpSpPr>
          <p:cNvPr id="193" name="组合 192">
            <a:extLst>
              <a:ext uri="{FF2B5EF4-FFF2-40B4-BE49-F238E27FC236}">
                <a16:creationId xmlns:a16="http://schemas.microsoft.com/office/drawing/2014/main" id="{6281E9A2-B52F-4074-8D2C-7EB53654F048}"/>
              </a:ext>
            </a:extLst>
          </p:cNvPr>
          <p:cNvGrpSpPr/>
          <p:nvPr/>
        </p:nvGrpSpPr>
        <p:grpSpPr>
          <a:xfrm>
            <a:off x="2283245" y="3585552"/>
            <a:ext cx="620724" cy="540631"/>
            <a:chOff x="2047529" y="3390621"/>
            <a:chExt cx="620724" cy="540631"/>
          </a:xfrm>
        </p:grpSpPr>
        <p:sp>
          <p:nvSpPr>
            <p:cNvPr id="194" name="六边形 193">
              <a:extLst>
                <a:ext uri="{FF2B5EF4-FFF2-40B4-BE49-F238E27FC236}">
                  <a16:creationId xmlns:a16="http://schemas.microsoft.com/office/drawing/2014/main" id="{A881EDC4-0DB1-450C-8BEC-97A18B0D1FAA}"/>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195" name="图形 194" descr="步行">
              <a:extLst>
                <a:ext uri="{FF2B5EF4-FFF2-40B4-BE49-F238E27FC236}">
                  <a16:creationId xmlns:a16="http://schemas.microsoft.com/office/drawing/2014/main" id="{A4FD3C6E-AA53-4387-B945-077C1B606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grpSp>
        <p:nvGrpSpPr>
          <p:cNvPr id="196" name="组合 195">
            <a:extLst>
              <a:ext uri="{FF2B5EF4-FFF2-40B4-BE49-F238E27FC236}">
                <a16:creationId xmlns:a16="http://schemas.microsoft.com/office/drawing/2014/main" id="{7C941FD6-8E41-4B4F-A514-789C23A44201}"/>
              </a:ext>
            </a:extLst>
          </p:cNvPr>
          <p:cNvGrpSpPr/>
          <p:nvPr/>
        </p:nvGrpSpPr>
        <p:grpSpPr>
          <a:xfrm>
            <a:off x="2986273" y="3585552"/>
            <a:ext cx="620724" cy="540631"/>
            <a:chOff x="2047529" y="3390621"/>
            <a:chExt cx="620724" cy="540631"/>
          </a:xfrm>
        </p:grpSpPr>
        <p:sp>
          <p:nvSpPr>
            <p:cNvPr id="197" name="六边形 196">
              <a:extLst>
                <a:ext uri="{FF2B5EF4-FFF2-40B4-BE49-F238E27FC236}">
                  <a16:creationId xmlns:a16="http://schemas.microsoft.com/office/drawing/2014/main" id="{4B7A0D79-1517-45C3-9B80-71DAD169D29D}"/>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8" name="图形 197" descr="步行">
              <a:extLst>
                <a:ext uri="{FF2B5EF4-FFF2-40B4-BE49-F238E27FC236}">
                  <a16:creationId xmlns:a16="http://schemas.microsoft.com/office/drawing/2014/main" id="{3E2B695E-E0CE-43F5-BC08-0B48BF8830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grpSp>
        <p:nvGrpSpPr>
          <p:cNvPr id="199" name="组合 198">
            <a:extLst>
              <a:ext uri="{FF2B5EF4-FFF2-40B4-BE49-F238E27FC236}">
                <a16:creationId xmlns:a16="http://schemas.microsoft.com/office/drawing/2014/main" id="{F572CDA5-0AE7-42BE-AD49-37E887545B8D}"/>
              </a:ext>
            </a:extLst>
          </p:cNvPr>
          <p:cNvGrpSpPr/>
          <p:nvPr/>
        </p:nvGrpSpPr>
        <p:grpSpPr>
          <a:xfrm>
            <a:off x="7984841" y="3585552"/>
            <a:ext cx="620724" cy="540631"/>
            <a:chOff x="2047529" y="3390621"/>
            <a:chExt cx="620724" cy="540631"/>
          </a:xfrm>
        </p:grpSpPr>
        <p:sp>
          <p:nvSpPr>
            <p:cNvPr id="200" name="六边形 199">
              <a:extLst>
                <a:ext uri="{FF2B5EF4-FFF2-40B4-BE49-F238E27FC236}">
                  <a16:creationId xmlns:a16="http://schemas.microsoft.com/office/drawing/2014/main" id="{F3D1E741-9CC2-4F97-8642-7789A6C6A7E3}"/>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1" name="图形 200" descr="步行">
              <a:extLst>
                <a:ext uri="{FF2B5EF4-FFF2-40B4-BE49-F238E27FC236}">
                  <a16:creationId xmlns:a16="http://schemas.microsoft.com/office/drawing/2014/main" id="{F11813C4-10E9-416D-9680-DAA4AFF719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grpSp>
        <p:nvGrpSpPr>
          <p:cNvPr id="202" name="组合 201">
            <a:extLst>
              <a:ext uri="{FF2B5EF4-FFF2-40B4-BE49-F238E27FC236}">
                <a16:creationId xmlns:a16="http://schemas.microsoft.com/office/drawing/2014/main" id="{922E2090-B1B1-47CD-B17C-FB8EC9331B92}"/>
              </a:ext>
            </a:extLst>
          </p:cNvPr>
          <p:cNvGrpSpPr/>
          <p:nvPr/>
        </p:nvGrpSpPr>
        <p:grpSpPr>
          <a:xfrm>
            <a:off x="8687870" y="3585552"/>
            <a:ext cx="620724" cy="540631"/>
            <a:chOff x="2047529" y="3390621"/>
            <a:chExt cx="620724" cy="540631"/>
          </a:xfrm>
        </p:grpSpPr>
        <p:sp>
          <p:nvSpPr>
            <p:cNvPr id="203" name="六边形 202">
              <a:extLst>
                <a:ext uri="{FF2B5EF4-FFF2-40B4-BE49-F238E27FC236}">
                  <a16:creationId xmlns:a16="http://schemas.microsoft.com/office/drawing/2014/main" id="{623AC4C1-D9F0-48CC-B792-63B4A3AE40AA}"/>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4" name="图形 203" descr="步行">
              <a:extLst>
                <a:ext uri="{FF2B5EF4-FFF2-40B4-BE49-F238E27FC236}">
                  <a16:creationId xmlns:a16="http://schemas.microsoft.com/office/drawing/2014/main" id="{6ABCB2FC-B3BA-4466-8B23-9FACF9B4C4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grpSp>
        <p:nvGrpSpPr>
          <p:cNvPr id="205" name="组合 204">
            <a:extLst>
              <a:ext uri="{FF2B5EF4-FFF2-40B4-BE49-F238E27FC236}">
                <a16:creationId xmlns:a16="http://schemas.microsoft.com/office/drawing/2014/main" id="{CD7DDD2E-61B5-4D77-B49C-EC8C10D86823}"/>
              </a:ext>
            </a:extLst>
          </p:cNvPr>
          <p:cNvGrpSpPr/>
          <p:nvPr/>
        </p:nvGrpSpPr>
        <p:grpSpPr>
          <a:xfrm>
            <a:off x="9390900" y="3585552"/>
            <a:ext cx="620724" cy="540631"/>
            <a:chOff x="2047529" y="3390621"/>
            <a:chExt cx="620724" cy="540631"/>
          </a:xfrm>
        </p:grpSpPr>
        <p:sp>
          <p:nvSpPr>
            <p:cNvPr id="206" name="六边形 205">
              <a:extLst>
                <a:ext uri="{FF2B5EF4-FFF2-40B4-BE49-F238E27FC236}">
                  <a16:creationId xmlns:a16="http://schemas.microsoft.com/office/drawing/2014/main" id="{2DE402D9-DB44-45F3-8572-E5AA65BDD32D}"/>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7" name="图形 206" descr="步行">
              <a:extLst>
                <a:ext uri="{FF2B5EF4-FFF2-40B4-BE49-F238E27FC236}">
                  <a16:creationId xmlns:a16="http://schemas.microsoft.com/office/drawing/2014/main" id="{9D38BEB7-0D90-409C-8A92-1B2A7F8CFA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sp>
        <p:nvSpPr>
          <p:cNvPr id="208" name="文本框 207">
            <a:extLst>
              <a:ext uri="{FF2B5EF4-FFF2-40B4-BE49-F238E27FC236}">
                <a16:creationId xmlns:a16="http://schemas.microsoft.com/office/drawing/2014/main" id="{ED574513-752A-4CA7-BC94-9BA2A1DA3175}"/>
              </a:ext>
            </a:extLst>
          </p:cNvPr>
          <p:cNvSpPr txBox="1"/>
          <p:nvPr/>
        </p:nvSpPr>
        <p:spPr>
          <a:xfrm>
            <a:off x="4404301" y="3691929"/>
            <a:ext cx="2807179" cy="307777"/>
          </a:xfrm>
          <a:prstGeom prst="rect">
            <a:avLst/>
          </a:prstGeom>
          <a:noFill/>
        </p:spPr>
        <p:txBody>
          <a:bodyPr wrap="none" rtlCol="0">
            <a:spAutoFit/>
          </a:bodyPr>
          <a:lstStyle/>
          <a:p>
            <a:r>
              <a:rPr lang="en-US" altLang="zh-CN" sz="1400" i="1" dirty="0">
                <a:latin typeface="Microsoft YaHei UI" panose="020B0503020204020204" pitchFamily="34" charset="-122"/>
                <a:ea typeface="Microsoft YaHei UI" panose="020B0503020204020204" pitchFamily="34" charset="-122"/>
              </a:rPr>
              <a:t>……1000</a:t>
            </a:r>
            <a:r>
              <a:rPr lang="zh-CN" altLang="en-US" sz="1400" i="1" dirty="0">
                <a:latin typeface="Microsoft YaHei UI" panose="020B0503020204020204" pitchFamily="34" charset="-122"/>
                <a:ea typeface="Microsoft YaHei UI" panose="020B0503020204020204" pitchFamily="34" charset="-122"/>
              </a:rPr>
              <a:t>万用户领域内存对象</a:t>
            </a:r>
            <a:r>
              <a:rPr lang="en-US" altLang="zh-CN" sz="1400" i="1" dirty="0">
                <a:latin typeface="Microsoft YaHei UI" panose="020B0503020204020204" pitchFamily="34" charset="-122"/>
                <a:ea typeface="Microsoft YaHei UI" panose="020B0503020204020204" pitchFamily="34" charset="-122"/>
              </a:rPr>
              <a:t>……</a:t>
            </a:r>
            <a:endParaRPr lang="zh-CN" altLang="en-US" sz="1400" i="1" dirty="0">
              <a:latin typeface="Microsoft YaHei UI" panose="020B0503020204020204" pitchFamily="34" charset="-122"/>
              <a:ea typeface="Microsoft YaHei UI" panose="020B0503020204020204" pitchFamily="34" charset="-122"/>
            </a:endParaRPr>
          </a:p>
        </p:txBody>
      </p:sp>
      <p:grpSp>
        <p:nvGrpSpPr>
          <p:cNvPr id="209" name="组合 208">
            <a:extLst>
              <a:ext uri="{FF2B5EF4-FFF2-40B4-BE49-F238E27FC236}">
                <a16:creationId xmlns:a16="http://schemas.microsoft.com/office/drawing/2014/main" id="{0D6323E8-7B8F-45EF-BAC7-4FB05E75F124}"/>
              </a:ext>
            </a:extLst>
          </p:cNvPr>
          <p:cNvGrpSpPr/>
          <p:nvPr/>
        </p:nvGrpSpPr>
        <p:grpSpPr>
          <a:xfrm>
            <a:off x="7281812" y="3585552"/>
            <a:ext cx="620724" cy="540631"/>
            <a:chOff x="2047529" y="3390621"/>
            <a:chExt cx="620724" cy="540631"/>
          </a:xfrm>
        </p:grpSpPr>
        <p:sp>
          <p:nvSpPr>
            <p:cNvPr id="210" name="六边形 209">
              <a:extLst>
                <a:ext uri="{FF2B5EF4-FFF2-40B4-BE49-F238E27FC236}">
                  <a16:creationId xmlns:a16="http://schemas.microsoft.com/office/drawing/2014/main" id="{A7B281A1-358D-44FE-BCCD-384908FC03EC}"/>
                </a:ext>
              </a:extLst>
            </p:cNvPr>
            <p:cNvSpPr/>
            <p:nvPr/>
          </p:nvSpPr>
          <p:spPr>
            <a:xfrm>
              <a:off x="2047529" y="3390621"/>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1" name="图形 210" descr="步行">
              <a:extLst>
                <a:ext uri="{FF2B5EF4-FFF2-40B4-BE49-F238E27FC236}">
                  <a16:creationId xmlns:a16="http://schemas.microsoft.com/office/drawing/2014/main" id="{EAD5ADF7-00C8-4677-A941-31D7282DE9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1805" y="3444850"/>
              <a:ext cx="432171" cy="432171"/>
            </a:xfrm>
            <a:prstGeom prst="rect">
              <a:avLst/>
            </a:prstGeom>
          </p:spPr>
        </p:pic>
      </p:grpSp>
      <p:cxnSp>
        <p:nvCxnSpPr>
          <p:cNvPr id="212" name="直接箭头连接符 211">
            <a:extLst>
              <a:ext uri="{FF2B5EF4-FFF2-40B4-BE49-F238E27FC236}">
                <a16:creationId xmlns:a16="http://schemas.microsoft.com/office/drawing/2014/main" id="{B4E1186F-9141-4453-BA3E-811F213D91F3}"/>
              </a:ext>
            </a:extLst>
          </p:cNvPr>
          <p:cNvCxnSpPr>
            <a:cxnSpLocks/>
            <a:stCxn id="183" idx="2"/>
            <a:endCxn id="188" idx="5"/>
          </p:cNvCxnSpPr>
          <p:nvPr/>
        </p:nvCxnSpPr>
        <p:spPr>
          <a:xfrm flipH="1">
            <a:off x="2065783" y="2737066"/>
            <a:ext cx="3735499" cy="848486"/>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接箭头连接符 212">
            <a:extLst>
              <a:ext uri="{FF2B5EF4-FFF2-40B4-BE49-F238E27FC236}">
                <a16:creationId xmlns:a16="http://schemas.microsoft.com/office/drawing/2014/main" id="{3002E999-7E18-4C84-8C3C-6B4FD533366E}"/>
              </a:ext>
            </a:extLst>
          </p:cNvPr>
          <p:cNvCxnSpPr>
            <a:cxnSpLocks/>
            <a:stCxn id="183" idx="2"/>
            <a:endCxn id="194" idx="5"/>
          </p:cNvCxnSpPr>
          <p:nvPr/>
        </p:nvCxnSpPr>
        <p:spPr>
          <a:xfrm flipH="1">
            <a:off x="2768811" y="2737066"/>
            <a:ext cx="3032471" cy="848486"/>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接箭头连接符 213">
            <a:extLst>
              <a:ext uri="{FF2B5EF4-FFF2-40B4-BE49-F238E27FC236}">
                <a16:creationId xmlns:a16="http://schemas.microsoft.com/office/drawing/2014/main" id="{5F59F6CA-3178-4EC1-A46F-A9445C2F1A56}"/>
              </a:ext>
            </a:extLst>
          </p:cNvPr>
          <p:cNvCxnSpPr>
            <a:cxnSpLocks/>
            <a:stCxn id="183" idx="2"/>
            <a:endCxn id="197" idx="5"/>
          </p:cNvCxnSpPr>
          <p:nvPr/>
        </p:nvCxnSpPr>
        <p:spPr>
          <a:xfrm flipH="1">
            <a:off x="3471839" y="2737066"/>
            <a:ext cx="2329443" cy="848486"/>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接箭头连接符 214">
            <a:extLst>
              <a:ext uri="{FF2B5EF4-FFF2-40B4-BE49-F238E27FC236}">
                <a16:creationId xmlns:a16="http://schemas.microsoft.com/office/drawing/2014/main" id="{237BC8DD-76C9-48D5-A550-A164C4E12D80}"/>
              </a:ext>
            </a:extLst>
          </p:cNvPr>
          <p:cNvCxnSpPr>
            <a:cxnSpLocks/>
            <a:stCxn id="183" idx="2"/>
            <a:endCxn id="191" idx="5"/>
          </p:cNvCxnSpPr>
          <p:nvPr/>
        </p:nvCxnSpPr>
        <p:spPr>
          <a:xfrm flipH="1">
            <a:off x="4174867" y="2737066"/>
            <a:ext cx="1626415" cy="848486"/>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a:extLst>
              <a:ext uri="{FF2B5EF4-FFF2-40B4-BE49-F238E27FC236}">
                <a16:creationId xmlns:a16="http://schemas.microsoft.com/office/drawing/2014/main" id="{0DC6A106-27F4-410F-862E-CABEB8D7479D}"/>
              </a:ext>
            </a:extLst>
          </p:cNvPr>
          <p:cNvCxnSpPr>
            <a:cxnSpLocks/>
            <a:stCxn id="183" idx="2"/>
            <a:endCxn id="210" idx="4"/>
          </p:cNvCxnSpPr>
          <p:nvPr/>
        </p:nvCxnSpPr>
        <p:spPr>
          <a:xfrm>
            <a:off x="5801282" y="2737066"/>
            <a:ext cx="1615688" cy="848486"/>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接箭头连接符 216">
            <a:extLst>
              <a:ext uri="{FF2B5EF4-FFF2-40B4-BE49-F238E27FC236}">
                <a16:creationId xmlns:a16="http://schemas.microsoft.com/office/drawing/2014/main" id="{2555F74C-35DA-4444-9410-7B7D90C25FCD}"/>
              </a:ext>
            </a:extLst>
          </p:cNvPr>
          <p:cNvCxnSpPr>
            <a:cxnSpLocks/>
            <a:stCxn id="183" idx="2"/>
            <a:endCxn id="200" idx="4"/>
          </p:cNvCxnSpPr>
          <p:nvPr/>
        </p:nvCxnSpPr>
        <p:spPr>
          <a:xfrm>
            <a:off x="5801282" y="2737066"/>
            <a:ext cx="2318717" cy="848486"/>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a:extLst>
              <a:ext uri="{FF2B5EF4-FFF2-40B4-BE49-F238E27FC236}">
                <a16:creationId xmlns:a16="http://schemas.microsoft.com/office/drawing/2014/main" id="{723B0063-EF09-4E20-8490-BD6B153D2ECA}"/>
              </a:ext>
            </a:extLst>
          </p:cNvPr>
          <p:cNvCxnSpPr>
            <a:cxnSpLocks/>
            <a:stCxn id="183" idx="2"/>
          </p:cNvCxnSpPr>
          <p:nvPr/>
        </p:nvCxnSpPr>
        <p:spPr>
          <a:xfrm>
            <a:off x="5801282" y="2737066"/>
            <a:ext cx="3111775" cy="818861"/>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接箭头连接符 218">
            <a:extLst>
              <a:ext uri="{FF2B5EF4-FFF2-40B4-BE49-F238E27FC236}">
                <a16:creationId xmlns:a16="http://schemas.microsoft.com/office/drawing/2014/main" id="{C7C0291E-11DE-422B-B1EF-5B9A054BCCA6}"/>
              </a:ext>
            </a:extLst>
          </p:cNvPr>
          <p:cNvCxnSpPr>
            <a:cxnSpLocks/>
            <a:stCxn id="183" idx="2"/>
            <a:endCxn id="206" idx="4"/>
          </p:cNvCxnSpPr>
          <p:nvPr/>
        </p:nvCxnSpPr>
        <p:spPr>
          <a:xfrm>
            <a:off x="5801282" y="2737066"/>
            <a:ext cx="3724776" cy="848486"/>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28114CFF-1B18-4224-8A9F-E63F3B1E52D8}"/>
              </a:ext>
            </a:extLst>
          </p:cNvPr>
          <p:cNvSpPr txBox="1"/>
          <p:nvPr/>
        </p:nvSpPr>
        <p:spPr>
          <a:xfrm>
            <a:off x="1580217" y="4071952"/>
            <a:ext cx="615874"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UID:1</a:t>
            </a:r>
            <a:endParaRPr lang="zh-CN" altLang="en-US" sz="1200" b="1" i="1" dirty="0">
              <a:latin typeface="Microsoft YaHei UI" panose="020B0503020204020204" pitchFamily="34" charset="-122"/>
              <a:ea typeface="Microsoft YaHei UI" panose="020B0503020204020204" pitchFamily="34" charset="-122"/>
            </a:endParaRPr>
          </a:p>
        </p:txBody>
      </p:sp>
      <p:sp>
        <p:nvSpPr>
          <p:cNvPr id="221" name="文本框 220">
            <a:extLst>
              <a:ext uri="{FF2B5EF4-FFF2-40B4-BE49-F238E27FC236}">
                <a16:creationId xmlns:a16="http://schemas.microsoft.com/office/drawing/2014/main" id="{A5258A46-F60B-42B8-8D48-85C36B3859E8}"/>
              </a:ext>
            </a:extLst>
          </p:cNvPr>
          <p:cNvSpPr txBox="1"/>
          <p:nvPr/>
        </p:nvSpPr>
        <p:spPr>
          <a:xfrm>
            <a:off x="2247086" y="4071952"/>
            <a:ext cx="615874"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UID:2</a:t>
            </a:r>
            <a:endParaRPr lang="zh-CN" altLang="en-US" sz="1200" b="1" i="1" dirty="0">
              <a:latin typeface="Microsoft YaHei UI" panose="020B0503020204020204" pitchFamily="34" charset="-122"/>
              <a:ea typeface="Microsoft YaHei UI" panose="020B0503020204020204" pitchFamily="34" charset="-122"/>
            </a:endParaRPr>
          </a:p>
        </p:txBody>
      </p:sp>
      <p:sp>
        <p:nvSpPr>
          <p:cNvPr id="222" name="文本框 221">
            <a:extLst>
              <a:ext uri="{FF2B5EF4-FFF2-40B4-BE49-F238E27FC236}">
                <a16:creationId xmlns:a16="http://schemas.microsoft.com/office/drawing/2014/main" id="{85225F11-6A97-4309-B7DE-04115D53494B}"/>
              </a:ext>
            </a:extLst>
          </p:cNvPr>
          <p:cNvSpPr txBox="1"/>
          <p:nvPr/>
        </p:nvSpPr>
        <p:spPr>
          <a:xfrm>
            <a:off x="2986273" y="4071952"/>
            <a:ext cx="615874"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UID:3</a:t>
            </a:r>
            <a:endParaRPr lang="zh-CN" altLang="en-US" sz="1200" b="1" i="1" dirty="0">
              <a:latin typeface="Microsoft YaHei UI" panose="020B0503020204020204" pitchFamily="34" charset="-122"/>
              <a:ea typeface="Microsoft YaHei UI" panose="020B0503020204020204" pitchFamily="34" charset="-122"/>
            </a:endParaRPr>
          </a:p>
        </p:txBody>
      </p:sp>
      <p:sp>
        <p:nvSpPr>
          <p:cNvPr id="223" name="文本框 222">
            <a:extLst>
              <a:ext uri="{FF2B5EF4-FFF2-40B4-BE49-F238E27FC236}">
                <a16:creationId xmlns:a16="http://schemas.microsoft.com/office/drawing/2014/main" id="{9E99918F-7974-4EB3-AA4E-F526A2A3CEC4}"/>
              </a:ext>
            </a:extLst>
          </p:cNvPr>
          <p:cNvSpPr txBox="1"/>
          <p:nvPr/>
        </p:nvSpPr>
        <p:spPr>
          <a:xfrm>
            <a:off x="3685755" y="4071952"/>
            <a:ext cx="615874"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UID:4</a:t>
            </a:r>
            <a:endParaRPr lang="zh-CN" altLang="en-US" sz="1200" b="1" i="1" dirty="0">
              <a:latin typeface="Microsoft YaHei UI" panose="020B0503020204020204" pitchFamily="34" charset="-122"/>
              <a:ea typeface="Microsoft YaHei UI" panose="020B0503020204020204" pitchFamily="34" charset="-122"/>
            </a:endParaRPr>
          </a:p>
        </p:txBody>
      </p:sp>
      <p:sp>
        <p:nvSpPr>
          <p:cNvPr id="224" name="文本框 223">
            <a:extLst>
              <a:ext uri="{FF2B5EF4-FFF2-40B4-BE49-F238E27FC236}">
                <a16:creationId xmlns:a16="http://schemas.microsoft.com/office/drawing/2014/main" id="{58055F5B-7508-4547-B5C4-E9E84CDC5D8A}"/>
              </a:ext>
            </a:extLst>
          </p:cNvPr>
          <p:cNvSpPr txBox="1"/>
          <p:nvPr/>
        </p:nvSpPr>
        <p:spPr>
          <a:xfrm>
            <a:off x="7161263" y="4126181"/>
            <a:ext cx="933269" cy="461665"/>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UID</a:t>
            </a:r>
            <a:r>
              <a:rPr lang="zh-CN" altLang="en-US" sz="1200" b="1" i="1" dirty="0">
                <a:latin typeface="Microsoft YaHei UI" panose="020B0503020204020204" pitchFamily="34" charset="-122"/>
                <a:ea typeface="Microsoft YaHei UI" panose="020B0503020204020204" pitchFamily="34" charset="-122"/>
              </a:rPr>
              <a:t>：</a:t>
            </a:r>
            <a:endParaRPr lang="en-US" altLang="zh-CN" sz="1200" b="1" i="1" dirty="0">
              <a:latin typeface="Microsoft YaHei UI" panose="020B0503020204020204" pitchFamily="34" charset="-122"/>
              <a:ea typeface="Microsoft YaHei UI" panose="020B0503020204020204" pitchFamily="34" charset="-122"/>
            </a:endParaRPr>
          </a:p>
          <a:p>
            <a:r>
              <a:rPr lang="en-US" altLang="zh-CN" sz="1200" b="1" i="1" dirty="0">
                <a:latin typeface="Microsoft YaHei UI" panose="020B0503020204020204" pitchFamily="34" charset="-122"/>
                <a:ea typeface="Microsoft YaHei UI" panose="020B0503020204020204" pitchFamily="34" charset="-122"/>
              </a:rPr>
              <a:t>9,999,997</a:t>
            </a:r>
            <a:endParaRPr lang="zh-CN" altLang="en-US" sz="1200" b="1" i="1" dirty="0">
              <a:latin typeface="Microsoft YaHei UI" panose="020B0503020204020204" pitchFamily="34" charset="-122"/>
              <a:ea typeface="Microsoft YaHei UI" panose="020B0503020204020204" pitchFamily="34" charset="-122"/>
            </a:endParaRPr>
          </a:p>
        </p:txBody>
      </p:sp>
      <p:cxnSp>
        <p:nvCxnSpPr>
          <p:cNvPr id="225" name="直接箭头连接符 224">
            <a:extLst>
              <a:ext uri="{FF2B5EF4-FFF2-40B4-BE49-F238E27FC236}">
                <a16:creationId xmlns:a16="http://schemas.microsoft.com/office/drawing/2014/main" id="{06B87DF8-A796-4BDE-95C4-F1CF6DCE34DD}"/>
              </a:ext>
            </a:extLst>
          </p:cNvPr>
          <p:cNvCxnSpPr>
            <a:cxnSpLocks/>
            <a:stCxn id="220" idx="2"/>
            <a:endCxn id="226" idx="0"/>
          </p:cNvCxnSpPr>
          <p:nvPr/>
        </p:nvCxnSpPr>
        <p:spPr>
          <a:xfrm>
            <a:off x="1888154" y="4348951"/>
            <a:ext cx="1409623" cy="1136451"/>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26" name="图形 225" descr="数据库">
            <a:extLst>
              <a:ext uri="{FF2B5EF4-FFF2-40B4-BE49-F238E27FC236}">
                <a16:creationId xmlns:a16="http://schemas.microsoft.com/office/drawing/2014/main" id="{FE0BEE74-73B6-4F67-9957-E91AE5CDCA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40577" y="5485402"/>
            <a:ext cx="914400" cy="914400"/>
          </a:xfrm>
          <a:prstGeom prst="rect">
            <a:avLst/>
          </a:prstGeom>
        </p:spPr>
      </p:pic>
      <p:pic>
        <p:nvPicPr>
          <p:cNvPr id="227" name="图形 226" descr="数据库">
            <a:extLst>
              <a:ext uri="{FF2B5EF4-FFF2-40B4-BE49-F238E27FC236}">
                <a16:creationId xmlns:a16="http://schemas.microsoft.com/office/drawing/2014/main" id="{46E6D68B-D0A0-4A53-BB67-9B97E95D6A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9286" y="5485402"/>
            <a:ext cx="914400" cy="914400"/>
          </a:xfrm>
          <a:prstGeom prst="rect">
            <a:avLst/>
          </a:prstGeom>
        </p:spPr>
      </p:pic>
      <p:pic>
        <p:nvPicPr>
          <p:cNvPr id="228" name="图形 227" descr="数据库">
            <a:extLst>
              <a:ext uri="{FF2B5EF4-FFF2-40B4-BE49-F238E27FC236}">
                <a16:creationId xmlns:a16="http://schemas.microsoft.com/office/drawing/2014/main" id="{D62AC1CA-A6C9-48A4-8684-167D4D5039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38002" y="5485402"/>
            <a:ext cx="914400" cy="914400"/>
          </a:xfrm>
          <a:prstGeom prst="rect">
            <a:avLst/>
          </a:prstGeom>
        </p:spPr>
      </p:pic>
      <p:cxnSp>
        <p:nvCxnSpPr>
          <p:cNvPr id="229" name="直接箭头连接符 228">
            <a:extLst>
              <a:ext uri="{FF2B5EF4-FFF2-40B4-BE49-F238E27FC236}">
                <a16:creationId xmlns:a16="http://schemas.microsoft.com/office/drawing/2014/main" id="{699674FF-F65C-42BB-8B01-BE6C0D821684}"/>
              </a:ext>
            </a:extLst>
          </p:cNvPr>
          <p:cNvCxnSpPr>
            <a:cxnSpLocks/>
            <a:stCxn id="221" idx="2"/>
            <a:endCxn id="226" idx="0"/>
          </p:cNvCxnSpPr>
          <p:nvPr/>
        </p:nvCxnSpPr>
        <p:spPr>
          <a:xfrm>
            <a:off x="2555023" y="4348951"/>
            <a:ext cx="742754" cy="1136451"/>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a:extLst>
              <a:ext uri="{FF2B5EF4-FFF2-40B4-BE49-F238E27FC236}">
                <a16:creationId xmlns:a16="http://schemas.microsoft.com/office/drawing/2014/main" id="{1979346E-2EA6-4FC5-A36D-48828FAC4915}"/>
              </a:ext>
            </a:extLst>
          </p:cNvPr>
          <p:cNvCxnSpPr>
            <a:cxnSpLocks/>
            <a:stCxn id="222" idx="2"/>
          </p:cNvCxnSpPr>
          <p:nvPr/>
        </p:nvCxnSpPr>
        <p:spPr>
          <a:xfrm flipH="1">
            <a:off x="3281450" y="4348951"/>
            <a:ext cx="12760" cy="1125646"/>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391440A7-0F3A-41AE-822C-43E63B18C7C0}"/>
              </a:ext>
            </a:extLst>
          </p:cNvPr>
          <p:cNvCxnSpPr>
            <a:cxnSpLocks/>
            <a:stCxn id="223" idx="2"/>
          </p:cNvCxnSpPr>
          <p:nvPr/>
        </p:nvCxnSpPr>
        <p:spPr>
          <a:xfrm flipH="1">
            <a:off x="3269806" y="4348951"/>
            <a:ext cx="723886" cy="1125646"/>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6A7DDB83-FCF1-4223-BE6A-BCE2BB3E7CBC}"/>
              </a:ext>
            </a:extLst>
          </p:cNvPr>
          <p:cNvCxnSpPr>
            <a:cxnSpLocks/>
            <a:stCxn id="224" idx="2"/>
            <a:endCxn id="228" idx="0"/>
          </p:cNvCxnSpPr>
          <p:nvPr/>
        </p:nvCxnSpPr>
        <p:spPr>
          <a:xfrm>
            <a:off x="7627898" y="4587846"/>
            <a:ext cx="667304" cy="897556"/>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7761C763-D085-4546-900E-7E0514557E5F}"/>
              </a:ext>
            </a:extLst>
          </p:cNvPr>
          <p:cNvCxnSpPr>
            <a:cxnSpLocks/>
            <a:endCxn id="228" idx="0"/>
          </p:cNvCxnSpPr>
          <p:nvPr/>
        </p:nvCxnSpPr>
        <p:spPr>
          <a:xfrm flipH="1">
            <a:off x="8295202" y="4587846"/>
            <a:ext cx="1536538" cy="897556"/>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4" name="直接箭头连接符 233">
            <a:extLst>
              <a:ext uri="{FF2B5EF4-FFF2-40B4-BE49-F238E27FC236}">
                <a16:creationId xmlns:a16="http://schemas.microsoft.com/office/drawing/2014/main" id="{1BE0B56B-E36D-4F1C-9387-2245147ACBEB}"/>
              </a:ext>
            </a:extLst>
          </p:cNvPr>
          <p:cNvCxnSpPr>
            <a:cxnSpLocks/>
            <a:stCxn id="200" idx="2"/>
            <a:endCxn id="228" idx="0"/>
          </p:cNvCxnSpPr>
          <p:nvPr/>
        </p:nvCxnSpPr>
        <p:spPr>
          <a:xfrm>
            <a:off x="8119999" y="4126183"/>
            <a:ext cx="175203" cy="1359219"/>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CDB1EFBD-DC0A-48F2-81B3-F356B5E18BF7}"/>
              </a:ext>
            </a:extLst>
          </p:cNvPr>
          <p:cNvCxnSpPr>
            <a:cxnSpLocks/>
            <a:stCxn id="203" idx="2"/>
          </p:cNvCxnSpPr>
          <p:nvPr/>
        </p:nvCxnSpPr>
        <p:spPr>
          <a:xfrm flipH="1">
            <a:off x="8295202" y="4126183"/>
            <a:ext cx="527826" cy="1348414"/>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2A9ADD88-E3C1-41A5-8090-03C16CA09CD9}"/>
              </a:ext>
            </a:extLst>
          </p:cNvPr>
          <p:cNvCxnSpPr>
            <a:cxnSpLocks/>
          </p:cNvCxnSpPr>
          <p:nvPr/>
        </p:nvCxnSpPr>
        <p:spPr>
          <a:xfrm>
            <a:off x="5753329" y="4115374"/>
            <a:ext cx="0" cy="1359223"/>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a:extLst>
              <a:ext uri="{FF2B5EF4-FFF2-40B4-BE49-F238E27FC236}">
                <a16:creationId xmlns:a16="http://schemas.microsoft.com/office/drawing/2014/main" id="{7D792C58-C72D-4020-96E4-BA69DD6C30C7}"/>
              </a:ext>
            </a:extLst>
          </p:cNvPr>
          <p:cNvCxnSpPr>
            <a:cxnSpLocks/>
          </p:cNvCxnSpPr>
          <p:nvPr/>
        </p:nvCxnSpPr>
        <p:spPr>
          <a:xfrm>
            <a:off x="5347749" y="4115374"/>
            <a:ext cx="0" cy="1359223"/>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B35E66FB-1201-481B-BDF8-C97339697709}"/>
              </a:ext>
            </a:extLst>
          </p:cNvPr>
          <p:cNvCxnSpPr>
            <a:cxnSpLocks/>
          </p:cNvCxnSpPr>
          <p:nvPr/>
        </p:nvCxnSpPr>
        <p:spPr>
          <a:xfrm>
            <a:off x="6158909" y="4115374"/>
            <a:ext cx="0" cy="1359223"/>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9" name="文本框 238">
            <a:extLst>
              <a:ext uri="{FF2B5EF4-FFF2-40B4-BE49-F238E27FC236}">
                <a16:creationId xmlns:a16="http://schemas.microsoft.com/office/drawing/2014/main" id="{3F48272F-5C8F-4E59-AA1D-1538E2798DD4}"/>
              </a:ext>
            </a:extLst>
          </p:cNvPr>
          <p:cNvSpPr txBox="1"/>
          <p:nvPr/>
        </p:nvSpPr>
        <p:spPr>
          <a:xfrm rot="2303236">
            <a:off x="1749238" y="4684283"/>
            <a:ext cx="1005403" cy="338554"/>
          </a:xfrm>
          <a:prstGeom prst="rect">
            <a:avLst/>
          </a:prstGeom>
          <a:noFill/>
        </p:spPr>
        <p:txBody>
          <a:bodyPr wrap="square" rtlCol="0">
            <a:spAutoFit/>
          </a:bodyPr>
          <a:lstStyle/>
          <a:p>
            <a:r>
              <a:rPr lang="zh-CN" altLang="en-US" sz="1600" dirty="0">
                <a:latin typeface="Microsoft YaHei UI" panose="020B0503020204020204" pitchFamily="34" charset="-122"/>
                <a:ea typeface="Microsoft YaHei UI" panose="020B0503020204020204" pitchFamily="34" charset="-122"/>
              </a:rPr>
              <a:t>异步落盘</a:t>
            </a:r>
          </a:p>
        </p:txBody>
      </p:sp>
      <p:sp>
        <p:nvSpPr>
          <p:cNvPr id="240" name="文本框 239">
            <a:extLst>
              <a:ext uri="{FF2B5EF4-FFF2-40B4-BE49-F238E27FC236}">
                <a16:creationId xmlns:a16="http://schemas.microsoft.com/office/drawing/2014/main" id="{1BA68606-FE87-481F-81EF-1006B445E293}"/>
              </a:ext>
            </a:extLst>
          </p:cNvPr>
          <p:cNvSpPr txBox="1"/>
          <p:nvPr/>
        </p:nvSpPr>
        <p:spPr>
          <a:xfrm rot="19794101">
            <a:off x="8800823" y="4944106"/>
            <a:ext cx="1005403" cy="338554"/>
          </a:xfrm>
          <a:prstGeom prst="rect">
            <a:avLst/>
          </a:prstGeom>
          <a:noFill/>
        </p:spPr>
        <p:txBody>
          <a:bodyPr wrap="square" rtlCol="0">
            <a:spAutoFit/>
          </a:bodyPr>
          <a:lstStyle/>
          <a:p>
            <a:r>
              <a:rPr lang="zh-CN" altLang="en-US" sz="1600" dirty="0">
                <a:latin typeface="Microsoft YaHei UI" panose="020B0503020204020204" pitchFamily="34" charset="-122"/>
                <a:ea typeface="Microsoft YaHei UI" panose="020B0503020204020204" pitchFamily="34" charset="-122"/>
              </a:rPr>
              <a:t>异步落盘</a:t>
            </a:r>
          </a:p>
        </p:txBody>
      </p:sp>
      <p:sp>
        <p:nvSpPr>
          <p:cNvPr id="241" name="文本框 240">
            <a:extLst>
              <a:ext uri="{FF2B5EF4-FFF2-40B4-BE49-F238E27FC236}">
                <a16:creationId xmlns:a16="http://schemas.microsoft.com/office/drawing/2014/main" id="{17DC06FF-2845-40CE-9C94-612F5ED6776B}"/>
              </a:ext>
            </a:extLst>
          </p:cNvPr>
          <p:cNvSpPr txBox="1"/>
          <p:nvPr/>
        </p:nvSpPr>
        <p:spPr>
          <a:xfrm>
            <a:off x="3185585" y="6272107"/>
            <a:ext cx="5198283" cy="276999"/>
          </a:xfrm>
          <a:prstGeom prst="rect">
            <a:avLst/>
          </a:prstGeom>
          <a:noFill/>
        </p:spPr>
        <p:txBody>
          <a:bodyPr wrap="none" rtlCol="0">
            <a:spAutoFit/>
          </a:bodyPr>
          <a:lstStyle/>
          <a:p>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MySQL</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单实例顺序写入压测</a:t>
            </a:r>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6</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万</a:t>
            </a:r>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/TPS</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 还有</a:t>
            </a:r>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Group Commit</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方案可提升</a:t>
            </a:r>
          </a:p>
        </p:txBody>
      </p:sp>
    </p:spTree>
    <p:extLst>
      <p:ext uri="{BB962C8B-B14F-4D97-AF65-F5344CB8AC3E}">
        <p14:creationId xmlns:p14="http://schemas.microsoft.com/office/powerpoint/2010/main" val="396355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圆角 90">
            <a:extLst>
              <a:ext uri="{FF2B5EF4-FFF2-40B4-BE49-F238E27FC236}">
                <a16:creationId xmlns:a16="http://schemas.microsoft.com/office/drawing/2014/main" id="{8448E16B-F65C-4F4F-B0FD-43802E6FD1B4}"/>
              </a:ext>
            </a:extLst>
          </p:cNvPr>
          <p:cNvSpPr/>
          <p:nvPr/>
        </p:nvSpPr>
        <p:spPr>
          <a:xfrm>
            <a:off x="2374531" y="5481735"/>
            <a:ext cx="6319451" cy="76424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文本占位符 5">
            <a:extLst>
              <a:ext uri="{FF2B5EF4-FFF2-40B4-BE49-F238E27FC236}">
                <a16:creationId xmlns:a16="http://schemas.microsoft.com/office/drawing/2014/main" id="{14B95E17-C3C2-4729-8795-A020BDF1A53B}"/>
              </a:ext>
            </a:extLst>
          </p:cNvPr>
          <p:cNvSpPr txBox="1">
            <a:spLocks/>
          </p:cNvSpPr>
          <p:nvPr/>
        </p:nvSpPr>
        <p:spPr>
          <a:xfrm>
            <a:off x="1671504" y="862013"/>
            <a:ext cx="7921625" cy="563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latin typeface="Microsoft YaHei UI" panose="020B0503020204020204" pitchFamily="34" charset="-122"/>
                <a:ea typeface="Microsoft YaHei UI" panose="020B0503020204020204" pitchFamily="34" charset="-122"/>
              </a:rPr>
              <a:t>Actor</a:t>
            </a:r>
            <a:r>
              <a:rPr lang="zh-CN" altLang="en-US" b="1" dirty="0">
                <a:latin typeface="Microsoft YaHei UI" panose="020B0503020204020204" pitchFamily="34" charset="-122"/>
                <a:ea typeface="Microsoft YaHei UI" panose="020B0503020204020204" pitchFamily="34" charset="-122"/>
              </a:rPr>
              <a:t>解决高并发争抢的性能问题</a:t>
            </a:r>
          </a:p>
        </p:txBody>
      </p:sp>
      <p:grpSp>
        <p:nvGrpSpPr>
          <p:cNvPr id="182" name="组合 181">
            <a:extLst>
              <a:ext uri="{FF2B5EF4-FFF2-40B4-BE49-F238E27FC236}">
                <a16:creationId xmlns:a16="http://schemas.microsoft.com/office/drawing/2014/main" id="{86CC5DA1-0E3A-4103-9593-FDECA5B34699}"/>
              </a:ext>
            </a:extLst>
          </p:cNvPr>
          <p:cNvGrpSpPr/>
          <p:nvPr/>
        </p:nvGrpSpPr>
        <p:grpSpPr>
          <a:xfrm>
            <a:off x="4777263" y="1442205"/>
            <a:ext cx="1882247" cy="1056736"/>
            <a:chOff x="970151" y="2510307"/>
            <a:chExt cx="1882247" cy="1056736"/>
          </a:xfrm>
        </p:grpSpPr>
        <p:pic>
          <p:nvPicPr>
            <p:cNvPr id="183" name="图形 182" descr="群组">
              <a:extLst>
                <a:ext uri="{FF2B5EF4-FFF2-40B4-BE49-F238E27FC236}">
                  <a16:creationId xmlns:a16="http://schemas.microsoft.com/office/drawing/2014/main" id="{D5D17C57-F884-4A88-A657-65EA0E947D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7895" y="2652643"/>
              <a:ext cx="914400" cy="914400"/>
            </a:xfrm>
            <a:prstGeom prst="rect">
              <a:avLst/>
            </a:prstGeom>
          </p:spPr>
        </p:pic>
        <p:sp>
          <p:nvSpPr>
            <p:cNvPr id="184" name="文本框 183">
              <a:extLst>
                <a:ext uri="{FF2B5EF4-FFF2-40B4-BE49-F238E27FC236}">
                  <a16:creationId xmlns:a16="http://schemas.microsoft.com/office/drawing/2014/main" id="{DF534E06-D831-4F51-AF21-D8F9B64765F7}"/>
                </a:ext>
              </a:extLst>
            </p:cNvPr>
            <p:cNvSpPr txBox="1"/>
            <p:nvPr/>
          </p:nvSpPr>
          <p:spPr>
            <a:xfrm>
              <a:off x="970151" y="2510307"/>
              <a:ext cx="1882247" cy="338554"/>
            </a:xfrm>
            <a:prstGeom prst="rect">
              <a:avLst/>
            </a:prstGeom>
            <a:noFill/>
          </p:spPr>
          <p:txBody>
            <a:bodyPr wrap="none" rtlCol="0">
              <a:spAutoFit/>
            </a:bodyPr>
            <a:lstStyle/>
            <a:p>
              <a:r>
                <a:rPr lang="en-US" altLang="zh-CN" sz="1600" b="1" dirty="0">
                  <a:latin typeface="Microsoft YaHei UI" panose="020B0503020204020204" pitchFamily="34" charset="-122"/>
                  <a:ea typeface="Microsoft YaHei UI" panose="020B0503020204020204" pitchFamily="34" charset="-122"/>
                </a:rPr>
                <a:t>10,000,000+</a:t>
              </a:r>
              <a:r>
                <a:rPr lang="zh-CN" altLang="en-US" sz="1600" b="1" dirty="0">
                  <a:latin typeface="Microsoft YaHei UI" panose="020B0503020204020204" pitchFamily="34" charset="-122"/>
                  <a:ea typeface="Microsoft YaHei UI" panose="020B0503020204020204" pitchFamily="34" charset="-122"/>
                </a:rPr>
                <a:t>用户</a:t>
              </a:r>
            </a:p>
          </p:txBody>
        </p:sp>
      </p:grpSp>
      <p:sp>
        <p:nvSpPr>
          <p:cNvPr id="185" name="六边形 184">
            <a:extLst>
              <a:ext uri="{FF2B5EF4-FFF2-40B4-BE49-F238E27FC236}">
                <a16:creationId xmlns:a16="http://schemas.microsoft.com/office/drawing/2014/main" id="{7BB4892F-8EF7-43A1-BD97-710804C1B412}"/>
              </a:ext>
            </a:extLst>
          </p:cNvPr>
          <p:cNvSpPr/>
          <p:nvPr/>
        </p:nvSpPr>
        <p:spPr>
          <a:xfrm>
            <a:off x="7757363" y="1436951"/>
            <a:ext cx="436478" cy="373433"/>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文本框 185">
            <a:extLst>
              <a:ext uri="{FF2B5EF4-FFF2-40B4-BE49-F238E27FC236}">
                <a16:creationId xmlns:a16="http://schemas.microsoft.com/office/drawing/2014/main" id="{3F1B724A-1FA5-4D74-B5D0-2BC6E2DA47FD}"/>
              </a:ext>
            </a:extLst>
          </p:cNvPr>
          <p:cNvSpPr txBox="1"/>
          <p:nvPr/>
        </p:nvSpPr>
        <p:spPr>
          <a:xfrm>
            <a:off x="8177357" y="1454390"/>
            <a:ext cx="1415772" cy="338554"/>
          </a:xfrm>
          <a:prstGeom prst="rect">
            <a:avLst/>
          </a:prstGeom>
          <a:noFill/>
        </p:spPr>
        <p:txBody>
          <a:bodyPr wrap="none" rtlCol="0">
            <a:spAutoFit/>
          </a:bodyPr>
          <a:lstStyle/>
          <a:p>
            <a:r>
              <a:rPr lang="zh-CN" altLang="en-US" sz="1600" dirty="0">
                <a:latin typeface="Microsoft YaHei UI" panose="020B0503020204020204" pitchFamily="34" charset="-122"/>
                <a:ea typeface="Microsoft YaHei UI" panose="020B0503020204020204" pitchFamily="34" charset="-122"/>
              </a:rPr>
              <a:t>内存领域对象</a:t>
            </a:r>
          </a:p>
        </p:txBody>
      </p:sp>
      <p:sp>
        <p:nvSpPr>
          <p:cNvPr id="187" name="文本框 186">
            <a:extLst>
              <a:ext uri="{FF2B5EF4-FFF2-40B4-BE49-F238E27FC236}">
                <a16:creationId xmlns:a16="http://schemas.microsoft.com/office/drawing/2014/main" id="{24E1216E-CA54-4BB1-B4F2-D1C8DC47B928}"/>
              </a:ext>
            </a:extLst>
          </p:cNvPr>
          <p:cNvSpPr txBox="1"/>
          <p:nvPr/>
        </p:nvSpPr>
        <p:spPr>
          <a:xfrm>
            <a:off x="4151868" y="4578201"/>
            <a:ext cx="3054041" cy="307777"/>
          </a:xfrm>
          <a:prstGeom prst="rect">
            <a:avLst/>
          </a:prstGeom>
          <a:noFill/>
        </p:spPr>
        <p:txBody>
          <a:bodyPr wrap="none" rtlCol="0">
            <a:spAutoFit/>
          </a:bodyPr>
          <a:lstStyle/>
          <a:p>
            <a:r>
              <a:rPr lang="en-US" altLang="zh-CN" sz="1400" i="1" dirty="0">
                <a:latin typeface="Microsoft YaHei UI" panose="020B0503020204020204" pitchFamily="34" charset="-122"/>
                <a:ea typeface="Microsoft YaHei UI" panose="020B0503020204020204" pitchFamily="34" charset="-122"/>
              </a:rPr>
              <a:t>……200</a:t>
            </a:r>
            <a:r>
              <a:rPr lang="zh-CN" altLang="en-US" sz="1400" i="1" dirty="0">
                <a:latin typeface="Microsoft YaHei UI" panose="020B0503020204020204" pitchFamily="34" charset="-122"/>
                <a:ea typeface="Microsoft YaHei UI" panose="020B0503020204020204" pitchFamily="34" charset="-122"/>
              </a:rPr>
              <a:t>万商品</a:t>
            </a:r>
            <a:r>
              <a:rPr lang="en-US" altLang="zh-CN" sz="1400" i="1" dirty="0">
                <a:latin typeface="Microsoft YaHei UI" panose="020B0503020204020204" pitchFamily="34" charset="-122"/>
                <a:ea typeface="Microsoft YaHei UI" panose="020B0503020204020204" pitchFamily="34" charset="-122"/>
              </a:rPr>
              <a:t>SKU</a:t>
            </a:r>
            <a:r>
              <a:rPr lang="zh-CN" altLang="en-US" sz="1400" i="1" dirty="0">
                <a:latin typeface="Microsoft YaHei UI" panose="020B0503020204020204" pitchFamily="34" charset="-122"/>
                <a:ea typeface="Microsoft YaHei UI" panose="020B0503020204020204" pitchFamily="34" charset="-122"/>
              </a:rPr>
              <a:t>领域内存对象</a:t>
            </a:r>
            <a:r>
              <a:rPr lang="en-US" altLang="zh-CN" sz="1400" i="1" dirty="0">
                <a:latin typeface="Microsoft YaHei UI" panose="020B0503020204020204" pitchFamily="34" charset="-122"/>
                <a:ea typeface="Microsoft YaHei UI" panose="020B0503020204020204" pitchFamily="34" charset="-122"/>
              </a:rPr>
              <a:t>……</a:t>
            </a:r>
            <a:endParaRPr lang="zh-CN" altLang="en-US" sz="1400" i="1" dirty="0">
              <a:latin typeface="Microsoft YaHei UI" panose="020B0503020204020204" pitchFamily="34" charset="-122"/>
              <a:ea typeface="Microsoft YaHei UI" panose="020B0503020204020204" pitchFamily="34" charset="-122"/>
            </a:endParaRPr>
          </a:p>
        </p:txBody>
      </p:sp>
      <p:cxnSp>
        <p:nvCxnSpPr>
          <p:cNvPr id="188" name="直接箭头连接符 187">
            <a:extLst>
              <a:ext uri="{FF2B5EF4-FFF2-40B4-BE49-F238E27FC236}">
                <a16:creationId xmlns:a16="http://schemas.microsoft.com/office/drawing/2014/main" id="{21D85605-C02F-48D5-8B18-4238466CDA16}"/>
              </a:ext>
            </a:extLst>
          </p:cNvPr>
          <p:cNvCxnSpPr>
            <a:cxnSpLocks/>
            <a:stCxn id="183" idx="2"/>
            <a:endCxn id="204" idx="0"/>
          </p:cNvCxnSpPr>
          <p:nvPr/>
        </p:nvCxnSpPr>
        <p:spPr>
          <a:xfrm flipH="1">
            <a:off x="2143634" y="2498941"/>
            <a:ext cx="3438573" cy="690701"/>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25D9DFB0-2676-4F6D-AFDD-31C8C36E1D22}"/>
              </a:ext>
            </a:extLst>
          </p:cNvPr>
          <p:cNvCxnSpPr>
            <a:cxnSpLocks/>
            <a:stCxn id="183" idx="2"/>
            <a:endCxn id="216" idx="0"/>
          </p:cNvCxnSpPr>
          <p:nvPr/>
        </p:nvCxnSpPr>
        <p:spPr>
          <a:xfrm flipH="1">
            <a:off x="2975073" y="2498941"/>
            <a:ext cx="2607134" cy="675525"/>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408BE07C-C5D0-4826-B698-7F9B35FC23C8}"/>
              </a:ext>
            </a:extLst>
          </p:cNvPr>
          <p:cNvCxnSpPr>
            <a:cxnSpLocks/>
            <a:stCxn id="183" idx="2"/>
            <a:endCxn id="228" idx="0"/>
          </p:cNvCxnSpPr>
          <p:nvPr/>
        </p:nvCxnSpPr>
        <p:spPr>
          <a:xfrm flipH="1">
            <a:off x="3779953" y="2498941"/>
            <a:ext cx="1802254" cy="675525"/>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375D6C6F-58F5-47D3-BD4B-354144AEEB4D}"/>
              </a:ext>
            </a:extLst>
          </p:cNvPr>
          <p:cNvCxnSpPr>
            <a:cxnSpLocks/>
            <a:stCxn id="183" idx="2"/>
            <a:endCxn id="240" idx="0"/>
          </p:cNvCxnSpPr>
          <p:nvPr/>
        </p:nvCxnSpPr>
        <p:spPr>
          <a:xfrm>
            <a:off x="5582207" y="2498941"/>
            <a:ext cx="2297531" cy="688443"/>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DC3BCB57-63B4-4EED-B837-3E11C56D2A62}"/>
              </a:ext>
            </a:extLst>
          </p:cNvPr>
          <p:cNvCxnSpPr>
            <a:cxnSpLocks/>
            <a:stCxn id="183" idx="2"/>
            <a:endCxn id="252" idx="0"/>
          </p:cNvCxnSpPr>
          <p:nvPr/>
        </p:nvCxnSpPr>
        <p:spPr>
          <a:xfrm>
            <a:off x="5582207" y="2498941"/>
            <a:ext cx="3105587" cy="675525"/>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a:extLst>
              <a:ext uri="{FF2B5EF4-FFF2-40B4-BE49-F238E27FC236}">
                <a16:creationId xmlns:a16="http://schemas.microsoft.com/office/drawing/2014/main" id="{00753ED8-FA9D-4404-A5C0-6CA1BC1AD60E}"/>
              </a:ext>
            </a:extLst>
          </p:cNvPr>
          <p:cNvCxnSpPr>
            <a:cxnSpLocks/>
            <a:stCxn id="183" idx="2"/>
            <a:endCxn id="264" idx="0"/>
          </p:cNvCxnSpPr>
          <p:nvPr/>
        </p:nvCxnSpPr>
        <p:spPr>
          <a:xfrm>
            <a:off x="5582207" y="2498941"/>
            <a:ext cx="3913279" cy="675525"/>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4" name="文本框 193">
            <a:extLst>
              <a:ext uri="{FF2B5EF4-FFF2-40B4-BE49-F238E27FC236}">
                <a16:creationId xmlns:a16="http://schemas.microsoft.com/office/drawing/2014/main" id="{76EEFFA5-C4EC-4ED3-BE9E-7EC42C905101}"/>
              </a:ext>
            </a:extLst>
          </p:cNvPr>
          <p:cNvSpPr txBox="1"/>
          <p:nvPr/>
        </p:nvSpPr>
        <p:spPr>
          <a:xfrm>
            <a:off x="1504635" y="4979700"/>
            <a:ext cx="930063" cy="461665"/>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SKU ID:1</a:t>
            </a:r>
          </a:p>
          <a:p>
            <a:r>
              <a:rPr lang="zh-CN" altLang="en-US" sz="1200" b="1" i="1" dirty="0">
                <a:latin typeface="Microsoft YaHei UI" panose="020B0503020204020204" pitchFamily="34" charset="-122"/>
                <a:ea typeface="Microsoft YaHei UI" panose="020B0503020204020204" pitchFamily="34" charset="-122"/>
              </a:rPr>
              <a:t>库存数</a:t>
            </a:r>
            <a:r>
              <a:rPr lang="en-US" altLang="zh-CN" sz="1200" b="1" i="1" dirty="0">
                <a:latin typeface="Microsoft YaHei UI" panose="020B0503020204020204" pitchFamily="34" charset="-122"/>
                <a:ea typeface="Microsoft YaHei UI" panose="020B0503020204020204" pitchFamily="34" charset="-122"/>
              </a:rPr>
              <a:t>100</a:t>
            </a:r>
            <a:endParaRPr lang="zh-CN" altLang="en-US" sz="1200" b="1" i="1" dirty="0">
              <a:latin typeface="Microsoft YaHei UI" panose="020B0503020204020204" pitchFamily="34" charset="-122"/>
              <a:ea typeface="Microsoft YaHei UI" panose="020B0503020204020204" pitchFamily="34" charset="-122"/>
            </a:endParaRPr>
          </a:p>
        </p:txBody>
      </p:sp>
      <p:pic>
        <p:nvPicPr>
          <p:cNvPr id="195" name="图形 194" descr="数据库">
            <a:extLst>
              <a:ext uri="{FF2B5EF4-FFF2-40B4-BE49-F238E27FC236}">
                <a16:creationId xmlns:a16="http://schemas.microsoft.com/office/drawing/2014/main" id="{E0FC3C19-0F28-4DD4-85D2-2ACE2478D9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15377" y="5511360"/>
            <a:ext cx="628017" cy="628017"/>
          </a:xfrm>
          <a:prstGeom prst="rect">
            <a:avLst/>
          </a:prstGeom>
        </p:spPr>
      </p:pic>
      <p:pic>
        <p:nvPicPr>
          <p:cNvPr id="196" name="图形 195" descr="数据库">
            <a:extLst>
              <a:ext uri="{FF2B5EF4-FFF2-40B4-BE49-F238E27FC236}">
                <a16:creationId xmlns:a16="http://schemas.microsoft.com/office/drawing/2014/main" id="{C51C3550-5B55-4268-9154-EE5A1AFEF7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4086" y="5511360"/>
            <a:ext cx="628017" cy="628017"/>
          </a:xfrm>
          <a:prstGeom prst="rect">
            <a:avLst/>
          </a:prstGeom>
        </p:spPr>
      </p:pic>
      <p:pic>
        <p:nvPicPr>
          <p:cNvPr id="197" name="图形 196" descr="数据库">
            <a:extLst>
              <a:ext uri="{FF2B5EF4-FFF2-40B4-BE49-F238E27FC236}">
                <a16:creationId xmlns:a16="http://schemas.microsoft.com/office/drawing/2014/main" id="{42C081E0-24F4-4B09-B179-1147B3B120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2802" y="5511360"/>
            <a:ext cx="628017" cy="628017"/>
          </a:xfrm>
          <a:prstGeom prst="rect">
            <a:avLst/>
          </a:prstGeom>
        </p:spPr>
      </p:pic>
      <p:sp>
        <p:nvSpPr>
          <p:cNvPr id="198" name="文本框 197">
            <a:extLst>
              <a:ext uri="{FF2B5EF4-FFF2-40B4-BE49-F238E27FC236}">
                <a16:creationId xmlns:a16="http://schemas.microsoft.com/office/drawing/2014/main" id="{E897E3BD-1BA0-40F5-8B17-92CDCA15F227}"/>
              </a:ext>
            </a:extLst>
          </p:cNvPr>
          <p:cNvSpPr txBox="1"/>
          <p:nvPr/>
        </p:nvSpPr>
        <p:spPr>
          <a:xfrm>
            <a:off x="2405452" y="4979699"/>
            <a:ext cx="862737" cy="461665"/>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SKU ID:2</a:t>
            </a:r>
          </a:p>
          <a:p>
            <a:r>
              <a:rPr lang="zh-CN" altLang="en-US" sz="1200" b="1" i="1" dirty="0">
                <a:latin typeface="Microsoft YaHei UI" panose="020B0503020204020204" pitchFamily="34" charset="-122"/>
                <a:ea typeface="Microsoft YaHei UI" panose="020B0503020204020204" pitchFamily="34" charset="-122"/>
              </a:rPr>
              <a:t>库存数</a:t>
            </a:r>
            <a:r>
              <a:rPr lang="en-US" altLang="zh-CN" sz="1200" b="1" i="1" dirty="0">
                <a:latin typeface="Microsoft YaHei UI" panose="020B0503020204020204" pitchFamily="34" charset="-122"/>
                <a:ea typeface="Microsoft YaHei UI" panose="020B0503020204020204" pitchFamily="34" charset="-122"/>
              </a:rPr>
              <a:t>99</a:t>
            </a:r>
            <a:endParaRPr lang="zh-CN" altLang="en-US" sz="1200" b="1" i="1" dirty="0">
              <a:latin typeface="Microsoft YaHei UI" panose="020B0503020204020204" pitchFamily="34" charset="-122"/>
              <a:ea typeface="Microsoft YaHei UI" panose="020B0503020204020204" pitchFamily="34" charset="-122"/>
            </a:endParaRPr>
          </a:p>
        </p:txBody>
      </p:sp>
      <p:sp>
        <p:nvSpPr>
          <p:cNvPr id="199" name="文本框 198">
            <a:extLst>
              <a:ext uri="{FF2B5EF4-FFF2-40B4-BE49-F238E27FC236}">
                <a16:creationId xmlns:a16="http://schemas.microsoft.com/office/drawing/2014/main" id="{B95E17CA-6C5F-4DD4-AA36-9BA3E5B7F7BC}"/>
              </a:ext>
            </a:extLst>
          </p:cNvPr>
          <p:cNvSpPr txBox="1"/>
          <p:nvPr/>
        </p:nvSpPr>
        <p:spPr>
          <a:xfrm>
            <a:off x="3223325" y="4980573"/>
            <a:ext cx="862737" cy="461665"/>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SKU ID:3</a:t>
            </a:r>
          </a:p>
          <a:p>
            <a:r>
              <a:rPr lang="zh-CN" altLang="en-US" sz="1200" b="1" i="1" dirty="0">
                <a:latin typeface="Microsoft YaHei UI" panose="020B0503020204020204" pitchFamily="34" charset="-122"/>
                <a:ea typeface="Microsoft YaHei UI" panose="020B0503020204020204" pitchFamily="34" charset="-122"/>
              </a:rPr>
              <a:t>库存数</a:t>
            </a:r>
            <a:r>
              <a:rPr lang="en-US" altLang="zh-CN" sz="1200" b="1" i="1" dirty="0">
                <a:latin typeface="Microsoft YaHei UI" panose="020B0503020204020204" pitchFamily="34" charset="-122"/>
                <a:ea typeface="Microsoft YaHei UI" panose="020B0503020204020204" pitchFamily="34" charset="-122"/>
              </a:rPr>
              <a:t>99</a:t>
            </a:r>
            <a:endParaRPr lang="zh-CN" altLang="en-US" sz="1200" b="1" i="1" dirty="0">
              <a:latin typeface="Microsoft YaHei UI" panose="020B0503020204020204" pitchFamily="34" charset="-122"/>
              <a:ea typeface="Microsoft YaHei UI" panose="020B0503020204020204" pitchFamily="34" charset="-122"/>
            </a:endParaRPr>
          </a:p>
        </p:txBody>
      </p:sp>
      <p:grpSp>
        <p:nvGrpSpPr>
          <p:cNvPr id="200" name="组合 199">
            <a:extLst>
              <a:ext uri="{FF2B5EF4-FFF2-40B4-BE49-F238E27FC236}">
                <a16:creationId xmlns:a16="http://schemas.microsoft.com/office/drawing/2014/main" id="{55DA6ACA-BA4A-4FC2-B3E8-D825A8BB8460}"/>
              </a:ext>
            </a:extLst>
          </p:cNvPr>
          <p:cNvGrpSpPr/>
          <p:nvPr/>
        </p:nvGrpSpPr>
        <p:grpSpPr>
          <a:xfrm>
            <a:off x="1701833" y="3158028"/>
            <a:ext cx="620724" cy="1872107"/>
            <a:chOff x="654083" y="3415203"/>
            <a:chExt cx="620724" cy="1872107"/>
          </a:xfrm>
        </p:grpSpPr>
        <p:grpSp>
          <p:nvGrpSpPr>
            <p:cNvPr id="201" name="组合 200">
              <a:extLst>
                <a:ext uri="{FF2B5EF4-FFF2-40B4-BE49-F238E27FC236}">
                  <a16:creationId xmlns:a16="http://schemas.microsoft.com/office/drawing/2014/main" id="{CD553EE2-ACFF-4A75-A3F6-4AE96552D8D8}"/>
                </a:ext>
              </a:extLst>
            </p:cNvPr>
            <p:cNvGrpSpPr/>
            <p:nvPr/>
          </p:nvGrpSpPr>
          <p:grpSpPr>
            <a:xfrm>
              <a:off x="654083" y="4746679"/>
              <a:ext cx="620724" cy="540631"/>
              <a:chOff x="313392" y="3604602"/>
              <a:chExt cx="620724" cy="540631"/>
            </a:xfrm>
          </p:grpSpPr>
          <p:sp>
            <p:nvSpPr>
              <p:cNvPr id="210" name="六边形 209">
                <a:extLst>
                  <a:ext uri="{FF2B5EF4-FFF2-40B4-BE49-F238E27FC236}">
                    <a16:creationId xmlns:a16="http://schemas.microsoft.com/office/drawing/2014/main" id="{07D78269-03CA-4B40-A89E-5BC3FA0B69C5}"/>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1" name="图形 210" descr="购物袋">
                <a:extLst>
                  <a:ext uri="{FF2B5EF4-FFF2-40B4-BE49-F238E27FC236}">
                    <a16:creationId xmlns:a16="http://schemas.microsoft.com/office/drawing/2014/main" id="{D0CEE6AB-7ED6-40BA-8DC6-A56FD10B23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055" y="3639914"/>
                <a:ext cx="414548" cy="414548"/>
              </a:xfrm>
              <a:prstGeom prst="rect">
                <a:avLst/>
              </a:prstGeom>
            </p:spPr>
          </p:pic>
        </p:grpSp>
        <p:grpSp>
          <p:nvGrpSpPr>
            <p:cNvPr id="202" name="组合 201">
              <a:extLst>
                <a:ext uri="{FF2B5EF4-FFF2-40B4-BE49-F238E27FC236}">
                  <a16:creationId xmlns:a16="http://schemas.microsoft.com/office/drawing/2014/main" id="{AC36E400-992C-4335-88B3-57A50874B351}"/>
                </a:ext>
              </a:extLst>
            </p:cNvPr>
            <p:cNvGrpSpPr/>
            <p:nvPr/>
          </p:nvGrpSpPr>
          <p:grpSpPr>
            <a:xfrm>
              <a:off x="954438" y="3415203"/>
              <a:ext cx="282892" cy="1366788"/>
              <a:chOff x="954438" y="3415203"/>
              <a:chExt cx="282892" cy="1366788"/>
            </a:xfrm>
          </p:grpSpPr>
          <p:cxnSp>
            <p:nvCxnSpPr>
              <p:cNvPr id="203" name="直接箭头连接符 202">
                <a:extLst>
                  <a:ext uri="{FF2B5EF4-FFF2-40B4-BE49-F238E27FC236}">
                    <a16:creationId xmlns:a16="http://schemas.microsoft.com/office/drawing/2014/main" id="{5A2988A7-2D3C-474D-A747-3A666E166A3A}"/>
                  </a:ext>
                </a:extLst>
              </p:cNvPr>
              <p:cNvCxnSpPr/>
              <p:nvPr/>
            </p:nvCxnSpPr>
            <p:spPr>
              <a:xfrm>
                <a:off x="962020" y="3415203"/>
                <a:ext cx="0" cy="1366788"/>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4" name="图形 203" descr="信封">
                <a:extLst>
                  <a:ext uri="{FF2B5EF4-FFF2-40B4-BE49-F238E27FC236}">
                    <a16:creationId xmlns:a16="http://schemas.microsoft.com/office/drawing/2014/main" id="{D9B03F01-5D2C-4E20-BDCE-98A1A29DA60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446817"/>
                <a:ext cx="282892" cy="282892"/>
              </a:xfrm>
              <a:prstGeom prst="rect">
                <a:avLst/>
              </a:prstGeom>
            </p:spPr>
          </p:pic>
          <p:pic>
            <p:nvPicPr>
              <p:cNvPr id="205" name="图形 204" descr="信封">
                <a:extLst>
                  <a:ext uri="{FF2B5EF4-FFF2-40B4-BE49-F238E27FC236}">
                    <a16:creationId xmlns:a16="http://schemas.microsoft.com/office/drawing/2014/main" id="{69AE0919-6627-44D7-A610-5F1CC6B22A1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640795"/>
                <a:ext cx="282892" cy="282892"/>
              </a:xfrm>
              <a:prstGeom prst="rect">
                <a:avLst/>
              </a:prstGeom>
            </p:spPr>
          </p:pic>
          <p:pic>
            <p:nvPicPr>
              <p:cNvPr id="206" name="图形 205" descr="信封">
                <a:extLst>
                  <a:ext uri="{FF2B5EF4-FFF2-40B4-BE49-F238E27FC236}">
                    <a16:creationId xmlns:a16="http://schemas.microsoft.com/office/drawing/2014/main" id="{CB98EBE4-0E03-4EFF-81BA-F6FBC1A83BC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834773"/>
                <a:ext cx="282892" cy="282892"/>
              </a:xfrm>
              <a:prstGeom prst="rect">
                <a:avLst/>
              </a:prstGeom>
            </p:spPr>
          </p:pic>
          <p:pic>
            <p:nvPicPr>
              <p:cNvPr id="207" name="图形 206" descr="信封">
                <a:extLst>
                  <a:ext uri="{FF2B5EF4-FFF2-40B4-BE49-F238E27FC236}">
                    <a16:creationId xmlns:a16="http://schemas.microsoft.com/office/drawing/2014/main" id="{613F82A0-DFAE-448B-9D21-69F13309450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028751"/>
                <a:ext cx="282892" cy="282892"/>
              </a:xfrm>
              <a:prstGeom prst="rect">
                <a:avLst/>
              </a:prstGeom>
            </p:spPr>
          </p:pic>
          <p:pic>
            <p:nvPicPr>
              <p:cNvPr id="208" name="图形 207" descr="信封">
                <a:extLst>
                  <a:ext uri="{FF2B5EF4-FFF2-40B4-BE49-F238E27FC236}">
                    <a16:creationId xmlns:a16="http://schemas.microsoft.com/office/drawing/2014/main" id="{EE1479FF-E5AD-4B42-8C9E-44F5AB6CAAC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222729"/>
                <a:ext cx="282892" cy="282892"/>
              </a:xfrm>
              <a:prstGeom prst="rect">
                <a:avLst/>
              </a:prstGeom>
            </p:spPr>
          </p:pic>
          <p:pic>
            <p:nvPicPr>
              <p:cNvPr id="209" name="图形 208" descr="信封">
                <a:extLst>
                  <a:ext uri="{FF2B5EF4-FFF2-40B4-BE49-F238E27FC236}">
                    <a16:creationId xmlns:a16="http://schemas.microsoft.com/office/drawing/2014/main" id="{48F39938-BCE6-4AA2-A527-39BC5234240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416706"/>
                <a:ext cx="282892" cy="282892"/>
              </a:xfrm>
              <a:prstGeom prst="rect">
                <a:avLst/>
              </a:prstGeom>
            </p:spPr>
          </p:pic>
        </p:grpSp>
      </p:grpSp>
      <p:grpSp>
        <p:nvGrpSpPr>
          <p:cNvPr id="212" name="组合 211">
            <a:extLst>
              <a:ext uri="{FF2B5EF4-FFF2-40B4-BE49-F238E27FC236}">
                <a16:creationId xmlns:a16="http://schemas.microsoft.com/office/drawing/2014/main" id="{D01416A5-9476-4D8A-8ACE-655E0AE4B918}"/>
              </a:ext>
            </a:extLst>
          </p:cNvPr>
          <p:cNvGrpSpPr/>
          <p:nvPr/>
        </p:nvGrpSpPr>
        <p:grpSpPr>
          <a:xfrm>
            <a:off x="2533272" y="3142852"/>
            <a:ext cx="620724" cy="1872107"/>
            <a:chOff x="654083" y="3415203"/>
            <a:chExt cx="620724" cy="1872107"/>
          </a:xfrm>
        </p:grpSpPr>
        <p:grpSp>
          <p:nvGrpSpPr>
            <p:cNvPr id="213" name="组合 212">
              <a:extLst>
                <a:ext uri="{FF2B5EF4-FFF2-40B4-BE49-F238E27FC236}">
                  <a16:creationId xmlns:a16="http://schemas.microsoft.com/office/drawing/2014/main" id="{BFE5B002-01E7-4D46-AA2E-BF07A3149675}"/>
                </a:ext>
              </a:extLst>
            </p:cNvPr>
            <p:cNvGrpSpPr/>
            <p:nvPr/>
          </p:nvGrpSpPr>
          <p:grpSpPr>
            <a:xfrm>
              <a:off x="654083" y="4746679"/>
              <a:ext cx="620724" cy="540631"/>
              <a:chOff x="313392" y="3604602"/>
              <a:chExt cx="620724" cy="540631"/>
            </a:xfrm>
          </p:grpSpPr>
          <p:sp>
            <p:nvSpPr>
              <p:cNvPr id="222" name="六边形 221">
                <a:extLst>
                  <a:ext uri="{FF2B5EF4-FFF2-40B4-BE49-F238E27FC236}">
                    <a16:creationId xmlns:a16="http://schemas.microsoft.com/office/drawing/2014/main" id="{268BBCA9-26FD-4604-8813-8130A904D777}"/>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23" name="图形 222" descr="购物袋">
                <a:extLst>
                  <a:ext uri="{FF2B5EF4-FFF2-40B4-BE49-F238E27FC236}">
                    <a16:creationId xmlns:a16="http://schemas.microsoft.com/office/drawing/2014/main" id="{554C6CB3-7903-41D6-BB6A-4EA90F9261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055" y="3639914"/>
                <a:ext cx="414548" cy="414548"/>
              </a:xfrm>
              <a:prstGeom prst="rect">
                <a:avLst/>
              </a:prstGeom>
            </p:spPr>
          </p:pic>
        </p:grpSp>
        <p:grpSp>
          <p:nvGrpSpPr>
            <p:cNvPr id="214" name="组合 213">
              <a:extLst>
                <a:ext uri="{FF2B5EF4-FFF2-40B4-BE49-F238E27FC236}">
                  <a16:creationId xmlns:a16="http://schemas.microsoft.com/office/drawing/2014/main" id="{31197526-17F6-4C5D-848C-750B64DE0F1A}"/>
                </a:ext>
              </a:extLst>
            </p:cNvPr>
            <p:cNvGrpSpPr/>
            <p:nvPr/>
          </p:nvGrpSpPr>
          <p:grpSpPr>
            <a:xfrm>
              <a:off x="954438" y="3415203"/>
              <a:ext cx="282892" cy="1366788"/>
              <a:chOff x="954438" y="3415203"/>
              <a:chExt cx="282892" cy="1366788"/>
            </a:xfrm>
          </p:grpSpPr>
          <p:cxnSp>
            <p:nvCxnSpPr>
              <p:cNvPr id="215" name="直接箭头连接符 214">
                <a:extLst>
                  <a:ext uri="{FF2B5EF4-FFF2-40B4-BE49-F238E27FC236}">
                    <a16:creationId xmlns:a16="http://schemas.microsoft.com/office/drawing/2014/main" id="{DD2BCC20-BD20-4B93-9507-BF033DEFFC5B}"/>
                  </a:ext>
                </a:extLst>
              </p:cNvPr>
              <p:cNvCxnSpPr/>
              <p:nvPr/>
            </p:nvCxnSpPr>
            <p:spPr>
              <a:xfrm>
                <a:off x="962020" y="3415203"/>
                <a:ext cx="0" cy="1366788"/>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6" name="图形 215" descr="信封">
                <a:extLst>
                  <a:ext uri="{FF2B5EF4-FFF2-40B4-BE49-F238E27FC236}">
                    <a16:creationId xmlns:a16="http://schemas.microsoft.com/office/drawing/2014/main" id="{CF7B5E39-790B-4975-BC8C-01F4A6B10F8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446817"/>
                <a:ext cx="282892" cy="282892"/>
              </a:xfrm>
              <a:prstGeom prst="rect">
                <a:avLst/>
              </a:prstGeom>
            </p:spPr>
          </p:pic>
          <p:pic>
            <p:nvPicPr>
              <p:cNvPr id="217" name="图形 216" descr="信封">
                <a:extLst>
                  <a:ext uri="{FF2B5EF4-FFF2-40B4-BE49-F238E27FC236}">
                    <a16:creationId xmlns:a16="http://schemas.microsoft.com/office/drawing/2014/main" id="{3A38D6DA-46B2-4242-B470-90D5742EE52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640795"/>
                <a:ext cx="282892" cy="282892"/>
              </a:xfrm>
              <a:prstGeom prst="rect">
                <a:avLst/>
              </a:prstGeom>
            </p:spPr>
          </p:pic>
          <p:pic>
            <p:nvPicPr>
              <p:cNvPr id="218" name="图形 217" descr="信封">
                <a:extLst>
                  <a:ext uri="{FF2B5EF4-FFF2-40B4-BE49-F238E27FC236}">
                    <a16:creationId xmlns:a16="http://schemas.microsoft.com/office/drawing/2014/main" id="{13E1348F-6D7B-4385-9000-714DD69BB13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834773"/>
                <a:ext cx="282892" cy="282892"/>
              </a:xfrm>
              <a:prstGeom prst="rect">
                <a:avLst/>
              </a:prstGeom>
            </p:spPr>
          </p:pic>
          <p:pic>
            <p:nvPicPr>
              <p:cNvPr id="219" name="图形 218" descr="信封">
                <a:extLst>
                  <a:ext uri="{FF2B5EF4-FFF2-40B4-BE49-F238E27FC236}">
                    <a16:creationId xmlns:a16="http://schemas.microsoft.com/office/drawing/2014/main" id="{CEC3C229-4846-4116-9436-354A860A83F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028751"/>
                <a:ext cx="282892" cy="282892"/>
              </a:xfrm>
              <a:prstGeom prst="rect">
                <a:avLst/>
              </a:prstGeom>
            </p:spPr>
          </p:pic>
          <p:pic>
            <p:nvPicPr>
              <p:cNvPr id="220" name="图形 219" descr="信封">
                <a:extLst>
                  <a:ext uri="{FF2B5EF4-FFF2-40B4-BE49-F238E27FC236}">
                    <a16:creationId xmlns:a16="http://schemas.microsoft.com/office/drawing/2014/main" id="{FE7ED517-C2F4-4D6E-A402-3CFA368E093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222729"/>
                <a:ext cx="282892" cy="282892"/>
              </a:xfrm>
              <a:prstGeom prst="rect">
                <a:avLst/>
              </a:prstGeom>
            </p:spPr>
          </p:pic>
          <p:pic>
            <p:nvPicPr>
              <p:cNvPr id="221" name="图形 220" descr="信封">
                <a:extLst>
                  <a:ext uri="{FF2B5EF4-FFF2-40B4-BE49-F238E27FC236}">
                    <a16:creationId xmlns:a16="http://schemas.microsoft.com/office/drawing/2014/main" id="{EC0DB568-9022-4A58-931F-68E6ECCFA73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416706"/>
                <a:ext cx="282892" cy="282892"/>
              </a:xfrm>
              <a:prstGeom prst="rect">
                <a:avLst/>
              </a:prstGeom>
            </p:spPr>
          </p:pic>
        </p:grpSp>
      </p:grpSp>
      <p:grpSp>
        <p:nvGrpSpPr>
          <p:cNvPr id="224" name="组合 223">
            <a:extLst>
              <a:ext uri="{FF2B5EF4-FFF2-40B4-BE49-F238E27FC236}">
                <a16:creationId xmlns:a16="http://schemas.microsoft.com/office/drawing/2014/main" id="{F2054A8A-D3B9-4DF4-879D-09D59328E2F5}"/>
              </a:ext>
            </a:extLst>
          </p:cNvPr>
          <p:cNvGrpSpPr/>
          <p:nvPr/>
        </p:nvGrpSpPr>
        <p:grpSpPr>
          <a:xfrm>
            <a:off x="3338152" y="3142852"/>
            <a:ext cx="620724" cy="1872107"/>
            <a:chOff x="654083" y="3415203"/>
            <a:chExt cx="620724" cy="1872107"/>
          </a:xfrm>
        </p:grpSpPr>
        <p:grpSp>
          <p:nvGrpSpPr>
            <p:cNvPr id="225" name="组合 224">
              <a:extLst>
                <a:ext uri="{FF2B5EF4-FFF2-40B4-BE49-F238E27FC236}">
                  <a16:creationId xmlns:a16="http://schemas.microsoft.com/office/drawing/2014/main" id="{0842C385-4A4E-4FD7-9834-6EDF909E7585}"/>
                </a:ext>
              </a:extLst>
            </p:cNvPr>
            <p:cNvGrpSpPr/>
            <p:nvPr/>
          </p:nvGrpSpPr>
          <p:grpSpPr>
            <a:xfrm>
              <a:off x="654083" y="4746679"/>
              <a:ext cx="620724" cy="540631"/>
              <a:chOff x="313392" y="3604602"/>
              <a:chExt cx="620724" cy="540631"/>
            </a:xfrm>
          </p:grpSpPr>
          <p:sp>
            <p:nvSpPr>
              <p:cNvPr id="234" name="六边形 233">
                <a:extLst>
                  <a:ext uri="{FF2B5EF4-FFF2-40B4-BE49-F238E27FC236}">
                    <a16:creationId xmlns:a16="http://schemas.microsoft.com/office/drawing/2014/main" id="{FECB4136-63FD-47E2-8EA3-7785FC110CD0}"/>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5" name="图形 234" descr="购物袋">
                <a:extLst>
                  <a:ext uri="{FF2B5EF4-FFF2-40B4-BE49-F238E27FC236}">
                    <a16:creationId xmlns:a16="http://schemas.microsoft.com/office/drawing/2014/main" id="{32976C87-EFC3-487A-A4F3-41AF09ADAF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055" y="3639914"/>
                <a:ext cx="414548" cy="414548"/>
              </a:xfrm>
              <a:prstGeom prst="rect">
                <a:avLst/>
              </a:prstGeom>
            </p:spPr>
          </p:pic>
        </p:grpSp>
        <p:grpSp>
          <p:nvGrpSpPr>
            <p:cNvPr id="226" name="组合 225">
              <a:extLst>
                <a:ext uri="{FF2B5EF4-FFF2-40B4-BE49-F238E27FC236}">
                  <a16:creationId xmlns:a16="http://schemas.microsoft.com/office/drawing/2014/main" id="{2088EAF4-838E-4F03-B20D-6072F9C23CE8}"/>
                </a:ext>
              </a:extLst>
            </p:cNvPr>
            <p:cNvGrpSpPr/>
            <p:nvPr/>
          </p:nvGrpSpPr>
          <p:grpSpPr>
            <a:xfrm>
              <a:off x="954438" y="3415203"/>
              <a:ext cx="282892" cy="1366788"/>
              <a:chOff x="954438" y="3415203"/>
              <a:chExt cx="282892" cy="1366788"/>
            </a:xfrm>
          </p:grpSpPr>
          <p:cxnSp>
            <p:nvCxnSpPr>
              <p:cNvPr id="227" name="直接箭头连接符 226">
                <a:extLst>
                  <a:ext uri="{FF2B5EF4-FFF2-40B4-BE49-F238E27FC236}">
                    <a16:creationId xmlns:a16="http://schemas.microsoft.com/office/drawing/2014/main" id="{04161605-F56C-4074-A9F4-B9EC850BF8EC}"/>
                  </a:ext>
                </a:extLst>
              </p:cNvPr>
              <p:cNvCxnSpPr/>
              <p:nvPr/>
            </p:nvCxnSpPr>
            <p:spPr>
              <a:xfrm>
                <a:off x="962020" y="3415203"/>
                <a:ext cx="0" cy="1366788"/>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8" name="图形 227" descr="信封">
                <a:extLst>
                  <a:ext uri="{FF2B5EF4-FFF2-40B4-BE49-F238E27FC236}">
                    <a16:creationId xmlns:a16="http://schemas.microsoft.com/office/drawing/2014/main" id="{08C7A4B0-8D91-4A7F-9CA6-DD11182BDC6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446817"/>
                <a:ext cx="282892" cy="282892"/>
              </a:xfrm>
              <a:prstGeom prst="rect">
                <a:avLst/>
              </a:prstGeom>
            </p:spPr>
          </p:pic>
          <p:pic>
            <p:nvPicPr>
              <p:cNvPr id="229" name="图形 228" descr="信封">
                <a:extLst>
                  <a:ext uri="{FF2B5EF4-FFF2-40B4-BE49-F238E27FC236}">
                    <a16:creationId xmlns:a16="http://schemas.microsoft.com/office/drawing/2014/main" id="{9FE48522-44D3-47D1-A189-AC011DA85EC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640795"/>
                <a:ext cx="282892" cy="282892"/>
              </a:xfrm>
              <a:prstGeom prst="rect">
                <a:avLst/>
              </a:prstGeom>
            </p:spPr>
          </p:pic>
          <p:pic>
            <p:nvPicPr>
              <p:cNvPr id="230" name="图形 229" descr="信封">
                <a:extLst>
                  <a:ext uri="{FF2B5EF4-FFF2-40B4-BE49-F238E27FC236}">
                    <a16:creationId xmlns:a16="http://schemas.microsoft.com/office/drawing/2014/main" id="{555A4D4F-CD2C-4B7B-95FA-7411546927A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834773"/>
                <a:ext cx="282892" cy="282892"/>
              </a:xfrm>
              <a:prstGeom prst="rect">
                <a:avLst/>
              </a:prstGeom>
            </p:spPr>
          </p:pic>
          <p:pic>
            <p:nvPicPr>
              <p:cNvPr id="231" name="图形 230" descr="信封">
                <a:extLst>
                  <a:ext uri="{FF2B5EF4-FFF2-40B4-BE49-F238E27FC236}">
                    <a16:creationId xmlns:a16="http://schemas.microsoft.com/office/drawing/2014/main" id="{6FF8428C-59B4-494E-91E9-2AC6E77FA0D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028751"/>
                <a:ext cx="282892" cy="282892"/>
              </a:xfrm>
              <a:prstGeom prst="rect">
                <a:avLst/>
              </a:prstGeom>
            </p:spPr>
          </p:pic>
          <p:pic>
            <p:nvPicPr>
              <p:cNvPr id="232" name="图形 231" descr="信封">
                <a:extLst>
                  <a:ext uri="{FF2B5EF4-FFF2-40B4-BE49-F238E27FC236}">
                    <a16:creationId xmlns:a16="http://schemas.microsoft.com/office/drawing/2014/main" id="{41A0D2C7-0D18-4172-AA3E-C1C631D7274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222729"/>
                <a:ext cx="282892" cy="282892"/>
              </a:xfrm>
              <a:prstGeom prst="rect">
                <a:avLst/>
              </a:prstGeom>
            </p:spPr>
          </p:pic>
          <p:pic>
            <p:nvPicPr>
              <p:cNvPr id="233" name="图形 232" descr="信封">
                <a:extLst>
                  <a:ext uri="{FF2B5EF4-FFF2-40B4-BE49-F238E27FC236}">
                    <a16:creationId xmlns:a16="http://schemas.microsoft.com/office/drawing/2014/main" id="{5478CCB3-7E9B-49CD-87D2-7AD1D6EB130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416706"/>
                <a:ext cx="282892" cy="282892"/>
              </a:xfrm>
              <a:prstGeom prst="rect">
                <a:avLst/>
              </a:prstGeom>
            </p:spPr>
          </p:pic>
        </p:grpSp>
      </p:grpSp>
      <p:grpSp>
        <p:nvGrpSpPr>
          <p:cNvPr id="236" name="组合 235">
            <a:extLst>
              <a:ext uri="{FF2B5EF4-FFF2-40B4-BE49-F238E27FC236}">
                <a16:creationId xmlns:a16="http://schemas.microsoft.com/office/drawing/2014/main" id="{B6A5C65A-F9C7-4821-B5DC-C2A36898A727}"/>
              </a:ext>
            </a:extLst>
          </p:cNvPr>
          <p:cNvGrpSpPr/>
          <p:nvPr/>
        </p:nvGrpSpPr>
        <p:grpSpPr>
          <a:xfrm>
            <a:off x="7437937" y="3155770"/>
            <a:ext cx="620724" cy="1872107"/>
            <a:chOff x="654083" y="3415203"/>
            <a:chExt cx="620724" cy="1872107"/>
          </a:xfrm>
        </p:grpSpPr>
        <p:grpSp>
          <p:nvGrpSpPr>
            <p:cNvPr id="237" name="组合 236">
              <a:extLst>
                <a:ext uri="{FF2B5EF4-FFF2-40B4-BE49-F238E27FC236}">
                  <a16:creationId xmlns:a16="http://schemas.microsoft.com/office/drawing/2014/main" id="{88281788-D8BA-4599-AE34-C2BC4634D300}"/>
                </a:ext>
              </a:extLst>
            </p:cNvPr>
            <p:cNvGrpSpPr/>
            <p:nvPr/>
          </p:nvGrpSpPr>
          <p:grpSpPr>
            <a:xfrm>
              <a:off x="654083" y="4746679"/>
              <a:ext cx="620724" cy="540631"/>
              <a:chOff x="313392" y="3604602"/>
              <a:chExt cx="620724" cy="540631"/>
            </a:xfrm>
          </p:grpSpPr>
          <p:sp>
            <p:nvSpPr>
              <p:cNvPr id="246" name="六边形 245">
                <a:extLst>
                  <a:ext uri="{FF2B5EF4-FFF2-40B4-BE49-F238E27FC236}">
                    <a16:creationId xmlns:a16="http://schemas.microsoft.com/office/drawing/2014/main" id="{CFB15179-D1EF-4EC0-A11B-468E8133EC92}"/>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7" name="图形 246" descr="购物袋">
                <a:extLst>
                  <a:ext uri="{FF2B5EF4-FFF2-40B4-BE49-F238E27FC236}">
                    <a16:creationId xmlns:a16="http://schemas.microsoft.com/office/drawing/2014/main" id="{8E83A73B-2A56-4986-88DC-2827A0F9DF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055" y="3639914"/>
                <a:ext cx="414548" cy="414548"/>
              </a:xfrm>
              <a:prstGeom prst="rect">
                <a:avLst/>
              </a:prstGeom>
            </p:spPr>
          </p:pic>
        </p:grpSp>
        <p:grpSp>
          <p:nvGrpSpPr>
            <p:cNvPr id="238" name="组合 237">
              <a:extLst>
                <a:ext uri="{FF2B5EF4-FFF2-40B4-BE49-F238E27FC236}">
                  <a16:creationId xmlns:a16="http://schemas.microsoft.com/office/drawing/2014/main" id="{7836A709-CCE4-4858-AA31-877AB1CB4BB2}"/>
                </a:ext>
              </a:extLst>
            </p:cNvPr>
            <p:cNvGrpSpPr/>
            <p:nvPr/>
          </p:nvGrpSpPr>
          <p:grpSpPr>
            <a:xfrm>
              <a:off x="954438" y="3415203"/>
              <a:ext cx="282892" cy="1366788"/>
              <a:chOff x="954438" y="3415203"/>
              <a:chExt cx="282892" cy="1366788"/>
            </a:xfrm>
          </p:grpSpPr>
          <p:cxnSp>
            <p:nvCxnSpPr>
              <p:cNvPr id="239" name="直接箭头连接符 238">
                <a:extLst>
                  <a:ext uri="{FF2B5EF4-FFF2-40B4-BE49-F238E27FC236}">
                    <a16:creationId xmlns:a16="http://schemas.microsoft.com/office/drawing/2014/main" id="{97BCD349-E188-4B9A-8C36-3E82CD191877}"/>
                  </a:ext>
                </a:extLst>
              </p:cNvPr>
              <p:cNvCxnSpPr/>
              <p:nvPr/>
            </p:nvCxnSpPr>
            <p:spPr>
              <a:xfrm>
                <a:off x="962020" y="3415203"/>
                <a:ext cx="0" cy="1366788"/>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0" name="图形 239" descr="信封">
                <a:extLst>
                  <a:ext uri="{FF2B5EF4-FFF2-40B4-BE49-F238E27FC236}">
                    <a16:creationId xmlns:a16="http://schemas.microsoft.com/office/drawing/2014/main" id="{EF3BC166-E467-454C-8C33-04D1B26BC95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446817"/>
                <a:ext cx="282892" cy="282892"/>
              </a:xfrm>
              <a:prstGeom prst="rect">
                <a:avLst/>
              </a:prstGeom>
            </p:spPr>
          </p:pic>
          <p:pic>
            <p:nvPicPr>
              <p:cNvPr id="241" name="图形 240" descr="信封">
                <a:extLst>
                  <a:ext uri="{FF2B5EF4-FFF2-40B4-BE49-F238E27FC236}">
                    <a16:creationId xmlns:a16="http://schemas.microsoft.com/office/drawing/2014/main" id="{E0A2E17A-7F7A-4876-B0BA-88B545198C7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640795"/>
                <a:ext cx="282892" cy="282892"/>
              </a:xfrm>
              <a:prstGeom prst="rect">
                <a:avLst/>
              </a:prstGeom>
            </p:spPr>
          </p:pic>
          <p:pic>
            <p:nvPicPr>
              <p:cNvPr id="242" name="图形 241" descr="信封">
                <a:extLst>
                  <a:ext uri="{FF2B5EF4-FFF2-40B4-BE49-F238E27FC236}">
                    <a16:creationId xmlns:a16="http://schemas.microsoft.com/office/drawing/2014/main" id="{C37763A3-1F7C-4AF6-88F9-81021CEC3EE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834773"/>
                <a:ext cx="282892" cy="282892"/>
              </a:xfrm>
              <a:prstGeom prst="rect">
                <a:avLst/>
              </a:prstGeom>
            </p:spPr>
          </p:pic>
          <p:pic>
            <p:nvPicPr>
              <p:cNvPr id="243" name="图形 242" descr="信封">
                <a:extLst>
                  <a:ext uri="{FF2B5EF4-FFF2-40B4-BE49-F238E27FC236}">
                    <a16:creationId xmlns:a16="http://schemas.microsoft.com/office/drawing/2014/main" id="{1B3C27D7-7ABD-495D-A8C0-92D28F55A0A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028751"/>
                <a:ext cx="282892" cy="282892"/>
              </a:xfrm>
              <a:prstGeom prst="rect">
                <a:avLst/>
              </a:prstGeom>
            </p:spPr>
          </p:pic>
          <p:pic>
            <p:nvPicPr>
              <p:cNvPr id="244" name="图形 243" descr="信封">
                <a:extLst>
                  <a:ext uri="{FF2B5EF4-FFF2-40B4-BE49-F238E27FC236}">
                    <a16:creationId xmlns:a16="http://schemas.microsoft.com/office/drawing/2014/main" id="{52DCEB35-E00A-4CE4-A869-62A9A34AB06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222729"/>
                <a:ext cx="282892" cy="282892"/>
              </a:xfrm>
              <a:prstGeom prst="rect">
                <a:avLst/>
              </a:prstGeom>
            </p:spPr>
          </p:pic>
          <p:pic>
            <p:nvPicPr>
              <p:cNvPr id="245" name="图形 244" descr="信封">
                <a:extLst>
                  <a:ext uri="{FF2B5EF4-FFF2-40B4-BE49-F238E27FC236}">
                    <a16:creationId xmlns:a16="http://schemas.microsoft.com/office/drawing/2014/main" id="{6F9358B4-A84D-4DF6-96FA-E946305A667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416706"/>
                <a:ext cx="282892" cy="282892"/>
              </a:xfrm>
              <a:prstGeom prst="rect">
                <a:avLst/>
              </a:prstGeom>
            </p:spPr>
          </p:pic>
        </p:grpSp>
      </p:grpSp>
      <p:grpSp>
        <p:nvGrpSpPr>
          <p:cNvPr id="248" name="组合 247">
            <a:extLst>
              <a:ext uri="{FF2B5EF4-FFF2-40B4-BE49-F238E27FC236}">
                <a16:creationId xmlns:a16="http://schemas.microsoft.com/office/drawing/2014/main" id="{FE823C5F-7528-459B-878B-FBA5E9FEAA69}"/>
              </a:ext>
            </a:extLst>
          </p:cNvPr>
          <p:cNvGrpSpPr/>
          <p:nvPr/>
        </p:nvGrpSpPr>
        <p:grpSpPr>
          <a:xfrm>
            <a:off x="8245993" y="3142852"/>
            <a:ext cx="620724" cy="1872107"/>
            <a:chOff x="654083" y="3415203"/>
            <a:chExt cx="620724" cy="1872107"/>
          </a:xfrm>
        </p:grpSpPr>
        <p:grpSp>
          <p:nvGrpSpPr>
            <p:cNvPr id="249" name="组合 248">
              <a:extLst>
                <a:ext uri="{FF2B5EF4-FFF2-40B4-BE49-F238E27FC236}">
                  <a16:creationId xmlns:a16="http://schemas.microsoft.com/office/drawing/2014/main" id="{A756E24A-6BAD-4AA4-9C16-4329C07E4C10}"/>
                </a:ext>
              </a:extLst>
            </p:cNvPr>
            <p:cNvGrpSpPr/>
            <p:nvPr/>
          </p:nvGrpSpPr>
          <p:grpSpPr>
            <a:xfrm>
              <a:off x="654083" y="4746679"/>
              <a:ext cx="620724" cy="540631"/>
              <a:chOff x="313392" y="3604602"/>
              <a:chExt cx="620724" cy="540631"/>
            </a:xfrm>
          </p:grpSpPr>
          <p:sp>
            <p:nvSpPr>
              <p:cNvPr id="258" name="六边形 257">
                <a:extLst>
                  <a:ext uri="{FF2B5EF4-FFF2-40B4-BE49-F238E27FC236}">
                    <a16:creationId xmlns:a16="http://schemas.microsoft.com/office/drawing/2014/main" id="{DF1F52BA-2D3D-4538-A598-80576CB02485}"/>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9" name="图形 258" descr="购物袋">
                <a:extLst>
                  <a:ext uri="{FF2B5EF4-FFF2-40B4-BE49-F238E27FC236}">
                    <a16:creationId xmlns:a16="http://schemas.microsoft.com/office/drawing/2014/main" id="{9CDDABA8-9FBE-4803-A7C2-18BD2DC1FD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055" y="3639914"/>
                <a:ext cx="414548" cy="414548"/>
              </a:xfrm>
              <a:prstGeom prst="rect">
                <a:avLst/>
              </a:prstGeom>
            </p:spPr>
          </p:pic>
        </p:grpSp>
        <p:grpSp>
          <p:nvGrpSpPr>
            <p:cNvPr id="250" name="组合 249">
              <a:extLst>
                <a:ext uri="{FF2B5EF4-FFF2-40B4-BE49-F238E27FC236}">
                  <a16:creationId xmlns:a16="http://schemas.microsoft.com/office/drawing/2014/main" id="{8A1E0A84-55B8-4B0F-94B7-FD2190983C7D}"/>
                </a:ext>
              </a:extLst>
            </p:cNvPr>
            <p:cNvGrpSpPr/>
            <p:nvPr/>
          </p:nvGrpSpPr>
          <p:grpSpPr>
            <a:xfrm>
              <a:off x="954438" y="3415203"/>
              <a:ext cx="282892" cy="1366788"/>
              <a:chOff x="954438" y="3415203"/>
              <a:chExt cx="282892" cy="1366788"/>
            </a:xfrm>
          </p:grpSpPr>
          <p:cxnSp>
            <p:nvCxnSpPr>
              <p:cNvPr id="251" name="直接箭头连接符 250">
                <a:extLst>
                  <a:ext uri="{FF2B5EF4-FFF2-40B4-BE49-F238E27FC236}">
                    <a16:creationId xmlns:a16="http://schemas.microsoft.com/office/drawing/2014/main" id="{11A2A1E9-C476-4ED8-8FF9-88DC9CDCA5F6}"/>
                  </a:ext>
                </a:extLst>
              </p:cNvPr>
              <p:cNvCxnSpPr/>
              <p:nvPr/>
            </p:nvCxnSpPr>
            <p:spPr>
              <a:xfrm>
                <a:off x="962020" y="3415203"/>
                <a:ext cx="0" cy="1366788"/>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52" name="图形 251" descr="信封">
                <a:extLst>
                  <a:ext uri="{FF2B5EF4-FFF2-40B4-BE49-F238E27FC236}">
                    <a16:creationId xmlns:a16="http://schemas.microsoft.com/office/drawing/2014/main" id="{B9199D5E-F992-4041-AD8A-904D9A52951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446817"/>
                <a:ext cx="282892" cy="282892"/>
              </a:xfrm>
              <a:prstGeom prst="rect">
                <a:avLst/>
              </a:prstGeom>
            </p:spPr>
          </p:pic>
          <p:pic>
            <p:nvPicPr>
              <p:cNvPr id="253" name="图形 252" descr="信封">
                <a:extLst>
                  <a:ext uri="{FF2B5EF4-FFF2-40B4-BE49-F238E27FC236}">
                    <a16:creationId xmlns:a16="http://schemas.microsoft.com/office/drawing/2014/main" id="{AA7181CE-48BB-426F-9EF0-C7B72440A65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640795"/>
                <a:ext cx="282892" cy="282892"/>
              </a:xfrm>
              <a:prstGeom prst="rect">
                <a:avLst/>
              </a:prstGeom>
            </p:spPr>
          </p:pic>
          <p:pic>
            <p:nvPicPr>
              <p:cNvPr id="254" name="图形 253" descr="信封">
                <a:extLst>
                  <a:ext uri="{FF2B5EF4-FFF2-40B4-BE49-F238E27FC236}">
                    <a16:creationId xmlns:a16="http://schemas.microsoft.com/office/drawing/2014/main" id="{14872DA0-C9D7-4FC1-82BD-3A5A2D098FA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834773"/>
                <a:ext cx="282892" cy="282892"/>
              </a:xfrm>
              <a:prstGeom prst="rect">
                <a:avLst/>
              </a:prstGeom>
            </p:spPr>
          </p:pic>
          <p:pic>
            <p:nvPicPr>
              <p:cNvPr id="255" name="图形 254" descr="信封">
                <a:extLst>
                  <a:ext uri="{FF2B5EF4-FFF2-40B4-BE49-F238E27FC236}">
                    <a16:creationId xmlns:a16="http://schemas.microsoft.com/office/drawing/2014/main" id="{B7845A07-354C-4960-A97C-09F52F6C8F9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028751"/>
                <a:ext cx="282892" cy="282892"/>
              </a:xfrm>
              <a:prstGeom prst="rect">
                <a:avLst/>
              </a:prstGeom>
            </p:spPr>
          </p:pic>
          <p:pic>
            <p:nvPicPr>
              <p:cNvPr id="256" name="图形 255" descr="信封">
                <a:extLst>
                  <a:ext uri="{FF2B5EF4-FFF2-40B4-BE49-F238E27FC236}">
                    <a16:creationId xmlns:a16="http://schemas.microsoft.com/office/drawing/2014/main" id="{969960F3-42AC-45D6-A364-574555B4AD1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222729"/>
                <a:ext cx="282892" cy="282892"/>
              </a:xfrm>
              <a:prstGeom prst="rect">
                <a:avLst/>
              </a:prstGeom>
            </p:spPr>
          </p:pic>
          <p:pic>
            <p:nvPicPr>
              <p:cNvPr id="257" name="图形 256" descr="信封">
                <a:extLst>
                  <a:ext uri="{FF2B5EF4-FFF2-40B4-BE49-F238E27FC236}">
                    <a16:creationId xmlns:a16="http://schemas.microsoft.com/office/drawing/2014/main" id="{C955D45A-D4D5-44D0-B101-464EEC3D929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416706"/>
                <a:ext cx="282892" cy="282892"/>
              </a:xfrm>
              <a:prstGeom prst="rect">
                <a:avLst/>
              </a:prstGeom>
            </p:spPr>
          </p:pic>
        </p:grpSp>
      </p:grpSp>
      <p:grpSp>
        <p:nvGrpSpPr>
          <p:cNvPr id="260" name="组合 259">
            <a:extLst>
              <a:ext uri="{FF2B5EF4-FFF2-40B4-BE49-F238E27FC236}">
                <a16:creationId xmlns:a16="http://schemas.microsoft.com/office/drawing/2014/main" id="{AA1074FE-2742-4B3D-B8AC-2D80B564D6A1}"/>
              </a:ext>
            </a:extLst>
          </p:cNvPr>
          <p:cNvGrpSpPr/>
          <p:nvPr/>
        </p:nvGrpSpPr>
        <p:grpSpPr>
          <a:xfrm>
            <a:off x="9053685" y="3142852"/>
            <a:ext cx="620724" cy="1872107"/>
            <a:chOff x="654083" y="3415203"/>
            <a:chExt cx="620724" cy="1872107"/>
          </a:xfrm>
        </p:grpSpPr>
        <p:grpSp>
          <p:nvGrpSpPr>
            <p:cNvPr id="261" name="组合 260">
              <a:extLst>
                <a:ext uri="{FF2B5EF4-FFF2-40B4-BE49-F238E27FC236}">
                  <a16:creationId xmlns:a16="http://schemas.microsoft.com/office/drawing/2014/main" id="{CE7FC902-667C-4D17-BA99-1602DDF6BC99}"/>
                </a:ext>
              </a:extLst>
            </p:cNvPr>
            <p:cNvGrpSpPr/>
            <p:nvPr/>
          </p:nvGrpSpPr>
          <p:grpSpPr>
            <a:xfrm>
              <a:off x="654083" y="4746679"/>
              <a:ext cx="620724" cy="540631"/>
              <a:chOff x="313392" y="3604602"/>
              <a:chExt cx="620724" cy="540631"/>
            </a:xfrm>
          </p:grpSpPr>
          <p:sp>
            <p:nvSpPr>
              <p:cNvPr id="270" name="六边形 269">
                <a:extLst>
                  <a:ext uri="{FF2B5EF4-FFF2-40B4-BE49-F238E27FC236}">
                    <a16:creationId xmlns:a16="http://schemas.microsoft.com/office/drawing/2014/main" id="{DA13E4C1-9B7F-468F-9D19-CB65A637CD37}"/>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1" name="图形 270" descr="购物袋">
                <a:extLst>
                  <a:ext uri="{FF2B5EF4-FFF2-40B4-BE49-F238E27FC236}">
                    <a16:creationId xmlns:a16="http://schemas.microsoft.com/office/drawing/2014/main" id="{E412F96F-E0F2-411E-A36F-CCF0E2BF39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055" y="3639914"/>
                <a:ext cx="414548" cy="414548"/>
              </a:xfrm>
              <a:prstGeom prst="rect">
                <a:avLst/>
              </a:prstGeom>
            </p:spPr>
          </p:pic>
        </p:grpSp>
        <p:grpSp>
          <p:nvGrpSpPr>
            <p:cNvPr id="262" name="组合 261">
              <a:extLst>
                <a:ext uri="{FF2B5EF4-FFF2-40B4-BE49-F238E27FC236}">
                  <a16:creationId xmlns:a16="http://schemas.microsoft.com/office/drawing/2014/main" id="{3C0AEB6C-BB41-4D67-9D22-9BF0942A5BD2}"/>
                </a:ext>
              </a:extLst>
            </p:cNvPr>
            <p:cNvGrpSpPr/>
            <p:nvPr/>
          </p:nvGrpSpPr>
          <p:grpSpPr>
            <a:xfrm>
              <a:off x="954438" y="3415203"/>
              <a:ext cx="282892" cy="1366788"/>
              <a:chOff x="954438" y="3415203"/>
              <a:chExt cx="282892" cy="1366788"/>
            </a:xfrm>
          </p:grpSpPr>
          <p:cxnSp>
            <p:nvCxnSpPr>
              <p:cNvPr id="263" name="直接箭头连接符 262">
                <a:extLst>
                  <a:ext uri="{FF2B5EF4-FFF2-40B4-BE49-F238E27FC236}">
                    <a16:creationId xmlns:a16="http://schemas.microsoft.com/office/drawing/2014/main" id="{90992558-1181-4151-B541-EFC63CD51200}"/>
                  </a:ext>
                </a:extLst>
              </p:cNvPr>
              <p:cNvCxnSpPr/>
              <p:nvPr/>
            </p:nvCxnSpPr>
            <p:spPr>
              <a:xfrm>
                <a:off x="962020" y="3415203"/>
                <a:ext cx="0" cy="1366788"/>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4" name="图形 263" descr="信封">
                <a:extLst>
                  <a:ext uri="{FF2B5EF4-FFF2-40B4-BE49-F238E27FC236}">
                    <a16:creationId xmlns:a16="http://schemas.microsoft.com/office/drawing/2014/main" id="{3DD6737C-B20A-436E-B066-54F11FCC9C6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446817"/>
                <a:ext cx="282892" cy="282892"/>
              </a:xfrm>
              <a:prstGeom prst="rect">
                <a:avLst/>
              </a:prstGeom>
            </p:spPr>
          </p:pic>
          <p:pic>
            <p:nvPicPr>
              <p:cNvPr id="265" name="图形 264" descr="信封">
                <a:extLst>
                  <a:ext uri="{FF2B5EF4-FFF2-40B4-BE49-F238E27FC236}">
                    <a16:creationId xmlns:a16="http://schemas.microsoft.com/office/drawing/2014/main" id="{029386DB-B18A-4956-9047-00034F3B1FA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640795"/>
                <a:ext cx="282892" cy="282892"/>
              </a:xfrm>
              <a:prstGeom prst="rect">
                <a:avLst/>
              </a:prstGeom>
            </p:spPr>
          </p:pic>
          <p:pic>
            <p:nvPicPr>
              <p:cNvPr id="266" name="图形 265" descr="信封">
                <a:extLst>
                  <a:ext uri="{FF2B5EF4-FFF2-40B4-BE49-F238E27FC236}">
                    <a16:creationId xmlns:a16="http://schemas.microsoft.com/office/drawing/2014/main" id="{19B0CE4D-FFEE-4402-9737-810015C01F8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3834773"/>
                <a:ext cx="282892" cy="282892"/>
              </a:xfrm>
              <a:prstGeom prst="rect">
                <a:avLst/>
              </a:prstGeom>
            </p:spPr>
          </p:pic>
          <p:pic>
            <p:nvPicPr>
              <p:cNvPr id="267" name="图形 266" descr="信封">
                <a:extLst>
                  <a:ext uri="{FF2B5EF4-FFF2-40B4-BE49-F238E27FC236}">
                    <a16:creationId xmlns:a16="http://schemas.microsoft.com/office/drawing/2014/main" id="{EE5F62BD-6E54-48FB-BFDA-12C13BC9816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028751"/>
                <a:ext cx="282892" cy="282892"/>
              </a:xfrm>
              <a:prstGeom prst="rect">
                <a:avLst/>
              </a:prstGeom>
            </p:spPr>
          </p:pic>
          <p:pic>
            <p:nvPicPr>
              <p:cNvPr id="268" name="图形 267" descr="信封">
                <a:extLst>
                  <a:ext uri="{FF2B5EF4-FFF2-40B4-BE49-F238E27FC236}">
                    <a16:creationId xmlns:a16="http://schemas.microsoft.com/office/drawing/2014/main" id="{C326ED6E-D7A8-443C-9BD4-A5769449259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222729"/>
                <a:ext cx="282892" cy="282892"/>
              </a:xfrm>
              <a:prstGeom prst="rect">
                <a:avLst/>
              </a:prstGeom>
            </p:spPr>
          </p:pic>
          <p:pic>
            <p:nvPicPr>
              <p:cNvPr id="269" name="图形 268" descr="信封">
                <a:extLst>
                  <a:ext uri="{FF2B5EF4-FFF2-40B4-BE49-F238E27FC236}">
                    <a16:creationId xmlns:a16="http://schemas.microsoft.com/office/drawing/2014/main" id="{F2203F4B-0DD7-464C-8628-D6BA55474D8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438" y="4416706"/>
                <a:ext cx="282892" cy="282892"/>
              </a:xfrm>
              <a:prstGeom prst="rect">
                <a:avLst/>
              </a:prstGeom>
            </p:spPr>
          </p:pic>
        </p:grpSp>
      </p:grpSp>
      <p:sp>
        <p:nvSpPr>
          <p:cNvPr id="272" name="文本框 271">
            <a:extLst>
              <a:ext uri="{FF2B5EF4-FFF2-40B4-BE49-F238E27FC236}">
                <a16:creationId xmlns:a16="http://schemas.microsoft.com/office/drawing/2014/main" id="{6C170B3C-9CEC-46DD-A0CF-E29A9893A2B9}"/>
              </a:ext>
            </a:extLst>
          </p:cNvPr>
          <p:cNvSpPr txBox="1"/>
          <p:nvPr/>
        </p:nvSpPr>
        <p:spPr>
          <a:xfrm>
            <a:off x="1438418" y="1575925"/>
            <a:ext cx="2954655" cy="707886"/>
          </a:xfrm>
          <a:prstGeom prst="rect">
            <a:avLst/>
          </a:prstGeom>
          <a:noFill/>
        </p:spPr>
        <p:txBody>
          <a:bodyPr wrap="none" rtlCol="0">
            <a:spAutoFit/>
          </a:bodyPr>
          <a:lstStyle/>
          <a:p>
            <a:r>
              <a:rPr lang="zh-CN" altLang="en-US" sz="1600" dirty="0">
                <a:latin typeface="Microsoft YaHei UI" panose="020B0503020204020204" pitchFamily="34" charset="-122"/>
                <a:ea typeface="Microsoft YaHei UI" panose="020B0503020204020204" pitchFamily="34" charset="-122"/>
              </a:rPr>
              <a:t>领域对象上，</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单次请求处理时间：</a:t>
            </a:r>
            <a:r>
              <a:rPr lang="zh-CN" altLang="en-US" sz="2400" b="1" dirty="0">
                <a:latin typeface="Microsoft YaHei UI" panose="020B0503020204020204" pitchFamily="34" charset="-122"/>
                <a:ea typeface="Microsoft YaHei UI" panose="020B0503020204020204" pitchFamily="34" charset="-122"/>
              </a:rPr>
              <a:t>微秒级</a:t>
            </a:r>
            <a:endParaRPr lang="zh-CN" altLang="en-US" sz="1600" b="1" dirty="0">
              <a:latin typeface="Microsoft YaHei UI" panose="020B0503020204020204" pitchFamily="34" charset="-122"/>
              <a:ea typeface="Microsoft YaHei UI" panose="020B0503020204020204" pitchFamily="34" charset="-122"/>
            </a:endParaRPr>
          </a:p>
        </p:txBody>
      </p:sp>
      <p:sp>
        <p:nvSpPr>
          <p:cNvPr id="273" name="文本框 272">
            <a:extLst>
              <a:ext uri="{FF2B5EF4-FFF2-40B4-BE49-F238E27FC236}">
                <a16:creationId xmlns:a16="http://schemas.microsoft.com/office/drawing/2014/main" id="{12F143F8-EB33-446F-9854-73AD4E96AEAC}"/>
              </a:ext>
            </a:extLst>
          </p:cNvPr>
          <p:cNvSpPr txBox="1"/>
          <p:nvPr/>
        </p:nvSpPr>
        <p:spPr>
          <a:xfrm>
            <a:off x="1250049" y="2741801"/>
            <a:ext cx="430887" cy="2144177"/>
          </a:xfrm>
          <a:prstGeom prst="rect">
            <a:avLst/>
          </a:prstGeom>
          <a:noFill/>
        </p:spPr>
        <p:txBody>
          <a:bodyPr vert="eaVert" wrap="none" rtlCol="0">
            <a:spAutoFit/>
          </a:bodyPr>
          <a:lstStyle/>
          <a:p>
            <a:r>
              <a:rPr lang="zh-CN" altLang="en-US" sz="1600" i="1" dirty="0">
                <a:latin typeface="Microsoft YaHei UI" panose="020B0503020204020204" pitchFamily="34" charset="-122"/>
                <a:ea typeface="Microsoft YaHei UI" panose="020B0503020204020204" pitchFamily="34" charset="-122"/>
              </a:rPr>
              <a:t>领域内单线程顺序执行</a:t>
            </a:r>
          </a:p>
        </p:txBody>
      </p:sp>
      <p:sp>
        <p:nvSpPr>
          <p:cNvPr id="274" name="文本框 273">
            <a:extLst>
              <a:ext uri="{FF2B5EF4-FFF2-40B4-BE49-F238E27FC236}">
                <a16:creationId xmlns:a16="http://schemas.microsoft.com/office/drawing/2014/main" id="{1E7F0791-4790-4B3C-8022-51C12470B5A4}"/>
              </a:ext>
            </a:extLst>
          </p:cNvPr>
          <p:cNvSpPr txBox="1"/>
          <p:nvPr/>
        </p:nvSpPr>
        <p:spPr>
          <a:xfrm>
            <a:off x="8021184" y="1819758"/>
            <a:ext cx="1723549" cy="461665"/>
          </a:xfrm>
          <a:prstGeom prst="rect">
            <a:avLst/>
          </a:prstGeom>
          <a:noFill/>
        </p:spPr>
        <p:txBody>
          <a:bodyPr wrap="none" rtlCol="0">
            <a:spAutoFit/>
          </a:bodyPr>
          <a:lstStyle/>
          <a:p>
            <a:r>
              <a:rPr lang="zh-CN" altLang="en-US" sz="2400" b="1" dirty="0">
                <a:latin typeface="Microsoft YaHei UI" panose="020B0503020204020204" pitchFamily="34" charset="-122"/>
                <a:ea typeface="Microsoft YaHei UI" panose="020B0503020204020204" pitchFamily="34" charset="-122"/>
              </a:rPr>
              <a:t>无竞争争抢</a:t>
            </a:r>
          </a:p>
        </p:txBody>
      </p:sp>
      <p:cxnSp>
        <p:nvCxnSpPr>
          <p:cNvPr id="275" name="直接箭头连接符 274">
            <a:extLst>
              <a:ext uri="{FF2B5EF4-FFF2-40B4-BE49-F238E27FC236}">
                <a16:creationId xmlns:a16="http://schemas.microsoft.com/office/drawing/2014/main" id="{8AE82A25-FB77-4E53-B5AC-288B70DC26BF}"/>
              </a:ext>
            </a:extLst>
          </p:cNvPr>
          <p:cNvCxnSpPr>
            <a:cxnSpLocks/>
            <a:stCxn id="247" idx="2"/>
            <a:endCxn id="197" idx="0"/>
          </p:cNvCxnSpPr>
          <p:nvPr/>
        </p:nvCxnSpPr>
        <p:spPr>
          <a:xfrm>
            <a:off x="7745874" y="4937106"/>
            <a:ext cx="480937" cy="574254"/>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直接箭头连接符 275">
            <a:extLst>
              <a:ext uri="{FF2B5EF4-FFF2-40B4-BE49-F238E27FC236}">
                <a16:creationId xmlns:a16="http://schemas.microsoft.com/office/drawing/2014/main" id="{AD9A1586-B56C-4A78-AB0B-3E95173CDDEB}"/>
              </a:ext>
            </a:extLst>
          </p:cNvPr>
          <p:cNvCxnSpPr>
            <a:cxnSpLocks/>
            <a:stCxn id="259" idx="2"/>
            <a:endCxn id="197" idx="0"/>
          </p:cNvCxnSpPr>
          <p:nvPr/>
        </p:nvCxnSpPr>
        <p:spPr>
          <a:xfrm flipH="1">
            <a:off x="8226811" y="4924188"/>
            <a:ext cx="327119" cy="587172"/>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7" name="直接箭头连接符 276">
            <a:extLst>
              <a:ext uri="{FF2B5EF4-FFF2-40B4-BE49-F238E27FC236}">
                <a16:creationId xmlns:a16="http://schemas.microsoft.com/office/drawing/2014/main" id="{0068A275-5B13-45F7-BC54-E20F4E09C74A}"/>
              </a:ext>
            </a:extLst>
          </p:cNvPr>
          <p:cNvCxnSpPr>
            <a:cxnSpLocks/>
            <a:stCxn id="271" idx="2"/>
            <a:endCxn id="197" idx="0"/>
          </p:cNvCxnSpPr>
          <p:nvPr/>
        </p:nvCxnSpPr>
        <p:spPr>
          <a:xfrm flipH="1">
            <a:off x="8226811" y="4924188"/>
            <a:ext cx="1134811" cy="587172"/>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8" name="直接箭头连接符 277">
            <a:extLst>
              <a:ext uri="{FF2B5EF4-FFF2-40B4-BE49-F238E27FC236}">
                <a16:creationId xmlns:a16="http://schemas.microsoft.com/office/drawing/2014/main" id="{14E02079-BAAD-4712-B1F7-24397B8A674E}"/>
              </a:ext>
            </a:extLst>
          </p:cNvPr>
          <p:cNvCxnSpPr>
            <a:cxnSpLocks/>
            <a:endCxn id="196" idx="0"/>
          </p:cNvCxnSpPr>
          <p:nvPr/>
        </p:nvCxnSpPr>
        <p:spPr>
          <a:xfrm flipH="1">
            <a:off x="5658095" y="5027877"/>
            <a:ext cx="16337" cy="483483"/>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直接箭头连接符 278">
            <a:extLst>
              <a:ext uri="{FF2B5EF4-FFF2-40B4-BE49-F238E27FC236}">
                <a16:creationId xmlns:a16="http://schemas.microsoft.com/office/drawing/2014/main" id="{0A07D115-D0A0-4C9F-B1CD-887AEA9CFFD9}"/>
              </a:ext>
            </a:extLst>
          </p:cNvPr>
          <p:cNvCxnSpPr>
            <a:cxnSpLocks/>
          </p:cNvCxnSpPr>
          <p:nvPr/>
        </p:nvCxnSpPr>
        <p:spPr>
          <a:xfrm flipH="1">
            <a:off x="5323294" y="5016793"/>
            <a:ext cx="16337" cy="483483"/>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直接箭头连接符 279">
            <a:extLst>
              <a:ext uri="{FF2B5EF4-FFF2-40B4-BE49-F238E27FC236}">
                <a16:creationId xmlns:a16="http://schemas.microsoft.com/office/drawing/2014/main" id="{59E76465-D2F0-499A-889C-E5B2BD5A398C}"/>
              </a:ext>
            </a:extLst>
          </p:cNvPr>
          <p:cNvCxnSpPr>
            <a:cxnSpLocks/>
          </p:cNvCxnSpPr>
          <p:nvPr/>
        </p:nvCxnSpPr>
        <p:spPr>
          <a:xfrm flipH="1">
            <a:off x="5994983" y="5026512"/>
            <a:ext cx="16337" cy="483483"/>
          </a:xfrm>
          <a:prstGeom prst="straightConnector1">
            <a:avLst/>
          </a:prstGeom>
          <a:ln w="19050" cmpd="sng">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1" name="文本框 280">
            <a:extLst>
              <a:ext uri="{FF2B5EF4-FFF2-40B4-BE49-F238E27FC236}">
                <a16:creationId xmlns:a16="http://schemas.microsoft.com/office/drawing/2014/main" id="{EDC79066-8699-4A12-980D-5F4D01C84DCF}"/>
              </a:ext>
            </a:extLst>
          </p:cNvPr>
          <p:cNvSpPr txBox="1"/>
          <p:nvPr/>
        </p:nvSpPr>
        <p:spPr>
          <a:xfrm>
            <a:off x="2966510" y="6033982"/>
            <a:ext cx="5153398" cy="276999"/>
          </a:xfrm>
          <a:prstGeom prst="rect">
            <a:avLst/>
          </a:prstGeom>
          <a:noFill/>
        </p:spPr>
        <p:txBody>
          <a:bodyPr wrap="none" rtlCol="0">
            <a:spAutoFit/>
          </a:bodyPr>
          <a:lstStyle/>
          <a:p>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MySQL</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单实例顺序写入压测</a:t>
            </a:r>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6</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万</a:t>
            </a:r>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/TPS</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，还有</a:t>
            </a:r>
            <a:r>
              <a:rPr lang="en-US" altLang="zh-CN" sz="1200" i="1" dirty="0">
                <a:solidFill>
                  <a:schemeClr val="bg1">
                    <a:lumMod val="50000"/>
                  </a:schemeClr>
                </a:solidFill>
                <a:latin typeface="Microsoft YaHei UI" panose="020B0503020204020204" pitchFamily="34" charset="-122"/>
                <a:ea typeface="Microsoft YaHei UI" panose="020B0503020204020204" pitchFamily="34" charset="-122"/>
              </a:rPr>
              <a:t>Group Commit</a:t>
            </a:r>
            <a:r>
              <a:rPr lang="zh-CN" altLang="en-US" sz="1200" i="1" dirty="0">
                <a:solidFill>
                  <a:schemeClr val="bg1">
                    <a:lumMod val="50000"/>
                  </a:schemeClr>
                </a:solidFill>
                <a:latin typeface="Microsoft YaHei UI" panose="020B0503020204020204" pitchFamily="34" charset="-122"/>
                <a:ea typeface="Microsoft YaHei UI" panose="020B0503020204020204" pitchFamily="34" charset="-122"/>
              </a:rPr>
              <a:t>方案可提升</a:t>
            </a:r>
          </a:p>
        </p:txBody>
      </p:sp>
    </p:spTree>
    <p:extLst>
      <p:ext uri="{BB962C8B-B14F-4D97-AF65-F5344CB8AC3E}">
        <p14:creationId xmlns:p14="http://schemas.microsoft.com/office/powerpoint/2010/main" val="2929746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占位符 5">
            <a:extLst>
              <a:ext uri="{FF2B5EF4-FFF2-40B4-BE49-F238E27FC236}">
                <a16:creationId xmlns:a16="http://schemas.microsoft.com/office/drawing/2014/main" id="{5ED2967E-8124-4172-BA41-A215B2BAE350}"/>
              </a:ext>
            </a:extLst>
          </p:cNvPr>
          <p:cNvSpPr txBox="1">
            <a:spLocks/>
          </p:cNvSpPr>
          <p:nvPr/>
        </p:nvSpPr>
        <p:spPr>
          <a:xfrm>
            <a:off x="506402" y="538163"/>
            <a:ext cx="7921625" cy="563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Microsoft YaHei UI" panose="020B0503020204020204" pitchFamily="34" charset="-122"/>
                <a:ea typeface="Microsoft YaHei UI" panose="020B0503020204020204" pitchFamily="34" charset="-122"/>
              </a:rPr>
              <a:t>内存领域对象 </a:t>
            </a:r>
            <a:r>
              <a:rPr lang="en-US" altLang="zh-CN" b="1" dirty="0">
                <a:latin typeface="Microsoft YaHei UI" panose="020B0503020204020204" pitchFamily="34" charset="-122"/>
                <a:ea typeface="Microsoft YaHei UI" panose="020B0503020204020204" pitchFamily="34" charset="-122"/>
              </a:rPr>
              <a:t>VS. </a:t>
            </a:r>
            <a:r>
              <a:rPr lang="zh-CN" altLang="en-US" b="1" dirty="0">
                <a:latin typeface="Microsoft YaHei UI" panose="020B0503020204020204" pitchFamily="34" charset="-122"/>
                <a:ea typeface="Microsoft YaHei UI" panose="020B0503020204020204" pitchFamily="34" charset="-122"/>
              </a:rPr>
              <a:t>分布式缓存</a:t>
            </a:r>
          </a:p>
        </p:txBody>
      </p:sp>
      <p:sp>
        <p:nvSpPr>
          <p:cNvPr id="181" name="文本框 180">
            <a:extLst>
              <a:ext uri="{FF2B5EF4-FFF2-40B4-BE49-F238E27FC236}">
                <a16:creationId xmlns:a16="http://schemas.microsoft.com/office/drawing/2014/main" id="{3FCA90CA-B9DF-44ED-9967-39C3DFE05144}"/>
              </a:ext>
            </a:extLst>
          </p:cNvPr>
          <p:cNvSpPr txBox="1"/>
          <p:nvPr/>
        </p:nvSpPr>
        <p:spPr>
          <a:xfrm>
            <a:off x="506402" y="1493967"/>
            <a:ext cx="4293415" cy="1754326"/>
          </a:xfrm>
          <a:prstGeom prst="rect">
            <a:avLst/>
          </a:prstGeom>
          <a:noFill/>
        </p:spPr>
        <p:txBody>
          <a:bodyPr wrap="square" rtlCol="0">
            <a:spAutoFit/>
          </a:bodyPr>
          <a:lstStyle/>
          <a:p>
            <a:r>
              <a:rPr lang="zh-CN" altLang="en-US" sz="2000" b="1" dirty="0">
                <a:latin typeface="Microsoft YaHei UI" panose="020B0503020204020204" pitchFamily="34" charset="-122"/>
                <a:ea typeface="Microsoft YaHei UI" panose="020B0503020204020204" pitchFamily="34" charset="-122"/>
              </a:rPr>
              <a:t>从技术实现角度看：</a:t>
            </a:r>
          </a:p>
          <a:p>
            <a:pPr marL="342900" indent="-342900">
              <a:buFont typeface="+mj-lt"/>
              <a:buAutoNum type="arabicPeriod"/>
            </a:pPr>
            <a:endParaRPr lang="en-US" altLang="zh-CN" sz="1600" dirty="0">
              <a:latin typeface="Microsoft YaHei UI" panose="020B0503020204020204" pitchFamily="34" charset="-122"/>
              <a:ea typeface="Microsoft YaHei UI" panose="020B0503020204020204" pitchFamily="34" charset="-122"/>
            </a:endParaRPr>
          </a:p>
          <a:p>
            <a:pPr marL="342900" indent="-342900">
              <a:lnSpc>
                <a:spcPct val="150000"/>
              </a:lnSpc>
              <a:buFont typeface="+mj-lt"/>
              <a:buAutoNum type="arabicPeriod"/>
            </a:pPr>
            <a:r>
              <a:rPr lang="zh-CN" altLang="en-US" sz="1600" dirty="0">
                <a:latin typeface="Microsoft YaHei UI" panose="020B0503020204020204" pitchFamily="34" charset="-122"/>
                <a:ea typeface="Microsoft YaHei UI" panose="020B0503020204020204" pitchFamily="34" charset="-122"/>
              </a:rPr>
              <a:t>堆</a:t>
            </a:r>
            <a:r>
              <a:rPr lang="en-US" altLang="zh-CN" sz="1600" dirty="0">
                <a:latin typeface="Microsoft YaHei UI" panose="020B0503020204020204" pitchFamily="34" charset="-122"/>
                <a:ea typeface="Microsoft YaHei UI" panose="020B0503020204020204" pitchFamily="34" charset="-122"/>
              </a:rPr>
              <a:t>Redis</a:t>
            </a:r>
            <a:r>
              <a:rPr lang="zh-CN" altLang="en-US" sz="1600" dirty="0">
                <a:latin typeface="Microsoft YaHei UI" panose="020B0503020204020204" pitchFamily="34" charset="-122"/>
                <a:ea typeface="Microsoft YaHei UI" panose="020B0503020204020204" pitchFamily="34" charset="-122"/>
              </a:rPr>
              <a:t>，技术上有些僵硬；</a:t>
            </a:r>
            <a:endParaRPr lang="en-US" altLang="zh-CN" sz="1600" dirty="0">
              <a:latin typeface="Microsoft YaHei UI" panose="020B0503020204020204" pitchFamily="34" charset="-122"/>
              <a:ea typeface="Microsoft YaHei UI" panose="020B0503020204020204" pitchFamily="34" charset="-122"/>
            </a:endParaRPr>
          </a:p>
          <a:p>
            <a:pPr marL="342900" indent="-342900">
              <a:lnSpc>
                <a:spcPct val="150000"/>
              </a:lnSpc>
              <a:buFont typeface="+mj-lt"/>
              <a:buAutoNum type="arabicPeriod"/>
            </a:pPr>
            <a:r>
              <a:rPr lang="en-US" altLang="zh-CN" sz="1600" dirty="0">
                <a:latin typeface="Microsoft YaHei UI" panose="020B0503020204020204" pitchFamily="34" charset="-122"/>
                <a:ea typeface="Microsoft YaHei UI" panose="020B0503020204020204" pitchFamily="34" charset="-122"/>
              </a:rPr>
              <a:t>Redis</a:t>
            </a:r>
            <a:r>
              <a:rPr lang="zh-CN" altLang="en-US" sz="1600" dirty="0">
                <a:latin typeface="Microsoft YaHei UI" panose="020B0503020204020204" pitchFamily="34" charset="-122"/>
                <a:ea typeface="Microsoft YaHei UI" panose="020B0503020204020204" pitchFamily="34" charset="-122"/>
              </a:rPr>
              <a:t>单线程模式的优势与劣势都很明显；</a:t>
            </a:r>
            <a:endParaRPr lang="en-US" altLang="zh-CN" sz="1600" dirty="0">
              <a:latin typeface="Microsoft YaHei UI" panose="020B0503020204020204" pitchFamily="34" charset="-122"/>
              <a:ea typeface="Microsoft YaHei UI" panose="020B0503020204020204" pitchFamily="34" charset="-122"/>
            </a:endParaRPr>
          </a:p>
          <a:p>
            <a:pPr marL="342900" indent="-342900">
              <a:lnSpc>
                <a:spcPct val="150000"/>
              </a:lnSpc>
              <a:buFont typeface="+mj-lt"/>
              <a:buAutoNum type="arabicPeriod"/>
            </a:pPr>
            <a:r>
              <a:rPr lang="zh-CN" altLang="en-US" sz="1600" dirty="0">
                <a:latin typeface="Microsoft YaHei UI" panose="020B0503020204020204" pitchFamily="34" charset="-122"/>
                <a:ea typeface="Microsoft YaHei UI" panose="020B0503020204020204" pitchFamily="34" charset="-122"/>
              </a:rPr>
              <a:t>数据结构的灵活性；</a:t>
            </a:r>
            <a:endParaRPr lang="en-US" altLang="zh-CN" sz="1600" dirty="0">
              <a:latin typeface="Microsoft YaHei UI" panose="020B0503020204020204" pitchFamily="34" charset="-122"/>
              <a:ea typeface="Microsoft YaHei UI" panose="020B0503020204020204" pitchFamily="34" charset="-122"/>
            </a:endParaRPr>
          </a:p>
        </p:txBody>
      </p:sp>
      <p:pic>
        <p:nvPicPr>
          <p:cNvPr id="182" name="Picture 2" descr="https://timgsa.baidu.com/timg?image&amp;quality=80&amp;size=b9999_10000&amp;sec=1494748484256&amp;di=57103d2403fb578ae93c434d23416b78&amp;imgtype=jpg&amp;src=http%3A%2F%2Fimg2.imgtn.bdimg.com%2Fit%2Fu%3D2994020689%2C926865105%26fm%3D214%26gp%3D0.jpg">
            <a:extLst>
              <a:ext uri="{FF2B5EF4-FFF2-40B4-BE49-F238E27FC236}">
                <a16:creationId xmlns:a16="http://schemas.microsoft.com/office/drawing/2014/main" id="{E38FFC18-501C-477C-A2A5-2AB037661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02" y="3640535"/>
            <a:ext cx="2644658" cy="8637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b.hiphotos.baidu.com/zhidao/pic/item/8694a4c27d1ed21b4fd4979fab6eddc451da3fae.jpg">
            <a:extLst>
              <a:ext uri="{FF2B5EF4-FFF2-40B4-BE49-F238E27FC236}">
                <a16:creationId xmlns:a16="http://schemas.microsoft.com/office/drawing/2014/main" id="{5BF5D6FE-0BEB-4056-BE05-6324402B8D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4702" y="845744"/>
            <a:ext cx="3021176" cy="5370980"/>
          </a:xfrm>
          <a:prstGeom prst="rect">
            <a:avLst/>
          </a:prstGeom>
          <a:noFill/>
          <a:extLst>
            <a:ext uri="{909E8E84-426E-40DD-AFC4-6F175D3DCCD1}">
              <a14:hiddenFill xmlns:a14="http://schemas.microsoft.com/office/drawing/2010/main">
                <a:solidFill>
                  <a:srgbClr val="FFFFFF"/>
                </a:solidFill>
              </a14:hiddenFill>
            </a:ext>
          </a:extLst>
        </p:spPr>
      </p:pic>
      <p:sp>
        <p:nvSpPr>
          <p:cNvPr id="184" name="矩形 183">
            <a:extLst>
              <a:ext uri="{FF2B5EF4-FFF2-40B4-BE49-F238E27FC236}">
                <a16:creationId xmlns:a16="http://schemas.microsoft.com/office/drawing/2014/main" id="{72DA6DF1-1C9B-4E19-BE41-B2DF2924AFE7}"/>
              </a:ext>
            </a:extLst>
          </p:cNvPr>
          <p:cNvSpPr/>
          <p:nvPr/>
        </p:nvSpPr>
        <p:spPr>
          <a:xfrm>
            <a:off x="8545623" y="1118338"/>
            <a:ext cx="2919333" cy="707886"/>
          </a:xfrm>
          <a:prstGeom prst="rect">
            <a:avLst/>
          </a:prstGeom>
        </p:spPr>
        <p:txBody>
          <a:bodyPr wrap="square">
            <a:spAutoFit/>
          </a:bodyPr>
          <a:lstStyle/>
          <a:p>
            <a:r>
              <a:rPr lang="zh-CN" altLang="en-US" sz="2000" dirty="0">
                <a:ln w="12700" cmpd="sng">
                  <a:solidFill>
                    <a:schemeClr val="accent4"/>
                  </a:solidFill>
                  <a:prstDash val="solid"/>
                </a:ln>
                <a:solidFill>
                  <a:schemeClr val="bg1"/>
                </a:solidFill>
                <a:latin typeface="+mn-ea"/>
              </a:rPr>
              <a:t>你是说分布式缓存</a:t>
            </a:r>
            <a:endParaRPr lang="en-US" altLang="zh-CN" sz="2000" dirty="0">
              <a:ln w="12700" cmpd="sng">
                <a:solidFill>
                  <a:schemeClr val="accent4"/>
                </a:solidFill>
                <a:prstDash val="solid"/>
              </a:ln>
              <a:solidFill>
                <a:schemeClr val="bg1"/>
              </a:solidFill>
              <a:latin typeface="+mn-ea"/>
            </a:endParaRPr>
          </a:p>
          <a:p>
            <a:pPr algn="r"/>
            <a:r>
              <a:rPr lang="zh-CN" altLang="en-US" sz="2000" dirty="0">
                <a:ln w="12700" cmpd="sng">
                  <a:solidFill>
                    <a:schemeClr val="accent4"/>
                  </a:solidFill>
                  <a:prstDash val="solid"/>
                </a:ln>
                <a:solidFill>
                  <a:schemeClr val="bg1"/>
                </a:solidFill>
                <a:latin typeface="+mn-ea"/>
              </a:rPr>
              <a:t>是多余的存在？</a:t>
            </a:r>
          </a:p>
        </p:txBody>
      </p:sp>
    </p:spTree>
    <p:extLst>
      <p:ext uri="{BB962C8B-B14F-4D97-AF65-F5344CB8AC3E}">
        <p14:creationId xmlns:p14="http://schemas.microsoft.com/office/powerpoint/2010/main" val="298865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3BADBEDD-5745-4201-9C56-6581D622EE82}"/>
              </a:ext>
            </a:extLst>
          </p:cNvPr>
          <p:cNvSpPr txBox="1">
            <a:spLocks/>
          </p:cNvSpPr>
          <p:nvPr/>
        </p:nvSpPr>
        <p:spPr>
          <a:xfrm>
            <a:off x="1785804" y="892175"/>
            <a:ext cx="7921625" cy="563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latin typeface="Microsoft YaHei UI" panose="020B0503020204020204" pitchFamily="34" charset="-122"/>
                <a:ea typeface="Microsoft YaHei UI" panose="020B0503020204020204" pitchFamily="34" charset="-122"/>
              </a:rPr>
              <a:t>内存领域对象的高可用保障</a:t>
            </a:r>
            <a:endParaRPr lang="zh-CN" altLang="en-US" dirty="0">
              <a:latin typeface="Microsoft YaHei UI" panose="020B0503020204020204" pitchFamily="34" charset="-122"/>
              <a:ea typeface="Microsoft YaHei UI" panose="020B0503020204020204" pitchFamily="34" charset="-122"/>
            </a:endParaRPr>
          </a:p>
        </p:txBody>
      </p:sp>
      <p:grpSp>
        <p:nvGrpSpPr>
          <p:cNvPr id="7" name="组合 6">
            <a:extLst>
              <a:ext uri="{FF2B5EF4-FFF2-40B4-BE49-F238E27FC236}">
                <a16:creationId xmlns:a16="http://schemas.microsoft.com/office/drawing/2014/main" id="{D1941C34-F087-4851-BA16-F76D753D0390}"/>
              </a:ext>
            </a:extLst>
          </p:cNvPr>
          <p:cNvGrpSpPr/>
          <p:nvPr/>
        </p:nvGrpSpPr>
        <p:grpSpPr>
          <a:xfrm>
            <a:off x="3461079" y="1469342"/>
            <a:ext cx="1882247" cy="1056736"/>
            <a:chOff x="970151" y="2510307"/>
            <a:chExt cx="1882247" cy="1056736"/>
          </a:xfrm>
        </p:grpSpPr>
        <p:pic>
          <p:nvPicPr>
            <p:cNvPr id="8" name="图形 7" descr="群组">
              <a:extLst>
                <a:ext uri="{FF2B5EF4-FFF2-40B4-BE49-F238E27FC236}">
                  <a16:creationId xmlns:a16="http://schemas.microsoft.com/office/drawing/2014/main" id="{30E4AC0E-F6E6-409B-95E3-1B890B0232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7895" y="2652643"/>
              <a:ext cx="914400" cy="914400"/>
            </a:xfrm>
            <a:prstGeom prst="rect">
              <a:avLst/>
            </a:prstGeom>
          </p:spPr>
        </p:pic>
        <p:sp>
          <p:nvSpPr>
            <p:cNvPr id="9" name="文本框 8">
              <a:extLst>
                <a:ext uri="{FF2B5EF4-FFF2-40B4-BE49-F238E27FC236}">
                  <a16:creationId xmlns:a16="http://schemas.microsoft.com/office/drawing/2014/main" id="{52EB52B5-5D3D-4DF5-927D-2C2699F781AC}"/>
                </a:ext>
              </a:extLst>
            </p:cNvPr>
            <p:cNvSpPr txBox="1"/>
            <p:nvPr/>
          </p:nvSpPr>
          <p:spPr>
            <a:xfrm>
              <a:off x="970151" y="2510307"/>
              <a:ext cx="1882247" cy="338554"/>
            </a:xfrm>
            <a:prstGeom prst="rect">
              <a:avLst/>
            </a:prstGeom>
            <a:noFill/>
          </p:spPr>
          <p:txBody>
            <a:bodyPr wrap="none" rtlCol="0">
              <a:spAutoFit/>
            </a:bodyPr>
            <a:lstStyle/>
            <a:p>
              <a:r>
                <a:rPr lang="en-US" altLang="zh-CN" sz="1600" b="1" dirty="0">
                  <a:latin typeface="Microsoft YaHei UI" panose="020B0503020204020204" pitchFamily="34" charset="-122"/>
                  <a:ea typeface="Microsoft YaHei UI" panose="020B0503020204020204" pitchFamily="34" charset="-122"/>
                </a:rPr>
                <a:t>10,000,000+</a:t>
              </a:r>
              <a:r>
                <a:rPr lang="zh-CN" altLang="en-US" sz="1600" b="1" dirty="0">
                  <a:latin typeface="Microsoft YaHei UI" panose="020B0503020204020204" pitchFamily="34" charset="-122"/>
                  <a:ea typeface="Microsoft YaHei UI" panose="020B0503020204020204" pitchFamily="34" charset="-122"/>
                </a:rPr>
                <a:t>用户</a:t>
              </a:r>
            </a:p>
          </p:txBody>
        </p:sp>
      </p:grpSp>
      <p:cxnSp>
        <p:nvCxnSpPr>
          <p:cNvPr id="10" name="直接箭头连接符 9">
            <a:extLst>
              <a:ext uri="{FF2B5EF4-FFF2-40B4-BE49-F238E27FC236}">
                <a16:creationId xmlns:a16="http://schemas.microsoft.com/office/drawing/2014/main" id="{C97532A4-C92D-41CB-B356-64A292AE7AD4}"/>
              </a:ext>
            </a:extLst>
          </p:cNvPr>
          <p:cNvCxnSpPr>
            <a:cxnSpLocks/>
            <a:stCxn id="8" idx="2"/>
            <a:endCxn id="30" idx="0"/>
          </p:cNvCxnSpPr>
          <p:nvPr/>
        </p:nvCxnSpPr>
        <p:spPr>
          <a:xfrm flipH="1">
            <a:off x="2254372" y="2526078"/>
            <a:ext cx="2011651" cy="1496293"/>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82C954E-3E33-4563-A69D-4DC2C6942C96}"/>
              </a:ext>
            </a:extLst>
          </p:cNvPr>
          <p:cNvCxnSpPr>
            <a:cxnSpLocks/>
            <a:stCxn id="8" idx="2"/>
            <a:endCxn id="49" idx="0"/>
          </p:cNvCxnSpPr>
          <p:nvPr/>
        </p:nvCxnSpPr>
        <p:spPr>
          <a:xfrm>
            <a:off x="4266023" y="2526078"/>
            <a:ext cx="137311" cy="1498772"/>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83384F4A-4FC7-4E93-A37F-3961BE6B37D9}"/>
              </a:ext>
            </a:extLst>
          </p:cNvPr>
          <p:cNvGrpSpPr/>
          <p:nvPr/>
        </p:nvGrpSpPr>
        <p:grpSpPr>
          <a:xfrm>
            <a:off x="8646421" y="3919179"/>
            <a:ext cx="1344407" cy="1443356"/>
            <a:chOff x="3728530" y="3159826"/>
            <a:chExt cx="1344407" cy="1443356"/>
          </a:xfrm>
        </p:grpSpPr>
        <p:pic>
          <p:nvPicPr>
            <p:cNvPr id="13" name="图形 12" descr="数据库">
              <a:extLst>
                <a:ext uri="{FF2B5EF4-FFF2-40B4-BE49-F238E27FC236}">
                  <a16:creationId xmlns:a16="http://schemas.microsoft.com/office/drawing/2014/main" id="{4B717555-5C9C-4B03-BCDA-747DA39FA8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72284" y="3159826"/>
              <a:ext cx="911688" cy="911688"/>
            </a:xfrm>
            <a:prstGeom prst="rect">
              <a:avLst/>
            </a:prstGeom>
          </p:spPr>
        </p:pic>
        <p:sp>
          <p:nvSpPr>
            <p:cNvPr id="14" name="文本框 13">
              <a:extLst>
                <a:ext uri="{FF2B5EF4-FFF2-40B4-BE49-F238E27FC236}">
                  <a16:creationId xmlns:a16="http://schemas.microsoft.com/office/drawing/2014/main" id="{7FE538A4-2730-4BC5-95BA-159B49B9B1EC}"/>
                </a:ext>
              </a:extLst>
            </p:cNvPr>
            <p:cNvSpPr txBox="1"/>
            <p:nvPr/>
          </p:nvSpPr>
          <p:spPr>
            <a:xfrm>
              <a:off x="3728530" y="3956851"/>
              <a:ext cx="1344407" cy="646331"/>
            </a:xfrm>
            <a:prstGeom prst="rect">
              <a:avLst/>
            </a:prstGeom>
            <a:noFill/>
          </p:spPr>
          <p:txBody>
            <a:bodyPr wrap="none" rtlCol="0">
              <a:spAutoFit/>
            </a:bodyPr>
            <a:lstStyle/>
            <a:p>
              <a:pPr algn="ctr"/>
              <a:r>
                <a:rPr lang="en-US" altLang="zh-CN" sz="1200" b="1" dirty="0">
                  <a:latin typeface="Microsoft YaHei UI" panose="020B0503020204020204" pitchFamily="34" charset="-122"/>
                  <a:ea typeface="Microsoft YaHei UI" panose="020B0503020204020204" pitchFamily="34" charset="-122"/>
                </a:rPr>
                <a:t>Event Sourcing</a:t>
              </a:r>
            </a:p>
            <a:p>
              <a:pPr algn="ctr"/>
              <a:r>
                <a:rPr lang="en-US" altLang="zh-CN" sz="1200" b="1" dirty="0">
                  <a:latin typeface="Microsoft YaHei UI" panose="020B0503020204020204" pitchFamily="34" charset="-122"/>
                  <a:ea typeface="Microsoft YaHei UI" panose="020B0503020204020204" pitchFamily="34" charset="-122"/>
                </a:rPr>
                <a:t>Base on </a:t>
              </a:r>
            </a:p>
            <a:p>
              <a:pPr algn="ctr"/>
              <a:r>
                <a:rPr lang="en-US" altLang="zh-CN" sz="1200" b="1" dirty="0">
                  <a:latin typeface="Microsoft YaHei UI" panose="020B0503020204020204" pitchFamily="34" charset="-122"/>
                  <a:ea typeface="Microsoft YaHei UI" panose="020B0503020204020204" pitchFamily="34" charset="-122"/>
                </a:rPr>
                <a:t>Cassandra</a:t>
              </a:r>
              <a:endParaRPr lang="zh-CN" altLang="en-US" sz="1200" b="1" dirty="0">
                <a:latin typeface="Microsoft YaHei UI" panose="020B0503020204020204" pitchFamily="34" charset="-122"/>
                <a:ea typeface="Microsoft YaHei UI" panose="020B0503020204020204" pitchFamily="34" charset="-122"/>
              </a:endParaRPr>
            </a:p>
          </p:txBody>
        </p:sp>
      </p:grpSp>
      <p:grpSp>
        <p:nvGrpSpPr>
          <p:cNvPr id="15" name="组合 14">
            <a:extLst>
              <a:ext uri="{FF2B5EF4-FFF2-40B4-BE49-F238E27FC236}">
                <a16:creationId xmlns:a16="http://schemas.microsoft.com/office/drawing/2014/main" id="{2A7FE234-4DD1-43F9-8BC7-60CCF2B2387E}"/>
              </a:ext>
            </a:extLst>
          </p:cNvPr>
          <p:cNvGrpSpPr/>
          <p:nvPr/>
        </p:nvGrpSpPr>
        <p:grpSpPr>
          <a:xfrm>
            <a:off x="7999624" y="5306677"/>
            <a:ext cx="1066895" cy="1095042"/>
            <a:chOff x="3894680" y="5215888"/>
            <a:chExt cx="1066895" cy="1095042"/>
          </a:xfrm>
        </p:grpSpPr>
        <p:sp>
          <p:nvSpPr>
            <p:cNvPr id="16" name="文本框 15">
              <a:extLst>
                <a:ext uri="{FF2B5EF4-FFF2-40B4-BE49-F238E27FC236}">
                  <a16:creationId xmlns:a16="http://schemas.microsoft.com/office/drawing/2014/main" id="{035267E2-D2B6-4612-927D-8014AE269579}"/>
                </a:ext>
              </a:extLst>
            </p:cNvPr>
            <p:cNvSpPr txBox="1"/>
            <p:nvPr/>
          </p:nvSpPr>
          <p:spPr>
            <a:xfrm>
              <a:off x="3894680" y="6033931"/>
              <a:ext cx="1066895" cy="276999"/>
            </a:xfrm>
            <a:prstGeom prst="rect">
              <a:avLst/>
            </a:prstGeom>
            <a:noFill/>
          </p:spPr>
          <p:txBody>
            <a:bodyPr wrap="none" rtlCol="0">
              <a:spAutoFit/>
            </a:bodyPr>
            <a:lstStyle/>
            <a:p>
              <a:r>
                <a:rPr lang="en-US" altLang="zh-CN" sz="1200" b="1" dirty="0">
                  <a:latin typeface="Microsoft YaHei UI" panose="020B0503020204020204" pitchFamily="34" charset="-122"/>
                  <a:ea typeface="Microsoft YaHei UI" panose="020B0503020204020204" pitchFamily="34" charset="-122"/>
                </a:rPr>
                <a:t>Event Store</a:t>
              </a:r>
              <a:endParaRPr lang="zh-CN" altLang="en-US" sz="1200" b="1" dirty="0">
                <a:latin typeface="Microsoft YaHei UI" panose="020B0503020204020204" pitchFamily="34" charset="-122"/>
                <a:ea typeface="Microsoft YaHei UI" panose="020B0503020204020204" pitchFamily="34" charset="-122"/>
              </a:endParaRPr>
            </a:p>
          </p:txBody>
        </p:sp>
        <p:pic>
          <p:nvPicPr>
            <p:cNvPr id="17" name="图形 16" descr="数据库">
              <a:extLst>
                <a:ext uri="{FF2B5EF4-FFF2-40B4-BE49-F238E27FC236}">
                  <a16:creationId xmlns:a16="http://schemas.microsoft.com/office/drawing/2014/main" id="{61AA0DED-4694-4FEF-B5AD-2D5CC27F6A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4493" y="5215888"/>
              <a:ext cx="911688" cy="911688"/>
            </a:xfrm>
            <a:prstGeom prst="rect">
              <a:avLst/>
            </a:prstGeom>
          </p:spPr>
        </p:pic>
      </p:grpSp>
      <p:cxnSp>
        <p:nvCxnSpPr>
          <p:cNvPr id="18" name="连接符: 肘形 17">
            <a:extLst>
              <a:ext uri="{FF2B5EF4-FFF2-40B4-BE49-F238E27FC236}">
                <a16:creationId xmlns:a16="http://schemas.microsoft.com/office/drawing/2014/main" id="{71746EEB-844B-40D4-8457-800DC241A3EA}"/>
              </a:ext>
            </a:extLst>
          </p:cNvPr>
          <p:cNvCxnSpPr>
            <a:cxnSpLocks/>
            <a:stCxn id="30" idx="2"/>
            <a:endCxn id="16" idx="1"/>
          </p:cNvCxnSpPr>
          <p:nvPr/>
        </p:nvCxnSpPr>
        <p:spPr>
          <a:xfrm rot="16200000" flipH="1">
            <a:off x="4978772" y="3242367"/>
            <a:ext cx="296453" cy="5745252"/>
          </a:xfrm>
          <a:prstGeom prst="bentConnector2">
            <a:avLst/>
          </a:prstGeom>
          <a:ln w="25400" cmpd="sng">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78502C80-75E2-4444-A6F5-C6FD008C9AA4}"/>
              </a:ext>
            </a:extLst>
          </p:cNvPr>
          <p:cNvCxnSpPr>
            <a:cxnSpLocks/>
            <a:stCxn id="49" idx="2"/>
            <a:endCxn id="16" idx="1"/>
          </p:cNvCxnSpPr>
          <p:nvPr/>
        </p:nvCxnSpPr>
        <p:spPr>
          <a:xfrm rot="16200000" flipH="1">
            <a:off x="6053251" y="4316847"/>
            <a:ext cx="296456" cy="3596290"/>
          </a:xfrm>
          <a:prstGeom prst="bentConnector2">
            <a:avLst/>
          </a:prstGeom>
          <a:ln w="25400" cmpd="sng">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2B932DC-C3B8-40DA-9687-73D893614915}"/>
              </a:ext>
            </a:extLst>
          </p:cNvPr>
          <p:cNvCxnSpPr>
            <a:cxnSpLocks/>
            <a:stCxn id="8" idx="2"/>
            <a:endCxn id="13" idx="0"/>
          </p:cNvCxnSpPr>
          <p:nvPr/>
        </p:nvCxnSpPr>
        <p:spPr>
          <a:xfrm>
            <a:off x="4266023" y="2526078"/>
            <a:ext cx="5079996" cy="1393101"/>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D262B6CA-B0EF-41C4-8C16-10016D6CAE2F}"/>
              </a:ext>
            </a:extLst>
          </p:cNvPr>
          <p:cNvGrpSpPr/>
          <p:nvPr/>
        </p:nvGrpSpPr>
        <p:grpSpPr>
          <a:xfrm rot="17156757">
            <a:off x="6947456" y="2501081"/>
            <a:ext cx="282892" cy="1252781"/>
            <a:chOff x="3115305" y="3415727"/>
            <a:chExt cx="282892" cy="1252781"/>
          </a:xfrm>
        </p:grpSpPr>
        <p:pic>
          <p:nvPicPr>
            <p:cNvPr id="22" name="图形 21" descr="信封">
              <a:extLst>
                <a:ext uri="{FF2B5EF4-FFF2-40B4-BE49-F238E27FC236}">
                  <a16:creationId xmlns:a16="http://schemas.microsoft.com/office/drawing/2014/main" id="{F0144568-B518-4C38-AC04-FC116A6C1F1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305" y="3415727"/>
              <a:ext cx="282892" cy="282892"/>
            </a:xfrm>
            <a:prstGeom prst="rect">
              <a:avLst/>
            </a:prstGeom>
          </p:spPr>
        </p:pic>
        <p:pic>
          <p:nvPicPr>
            <p:cNvPr id="23" name="图形 22" descr="信封">
              <a:extLst>
                <a:ext uri="{FF2B5EF4-FFF2-40B4-BE49-F238E27FC236}">
                  <a16:creationId xmlns:a16="http://schemas.microsoft.com/office/drawing/2014/main" id="{58A49653-DBCD-465B-80E2-56897AA593A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305" y="3609705"/>
              <a:ext cx="282892" cy="282892"/>
            </a:xfrm>
            <a:prstGeom prst="rect">
              <a:avLst/>
            </a:prstGeom>
          </p:spPr>
        </p:pic>
        <p:pic>
          <p:nvPicPr>
            <p:cNvPr id="24" name="图形 23" descr="信封">
              <a:extLst>
                <a:ext uri="{FF2B5EF4-FFF2-40B4-BE49-F238E27FC236}">
                  <a16:creationId xmlns:a16="http://schemas.microsoft.com/office/drawing/2014/main" id="{658D94B2-3196-4B74-8341-C8A85FEDEBB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305" y="3803683"/>
              <a:ext cx="282892" cy="282892"/>
            </a:xfrm>
            <a:prstGeom prst="rect">
              <a:avLst/>
            </a:prstGeom>
          </p:spPr>
        </p:pic>
        <p:pic>
          <p:nvPicPr>
            <p:cNvPr id="25" name="图形 24" descr="信封">
              <a:extLst>
                <a:ext uri="{FF2B5EF4-FFF2-40B4-BE49-F238E27FC236}">
                  <a16:creationId xmlns:a16="http://schemas.microsoft.com/office/drawing/2014/main" id="{7BDF9FBE-E2A1-4E1D-841F-59B1480EF3A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305" y="3997661"/>
              <a:ext cx="282892" cy="282892"/>
            </a:xfrm>
            <a:prstGeom prst="rect">
              <a:avLst/>
            </a:prstGeom>
          </p:spPr>
        </p:pic>
        <p:pic>
          <p:nvPicPr>
            <p:cNvPr id="26" name="图形 25" descr="信封">
              <a:extLst>
                <a:ext uri="{FF2B5EF4-FFF2-40B4-BE49-F238E27FC236}">
                  <a16:creationId xmlns:a16="http://schemas.microsoft.com/office/drawing/2014/main" id="{6E16A80C-6BB9-428A-8C85-5B996D89633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305" y="4191639"/>
              <a:ext cx="282892" cy="282892"/>
            </a:xfrm>
            <a:prstGeom prst="rect">
              <a:avLst/>
            </a:prstGeom>
          </p:spPr>
        </p:pic>
        <p:pic>
          <p:nvPicPr>
            <p:cNvPr id="27" name="图形 26" descr="信封">
              <a:extLst>
                <a:ext uri="{FF2B5EF4-FFF2-40B4-BE49-F238E27FC236}">
                  <a16:creationId xmlns:a16="http://schemas.microsoft.com/office/drawing/2014/main" id="{1BF098D8-DAB7-4593-9115-35FF34D2232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305" y="4385616"/>
              <a:ext cx="282892" cy="282892"/>
            </a:xfrm>
            <a:prstGeom prst="rect">
              <a:avLst/>
            </a:prstGeom>
          </p:spPr>
        </p:pic>
      </p:grpSp>
      <p:sp>
        <p:nvSpPr>
          <p:cNvPr id="28" name="文本框 27">
            <a:extLst>
              <a:ext uri="{FF2B5EF4-FFF2-40B4-BE49-F238E27FC236}">
                <a16:creationId xmlns:a16="http://schemas.microsoft.com/office/drawing/2014/main" id="{0C89A500-D81D-4CED-92A2-CDCAB402F29B}"/>
              </a:ext>
            </a:extLst>
          </p:cNvPr>
          <p:cNvSpPr txBox="1"/>
          <p:nvPr/>
        </p:nvSpPr>
        <p:spPr>
          <a:xfrm>
            <a:off x="8866124" y="5480385"/>
            <a:ext cx="1372805" cy="738664"/>
          </a:xfrm>
          <a:prstGeom prst="rect">
            <a:avLst/>
          </a:prstGeom>
          <a:noFill/>
        </p:spPr>
        <p:txBody>
          <a:bodyPr wrap="square" rtlCol="0">
            <a:spAutoFit/>
          </a:bodyPr>
          <a:lstStyle/>
          <a:p>
            <a:r>
              <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rPr>
              <a:t>30</a:t>
            </a:r>
            <a:r>
              <a:rPr lang="zh-CN" altLang="en-US" sz="1400" i="1" dirty="0">
                <a:solidFill>
                  <a:schemeClr val="bg1">
                    <a:lumMod val="50000"/>
                  </a:schemeClr>
                </a:solidFill>
                <a:latin typeface="Microsoft YaHei UI" panose="020B0503020204020204" pitchFamily="34" charset="-122"/>
                <a:ea typeface="Microsoft YaHei UI" panose="020B0503020204020204" pitchFamily="34" charset="-122"/>
              </a:rPr>
              <a:t>分钟前镜像</a:t>
            </a:r>
            <a:endPar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endParaRPr>
          </a:p>
          <a:p>
            <a:r>
              <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rPr>
              <a:t>20</a:t>
            </a:r>
            <a:r>
              <a:rPr lang="zh-CN" altLang="en-US" sz="1400" i="1" dirty="0">
                <a:solidFill>
                  <a:schemeClr val="bg1">
                    <a:lumMod val="50000"/>
                  </a:schemeClr>
                </a:solidFill>
                <a:latin typeface="Microsoft YaHei UI" panose="020B0503020204020204" pitchFamily="34" charset="-122"/>
                <a:ea typeface="Microsoft YaHei UI" panose="020B0503020204020204" pitchFamily="34" charset="-122"/>
              </a:rPr>
              <a:t>分钟前镜像</a:t>
            </a:r>
            <a:endPar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endParaRPr>
          </a:p>
          <a:p>
            <a:r>
              <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rPr>
              <a:t>10</a:t>
            </a:r>
            <a:r>
              <a:rPr lang="zh-CN" altLang="en-US" sz="1400" i="1" dirty="0">
                <a:solidFill>
                  <a:schemeClr val="bg1">
                    <a:lumMod val="50000"/>
                  </a:schemeClr>
                </a:solidFill>
                <a:latin typeface="Microsoft YaHei UI" panose="020B0503020204020204" pitchFamily="34" charset="-122"/>
                <a:ea typeface="Microsoft YaHei UI" panose="020B0503020204020204" pitchFamily="34" charset="-122"/>
              </a:rPr>
              <a:t>分钟前镜像</a:t>
            </a:r>
          </a:p>
        </p:txBody>
      </p:sp>
      <p:grpSp>
        <p:nvGrpSpPr>
          <p:cNvPr id="29" name="组合 28">
            <a:extLst>
              <a:ext uri="{FF2B5EF4-FFF2-40B4-BE49-F238E27FC236}">
                <a16:creationId xmlns:a16="http://schemas.microsoft.com/office/drawing/2014/main" id="{AB5454AE-2200-4FD3-B518-4BD10758181F}"/>
              </a:ext>
            </a:extLst>
          </p:cNvPr>
          <p:cNvGrpSpPr/>
          <p:nvPr/>
        </p:nvGrpSpPr>
        <p:grpSpPr>
          <a:xfrm>
            <a:off x="1364615" y="4022371"/>
            <a:ext cx="1779513" cy="1944396"/>
            <a:chOff x="203308" y="3116469"/>
            <a:chExt cx="1779513" cy="2049847"/>
          </a:xfrm>
        </p:grpSpPr>
        <p:sp>
          <p:nvSpPr>
            <p:cNvPr id="30" name="矩形 29">
              <a:extLst>
                <a:ext uri="{FF2B5EF4-FFF2-40B4-BE49-F238E27FC236}">
                  <a16:creationId xmlns:a16="http://schemas.microsoft.com/office/drawing/2014/main" id="{C6D3B989-77CC-4B64-9655-58830AA10A7F}"/>
                </a:ext>
              </a:extLst>
            </p:cNvPr>
            <p:cNvSpPr/>
            <p:nvPr/>
          </p:nvSpPr>
          <p:spPr>
            <a:xfrm>
              <a:off x="203308" y="3116469"/>
              <a:ext cx="1779513" cy="2049847"/>
            </a:xfrm>
            <a:prstGeom prst="rect">
              <a:avLst/>
            </a:prstGeom>
            <a:solidFill>
              <a:schemeClr val="bg2">
                <a:alpha val="82000"/>
              </a:schemeClr>
            </a:solidFill>
            <a:ln>
              <a:noFill/>
              <a:headEnd type="arrow" w="med" len="med"/>
              <a:tailEnd/>
            </a:ln>
          </p:spPr>
          <p:style>
            <a:lnRef idx="3">
              <a:schemeClr val="lt1"/>
            </a:lnRef>
            <a:fillRef idx="1">
              <a:schemeClr val="accent4"/>
            </a:fillRef>
            <a:effectRef idx="1">
              <a:schemeClr val="accent4"/>
            </a:effectRef>
            <a:fontRef idx="minor">
              <a:schemeClr val="lt1"/>
            </a:fontRef>
          </p:style>
          <p:txBody>
            <a:bodyPr wrap="none" lIns="90000" tIns="46800" rIns="90000" bIns="46800" anchor="t"/>
            <a:lstStyle/>
            <a:p>
              <a:pPr algn="ctr">
                <a:defRPr/>
              </a:pPr>
              <a:r>
                <a:rPr lang="en-US" altLang="zh-CN" sz="1100" b="1" dirty="0">
                  <a:solidFill>
                    <a:schemeClr val="tx1"/>
                  </a:solidFill>
                  <a:latin typeface="微软雅黑" pitchFamily="34" charset="-122"/>
                  <a:ea typeface="微软雅黑" pitchFamily="34" charset="-122"/>
                </a:rPr>
                <a:t>SKU</a:t>
              </a:r>
              <a:r>
                <a:rPr lang="zh-CN" altLang="en-US" sz="1100" b="1" dirty="0">
                  <a:solidFill>
                    <a:schemeClr val="tx1"/>
                  </a:solidFill>
                  <a:latin typeface="微软雅黑" pitchFamily="34" charset="-122"/>
                  <a:ea typeface="微软雅黑" pitchFamily="34" charset="-122"/>
                </a:rPr>
                <a:t>领域节点（</a:t>
              </a:r>
              <a:r>
                <a:rPr lang="en-US" altLang="zh-CN" sz="1100" b="1" dirty="0">
                  <a:solidFill>
                    <a:schemeClr val="tx1"/>
                  </a:solidFill>
                  <a:latin typeface="微软雅黑" pitchFamily="34" charset="-122"/>
                  <a:ea typeface="微软雅黑" pitchFamily="34" charset="-122"/>
                </a:rPr>
                <a:t>JVM</a:t>
              </a:r>
              <a:r>
                <a:rPr lang="zh-CN" altLang="en-US" sz="1100" b="1" dirty="0">
                  <a:solidFill>
                    <a:schemeClr val="tx1"/>
                  </a:solidFill>
                  <a:latin typeface="微软雅黑" pitchFamily="34" charset="-122"/>
                  <a:ea typeface="微软雅黑" pitchFamily="34" charset="-122"/>
                </a:rPr>
                <a:t>）</a:t>
              </a:r>
              <a:endParaRPr lang="en-US" altLang="zh-CN" sz="1100" b="1" dirty="0">
                <a:solidFill>
                  <a:schemeClr val="tx1"/>
                </a:solidFill>
                <a:latin typeface="微软雅黑" pitchFamily="34" charset="-122"/>
                <a:ea typeface="微软雅黑" pitchFamily="34" charset="-122"/>
              </a:endParaRPr>
            </a:p>
            <a:p>
              <a:pPr algn="ctr">
                <a:defRPr/>
              </a:pPr>
              <a:r>
                <a:rPr lang="zh-CN" altLang="en-US" sz="1100" b="1" dirty="0">
                  <a:solidFill>
                    <a:schemeClr val="tx1"/>
                  </a:solidFill>
                  <a:latin typeface="微软雅黑" pitchFamily="34" charset="-122"/>
                  <a:ea typeface="微软雅黑" pitchFamily="34" charset="-122"/>
                </a:rPr>
                <a:t>（对象</a:t>
              </a:r>
              <a:r>
                <a:rPr lang="en-US" altLang="zh-CN" sz="1100" b="1" dirty="0">
                  <a:solidFill>
                    <a:schemeClr val="tx1"/>
                  </a:solidFill>
                  <a:latin typeface="微软雅黑" pitchFamily="34" charset="-122"/>
                  <a:ea typeface="微软雅黑" pitchFamily="34" charset="-122"/>
                </a:rPr>
                <a:t>ID:1-100000</a:t>
              </a:r>
              <a:r>
                <a:rPr lang="zh-CN" altLang="en-US" sz="1100" b="1" dirty="0">
                  <a:solidFill>
                    <a:schemeClr val="tx1"/>
                  </a:solidFill>
                  <a:latin typeface="微软雅黑" pitchFamily="34" charset="-122"/>
                  <a:ea typeface="微软雅黑" pitchFamily="34" charset="-122"/>
                </a:rPr>
                <a:t>）</a:t>
              </a:r>
            </a:p>
          </p:txBody>
        </p:sp>
        <p:grpSp>
          <p:nvGrpSpPr>
            <p:cNvPr id="31" name="组合 30">
              <a:extLst>
                <a:ext uri="{FF2B5EF4-FFF2-40B4-BE49-F238E27FC236}">
                  <a16:creationId xmlns:a16="http://schemas.microsoft.com/office/drawing/2014/main" id="{76CE19A4-3579-431D-8FC9-4AC6304B5B8D}"/>
                </a:ext>
              </a:extLst>
            </p:cNvPr>
            <p:cNvGrpSpPr/>
            <p:nvPr/>
          </p:nvGrpSpPr>
          <p:grpSpPr>
            <a:xfrm>
              <a:off x="264820" y="3805934"/>
              <a:ext cx="620724" cy="1264011"/>
              <a:chOff x="3694049" y="4482627"/>
              <a:chExt cx="620724" cy="1264011"/>
            </a:xfrm>
          </p:grpSpPr>
          <p:grpSp>
            <p:nvGrpSpPr>
              <p:cNvPr id="41" name="组合 40">
                <a:extLst>
                  <a:ext uri="{FF2B5EF4-FFF2-40B4-BE49-F238E27FC236}">
                    <a16:creationId xmlns:a16="http://schemas.microsoft.com/office/drawing/2014/main" id="{5E28A185-4BAD-49DB-81DC-AF2F9AC3106C}"/>
                  </a:ext>
                </a:extLst>
              </p:cNvPr>
              <p:cNvGrpSpPr/>
              <p:nvPr/>
            </p:nvGrpSpPr>
            <p:grpSpPr>
              <a:xfrm>
                <a:off x="3694049" y="5206007"/>
                <a:ext cx="620724" cy="540631"/>
                <a:chOff x="313392" y="3604602"/>
                <a:chExt cx="620724" cy="540631"/>
              </a:xfrm>
            </p:grpSpPr>
            <p:sp>
              <p:nvSpPr>
                <p:cNvPr id="46" name="六边形 45">
                  <a:extLst>
                    <a:ext uri="{FF2B5EF4-FFF2-40B4-BE49-F238E27FC236}">
                      <a16:creationId xmlns:a16="http://schemas.microsoft.com/office/drawing/2014/main" id="{92CDFA12-2FF5-4502-B009-1DCC6624A88F}"/>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7" name="图形 46" descr="购物袋">
                  <a:extLst>
                    <a:ext uri="{FF2B5EF4-FFF2-40B4-BE49-F238E27FC236}">
                      <a16:creationId xmlns:a16="http://schemas.microsoft.com/office/drawing/2014/main" id="{03385D01-D9F2-49A3-B404-60576B3A5C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055" y="3639914"/>
                  <a:ext cx="414548" cy="414548"/>
                </a:xfrm>
                <a:prstGeom prst="rect">
                  <a:avLst/>
                </a:prstGeom>
              </p:spPr>
            </p:pic>
          </p:grpSp>
          <p:cxnSp>
            <p:nvCxnSpPr>
              <p:cNvPr id="42" name="直接箭头连接符 41">
                <a:extLst>
                  <a:ext uri="{FF2B5EF4-FFF2-40B4-BE49-F238E27FC236}">
                    <a16:creationId xmlns:a16="http://schemas.microsoft.com/office/drawing/2014/main" id="{B60EA904-671A-4ECD-B009-EFA386D2140C}"/>
                  </a:ext>
                </a:extLst>
              </p:cNvPr>
              <p:cNvCxnSpPr>
                <a:cxnSpLocks/>
                <a:endCxn id="47"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图形 42" descr="信封">
                <a:extLst>
                  <a:ext uri="{FF2B5EF4-FFF2-40B4-BE49-F238E27FC236}">
                    <a16:creationId xmlns:a16="http://schemas.microsoft.com/office/drawing/2014/main" id="{FC076DC1-29F8-431A-92E9-1A8AE3B5EAE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696332"/>
                <a:ext cx="282892" cy="282892"/>
              </a:xfrm>
              <a:prstGeom prst="rect">
                <a:avLst/>
              </a:prstGeom>
            </p:spPr>
          </p:pic>
          <p:pic>
            <p:nvPicPr>
              <p:cNvPr id="44" name="图形 43" descr="信封">
                <a:extLst>
                  <a:ext uri="{FF2B5EF4-FFF2-40B4-BE49-F238E27FC236}">
                    <a16:creationId xmlns:a16="http://schemas.microsoft.com/office/drawing/2014/main" id="{98234573-3EDB-4340-882F-E4DCA4B76BF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495545"/>
                <a:ext cx="282892" cy="282892"/>
              </a:xfrm>
              <a:prstGeom prst="rect">
                <a:avLst/>
              </a:prstGeom>
            </p:spPr>
          </p:pic>
          <p:pic>
            <p:nvPicPr>
              <p:cNvPr id="45" name="图形 44" descr="信封">
                <a:extLst>
                  <a:ext uri="{FF2B5EF4-FFF2-40B4-BE49-F238E27FC236}">
                    <a16:creationId xmlns:a16="http://schemas.microsoft.com/office/drawing/2014/main" id="{8DAB97DB-A01E-4E08-9981-E995C6F577A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883501"/>
                <a:ext cx="282892" cy="282892"/>
              </a:xfrm>
              <a:prstGeom prst="rect">
                <a:avLst/>
              </a:prstGeom>
            </p:spPr>
          </p:pic>
        </p:grpSp>
        <p:grpSp>
          <p:nvGrpSpPr>
            <p:cNvPr id="32" name="组合 31">
              <a:extLst>
                <a:ext uri="{FF2B5EF4-FFF2-40B4-BE49-F238E27FC236}">
                  <a16:creationId xmlns:a16="http://schemas.microsoft.com/office/drawing/2014/main" id="{8C1067F6-2027-462E-9ED9-55261AA4E3B3}"/>
                </a:ext>
              </a:extLst>
            </p:cNvPr>
            <p:cNvGrpSpPr/>
            <p:nvPr/>
          </p:nvGrpSpPr>
          <p:grpSpPr>
            <a:xfrm>
              <a:off x="1216423" y="3805934"/>
              <a:ext cx="620724" cy="1264011"/>
              <a:chOff x="3694049" y="4482627"/>
              <a:chExt cx="620724" cy="1264011"/>
            </a:xfrm>
          </p:grpSpPr>
          <p:grpSp>
            <p:nvGrpSpPr>
              <p:cNvPr id="34" name="组合 33">
                <a:extLst>
                  <a:ext uri="{FF2B5EF4-FFF2-40B4-BE49-F238E27FC236}">
                    <a16:creationId xmlns:a16="http://schemas.microsoft.com/office/drawing/2014/main" id="{97499A75-FDA9-4816-92EF-367872FA93CF}"/>
                  </a:ext>
                </a:extLst>
              </p:cNvPr>
              <p:cNvGrpSpPr/>
              <p:nvPr/>
            </p:nvGrpSpPr>
            <p:grpSpPr>
              <a:xfrm>
                <a:off x="3694049" y="5206007"/>
                <a:ext cx="620724" cy="540631"/>
                <a:chOff x="313392" y="3604602"/>
                <a:chExt cx="620724" cy="540631"/>
              </a:xfrm>
            </p:grpSpPr>
            <p:sp>
              <p:nvSpPr>
                <p:cNvPr id="39" name="六边形 38">
                  <a:extLst>
                    <a:ext uri="{FF2B5EF4-FFF2-40B4-BE49-F238E27FC236}">
                      <a16:creationId xmlns:a16="http://schemas.microsoft.com/office/drawing/2014/main" id="{B8B75D8F-E03F-46CA-8717-9DE58CEED5C2}"/>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0" name="图形 39" descr="购物袋">
                  <a:extLst>
                    <a:ext uri="{FF2B5EF4-FFF2-40B4-BE49-F238E27FC236}">
                      <a16:creationId xmlns:a16="http://schemas.microsoft.com/office/drawing/2014/main" id="{CE224241-643D-43E9-98BC-8FF5905B7A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055" y="3639914"/>
                  <a:ext cx="414548" cy="414548"/>
                </a:xfrm>
                <a:prstGeom prst="rect">
                  <a:avLst/>
                </a:prstGeom>
              </p:spPr>
            </p:pic>
          </p:grpSp>
          <p:cxnSp>
            <p:nvCxnSpPr>
              <p:cNvPr id="35" name="直接箭头连接符 34">
                <a:extLst>
                  <a:ext uri="{FF2B5EF4-FFF2-40B4-BE49-F238E27FC236}">
                    <a16:creationId xmlns:a16="http://schemas.microsoft.com/office/drawing/2014/main" id="{C8867F60-B783-4C13-B234-BF5F76C1B817}"/>
                  </a:ext>
                </a:extLst>
              </p:cNvPr>
              <p:cNvCxnSpPr>
                <a:cxnSpLocks/>
                <a:endCxn id="40"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6" name="图形 35" descr="信封">
                <a:extLst>
                  <a:ext uri="{FF2B5EF4-FFF2-40B4-BE49-F238E27FC236}">
                    <a16:creationId xmlns:a16="http://schemas.microsoft.com/office/drawing/2014/main" id="{BB489089-5480-4EE9-9CDC-261ED4784F9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696332"/>
                <a:ext cx="282892" cy="282892"/>
              </a:xfrm>
              <a:prstGeom prst="rect">
                <a:avLst/>
              </a:prstGeom>
            </p:spPr>
          </p:pic>
          <p:pic>
            <p:nvPicPr>
              <p:cNvPr id="37" name="图形 36" descr="信封">
                <a:extLst>
                  <a:ext uri="{FF2B5EF4-FFF2-40B4-BE49-F238E27FC236}">
                    <a16:creationId xmlns:a16="http://schemas.microsoft.com/office/drawing/2014/main" id="{88470E22-1B7A-4CC4-A2CE-6A4AF31D59D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495545"/>
                <a:ext cx="282892" cy="282892"/>
              </a:xfrm>
              <a:prstGeom prst="rect">
                <a:avLst/>
              </a:prstGeom>
            </p:spPr>
          </p:pic>
          <p:pic>
            <p:nvPicPr>
              <p:cNvPr id="38" name="图形 37" descr="信封">
                <a:extLst>
                  <a:ext uri="{FF2B5EF4-FFF2-40B4-BE49-F238E27FC236}">
                    <a16:creationId xmlns:a16="http://schemas.microsoft.com/office/drawing/2014/main" id="{4C24E489-0DE8-45FB-9C83-F119D515C49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883501"/>
                <a:ext cx="282892" cy="282892"/>
              </a:xfrm>
              <a:prstGeom prst="rect">
                <a:avLst/>
              </a:prstGeom>
            </p:spPr>
          </p:pic>
        </p:grpSp>
        <p:sp>
          <p:nvSpPr>
            <p:cNvPr id="33" name="文本框 32">
              <a:extLst>
                <a:ext uri="{FF2B5EF4-FFF2-40B4-BE49-F238E27FC236}">
                  <a16:creationId xmlns:a16="http://schemas.microsoft.com/office/drawing/2014/main" id="{46C7C7A4-B754-4173-A54E-1E2A757BA04D}"/>
                </a:ext>
              </a:extLst>
            </p:cNvPr>
            <p:cNvSpPr txBox="1"/>
            <p:nvPr/>
          </p:nvSpPr>
          <p:spPr>
            <a:xfrm>
              <a:off x="803413" y="4711304"/>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grpSp>
      <p:grpSp>
        <p:nvGrpSpPr>
          <p:cNvPr id="48" name="组合 47">
            <a:extLst>
              <a:ext uri="{FF2B5EF4-FFF2-40B4-BE49-F238E27FC236}">
                <a16:creationId xmlns:a16="http://schemas.microsoft.com/office/drawing/2014/main" id="{9EF1ECC6-F5DF-4DBF-BB31-DE47921B8FE1}"/>
              </a:ext>
            </a:extLst>
          </p:cNvPr>
          <p:cNvGrpSpPr/>
          <p:nvPr/>
        </p:nvGrpSpPr>
        <p:grpSpPr>
          <a:xfrm>
            <a:off x="3513577" y="4024850"/>
            <a:ext cx="1779513" cy="1941914"/>
            <a:chOff x="203308" y="3238332"/>
            <a:chExt cx="1779513" cy="1941914"/>
          </a:xfrm>
        </p:grpSpPr>
        <p:sp>
          <p:nvSpPr>
            <p:cNvPr id="49" name="矩形 48">
              <a:extLst>
                <a:ext uri="{FF2B5EF4-FFF2-40B4-BE49-F238E27FC236}">
                  <a16:creationId xmlns:a16="http://schemas.microsoft.com/office/drawing/2014/main" id="{9C8E2C13-9244-4854-9E18-2197AAA45170}"/>
                </a:ext>
              </a:extLst>
            </p:cNvPr>
            <p:cNvSpPr/>
            <p:nvPr/>
          </p:nvSpPr>
          <p:spPr>
            <a:xfrm>
              <a:off x="203308" y="3238332"/>
              <a:ext cx="1779513" cy="1941914"/>
            </a:xfrm>
            <a:prstGeom prst="rect">
              <a:avLst/>
            </a:prstGeom>
            <a:solidFill>
              <a:schemeClr val="bg2">
                <a:alpha val="82000"/>
              </a:schemeClr>
            </a:solidFill>
            <a:ln>
              <a:noFill/>
              <a:headEnd type="arrow" w="med" len="med"/>
              <a:tailEnd/>
            </a:ln>
          </p:spPr>
          <p:style>
            <a:lnRef idx="3">
              <a:schemeClr val="lt1"/>
            </a:lnRef>
            <a:fillRef idx="1">
              <a:schemeClr val="accent4"/>
            </a:fillRef>
            <a:effectRef idx="1">
              <a:schemeClr val="accent4"/>
            </a:effectRef>
            <a:fontRef idx="minor">
              <a:schemeClr val="lt1"/>
            </a:fontRef>
          </p:style>
          <p:txBody>
            <a:bodyPr wrap="none" lIns="90000" tIns="46800" rIns="90000" bIns="46800" anchor="t"/>
            <a:lstStyle/>
            <a:p>
              <a:pPr algn="ctr">
                <a:defRPr/>
              </a:pPr>
              <a:r>
                <a:rPr lang="en-US" altLang="zh-CN" sz="1100" b="1" dirty="0">
                  <a:solidFill>
                    <a:schemeClr val="tx1"/>
                  </a:solidFill>
                  <a:latin typeface="微软雅黑" pitchFamily="34" charset="-122"/>
                  <a:ea typeface="微软雅黑" pitchFamily="34" charset="-122"/>
                </a:rPr>
                <a:t>SKU</a:t>
              </a:r>
              <a:r>
                <a:rPr lang="zh-CN" altLang="en-US" sz="1100" b="1" dirty="0">
                  <a:solidFill>
                    <a:schemeClr val="tx1"/>
                  </a:solidFill>
                  <a:latin typeface="微软雅黑" pitchFamily="34" charset="-122"/>
                  <a:ea typeface="微软雅黑" pitchFamily="34" charset="-122"/>
                </a:rPr>
                <a:t>领域节点（</a:t>
              </a:r>
              <a:r>
                <a:rPr lang="en-US" altLang="zh-CN" sz="1100" b="1" dirty="0">
                  <a:solidFill>
                    <a:schemeClr val="tx1"/>
                  </a:solidFill>
                  <a:latin typeface="微软雅黑" pitchFamily="34" charset="-122"/>
                  <a:ea typeface="微软雅黑" pitchFamily="34" charset="-122"/>
                </a:rPr>
                <a:t>JVM</a:t>
              </a:r>
              <a:r>
                <a:rPr lang="zh-CN" altLang="en-US" sz="1100" b="1" dirty="0">
                  <a:solidFill>
                    <a:schemeClr val="tx1"/>
                  </a:solidFill>
                  <a:latin typeface="微软雅黑" pitchFamily="34" charset="-122"/>
                  <a:ea typeface="微软雅黑" pitchFamily="34" charset="-122"/>
                </a:rPr>
                <a:t>）</a:t>
              </a:r>
              <a:endParaRPr lang="en-US" altLang="zh-CN" sz="1100" b="1" dirty="0">
                <a:solidFill>
                  <a:schemeClr val="tx1"/>
                </a:solidFill>
                <a:latin typeface="微软雅黑" pitchFamily="34" charset="-122"/>
                <a:ea typeface="微软雅黑" pitchFamily="34" charset="-122"/>
              </a:endParaRPr>
            </a:p>
            <a:p>
              <a:pPr algn="ctr">
                <a:defRPr/>
              </a:pPr>
              <a:r>
                <a:rPr lang="zh-CN" altLang="en-US" sz="1100" b="1" dirty="0">
                  <a:solidFill>
                    <a:schemeClr val="tx1"/>
                  </a:solidFill>
                  <a:latin typeface="微软雅黑" pitchFamily="34" charset="-122"/>
                  <a:ea typeface="微软雅黑" pitchFamily="34" charset="-122"/>
                </a:rPr>
                <a:t>（对象</a:t>
              </a:r>
              <a:r>
                <a:rPr lang="en-US" altLang="zh-CN" sz="1100" b="1" dirty="0">
                  <a:solidFill>
                    <a:schemeClr val="tx1"/>
                  </a:solidFill>
                  <a:latin typeface="微软雅黑" pitchFamily="34" charset="-122"/>
                  <a:ea typeface="微软雅黑" pitchFamily="34" charset="-122"/>
                </a:rPr>
                <a:t>ID:100001-200000</a:t>
              </a:r>
              <a:r>
                <a:rPr lang="zh-CN" altLang="en-US" sz="1100" b="1" dirty="0">
                  <a:solidFill>
                    <a:schemeClr val="tx1"/>
                  </a:solidFill>
                  <a:latin typeface="微软雅黑" pitchFamily="34" charset="-122"/>
                  <a:ea typeface="微软雅黑" pitchFamily="34" charset="-122"/>
                </a:rPr>
                <a:t>）</a:t>
              </a:r>
            </a:p>
          </p:txBody>
        </p:sp>
        <p:grpSp>
          <p:nvGrpSpPr>
            <p:cNvPr id="50" name="组合 49">
              <a:extLst>
                <a:ext uri="{FF2B5EF4-FFF2-40B4-BE49-F238E27FC236}">
                  <a16:creationId xmlns:a16="http://schemas.microsoft.com/office/drawing/2014/main" id="{3FE752D0-908A-43B1-955A-2752AAD2D079}"/>
                </a:ext>
              </a:extLst>
            </p:cNvPr>
            <p:cNvGrpSpPr/>
            <p:nvPr/>
          </p:nvGrpSpPr>
          <p:grpSpPr>
            <a:xfrm>
              <a:off x="264820" y="3805934"/>
              <a:ext cx="620724" cy="1264011"/>
              <a:chOff x="3694049" y="4482627"/>
              <a:chExt cx="620724" cy="1264011"/>
            </a:xfrm>
          </p:grpSpPr>
          <p:grpSp>
            <p:nvGrpSpPr>
              <p:cNvPr id="60" name="组合 59">
                <a:extLst>
                  <a:ext uri="{FF2B5EF4-FFF2-40B4-BE49-F238E27FC236}">
                    <a16:creationId xmlns:a16="http://schemas.microsoft.com/office/drawing/2014/main" id="{E5FFA64A-9C2A-4B40-9678-AD6F1C036EB3}"/>
                  </a:ext>
                </a:extLst>
              </p:cNvPr>
              <p:cNvGrpSpPr/>
              <p:nvPr/>
            </p:nvGrpSpPr>
            <p:grpSpPr>
              <a:xfrm>
                <a:off x="3694049" y="5206007"/>
                <a:ext cx="620724" cy="540631"/>
                <a:chOff x="313392" y="3604602"/>
                <a:chExt cx="620724" cy="540631"/>
              </a:xfrm>
            </p:grpSpPr>
            <p:sp>
              <p:nvSpPr>
                <p:cNvPr id="65" name="六边形 64">
                  <a:extLst>
                    <a:ext uri="{FF2B5EF4-FFF2-40B4-BE49-F238E27FC236}">
                      <a16:creationId xmlns:a16="http://schemas.microsoft.com/office/drawing/2014/main" id="{E143C1B3-8EDF-4653-B8CC-BD1EC5A8A6D8}"/>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6" name="图形 65" descr="购物袋">
                  <a:extLst>
                    <a:ext uri="{FF2B5EF4-FFF2-40B4-BE49-F238E27FC236}">
                      <a16:creationId xmlns:a16="http://schemas.microsoft.com/office/drawing/2014/main" id="{1445F64B-81CB-4CE3-ADC0-034D440DB9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055" y="3639914"/>
                  <a:ext cx="414548" cy="414548"/>
                </a:xfrm>
                <a:prstGeom prst="rect">
                  <a:avLst/>
                </a:prstGeom>
              </p:spPr>
            </p:pic>
          </p:grpSp>
          <p:cxnSp>
            <p:nvCxnSpPr>
              <p:cNvPr id="61" name="直接箭头连接符 60">
                <a:extLst>
                  <a:ext uri="{FF2B5EF4-FFF2-40B4-BE49-F238E27FC236}">
                    <a16:creationId xmlns:a16="http://schemas.microsoft.com/office/drawing/2014/main" id="{ACEDA2A8-E81C-4A75-A11D-D86AA2BEA5B7}"/>
                  </a:ext>
                </a:extLst>
              </p:cNvPr>
              <p:cNvCxnSpPr>
                <a:cxnSpLocks/>
                <a:endCxn id="66"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2" name="图形 61" descr="信封">
                <a:extLst>
                  <a:ext uri="{FF2B5EF4-FFF2-40B4-BE49-F238E27FC236}">
                    <a16:creationId xmlns:a16="http://schemas.microsoft.com/office/drawing/2014/main" id="{C0E6711F-54B8-425E-880A-B0568B78E59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696332"/>
                <a:ext cx="282892" cy="282892"/>
              </a:xfrm>
              <a:prstGeom prst="rect">
                <a:avLst/>
              </a:prstGeom>
            </p:spPr>
          </p:pic>
          <p:pic>
            <p:nvPicPr>
              <p:cNvPr id="63" name="图形 62" descr="信封">
                <a:extLst>
                  <a:ext uri="{FF2B5EF4-FFF2-40B4-BE49-F238E27FC236}">
                    <a16:creationId xmlns:a16="http://schemas.microsoft.com/office/drawing/2014/main" id="{8FE08EA8-54D3-4175-BCF2-1C372DD4C21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495545"/>
                <a:ext cx="282892" cy="282892"/>
              </a:xfrm>
              <a:prstGeom prst="rect">
                <a:avLst/>
              </a:prstGeom>
            </p:spPr>
          </p:pic>
          <p:pic>
            <p:nvPicPr>
              <p:cNvPr id="64" name="图形 63" descr="信封">
                <a:extLst>
                  <a:ext uri="{FF2B5EF4-FFF2-40B4-BE49-F238E27FC236}">
                    <a16:creationId xmlns:a16="http://schemas.microsoft.com/office/drawing/2014/main" id="{F4B072C3-8E6B-4D9C-9880-BE24D6981E7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883501"/>
                <a:ext cx="282892" cy="282892"/>
              </a:xfrm>
              <a:prstGeom prst="rect">
                <a:avLst/>
              </a:prstGeom>
            </p:spPr>
          </p:pic>
        </p:grpSp>
        <p:grpSp>
          <p:nvGrpSpPr>
            <p:cNvPr id="51" name="组合 50">
              <a:extLst>
                <a:ext uri="{FF2B5EF4-FFF2-40B4-BE49-F238E27FC236}">
                  <a16:creationId xmlns:a16="http://schemas.microsoft.com/office/drawing/2014/main" id="{618C7F2D-B30B-4B09-A74F-7A7FB7B955EA}"/>
                </a:ext>
              </a:extLst>
            </p:cNvPr>
            <p:cNvGrpSpPr/>
            <p:nvPr/>
          </p:nvGrpSpPr>
          <p:grpSpPr>
            <a:xfrm>
              <a:off x="1216423" y="3805934"/>
              <a:ext cx="620724" cy="1264011"/>
              <a:chOff x="3694049" y="4482627"/>
              <a:chExt cx="620724" cy="1264011"/>
            </a:xfrm>
          </p:grpSpPr>
          <p:grpSp>
            <p:nvGrpSpPr>
              <p:cNvPr id="53" name="组合 52">
                <a:extLst>
                  <a:ext uri="{FF2B5EF4-FFF2-40B4-BE49-F238E27FC236}">
                    <a16:creationId xmlns:a16="http://schemas.microsoft.com/office/drawing/2014/main" id="{0A0E1BE6-EE79-4F27-BD74-4CADA4CE251D}"/>
                  </a:ext>
                </a:extLst>
              </p:cNvPr>
              <p:cNvGrpSpPr/>
              <p:nvPr/>
            </p:nvGrpSpPr>
            <p:grpSpPr>
              <a:xfrm>
                <a:off x="3694049" y="5206007"/>
                <a:ext cx="620724" cy="540631"/>
                <a:chOff x="313392" y="3604602"/>
                <a:chExt cx="620724" cy="540631"/>
              </a:xfrm>
            </p:grpSpPr>
            <p:sp>
              <p:nvSpPr>
                <p:cNvPr id="58" name="六边形 57">
                  <a:extLst>
                    <a:ext uri="{FF2B5EF4-FFF2-40B4-BE49-F238E27FC236}">
                      <a16:creationId xmlns:a16="http://schemas.microsoft.com/office/drawing/2014/main" id="{698400B0-07A8-449A-B8E4-CBC021CE0CD2}"/>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9" name="图形 58" descr="购物袋">
                  <a:extLst>
                    <a:ext uri="{FF2B5EF4-FFF2-40B4-BE49-F238E27FC236}">
                      <a16:creationId xmlns:a16="http://schemas.microsoft.com/office/drawing/2014/main" id="{B32BEF78-E261-4CE4-AA65-D5967774F7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055" y="3639914"/>
                  <a:ext cx="414548" cy="414548"/>
                </a:xfrm>
                <a:prstGeom prst="rect">
                  <a:avLst/>
                </a:prstGeom>
              </p:spPr>
            </p:pic>
          </p:grpSp>
          <p:cxnSp>
            <p:nvCxnSpPr>
              <p:cNvPr id="54" name="直接箭头连接符 53">
                <a:extLst>
                  <a:ext uri="{FF2B5EF4-FFF2-40B4-BE49-F238E27FC236}">
                    <a16:creationId xmlns:a16="http://schemas.microsoft.com/office/drawing/2014/main" id="{E90C16EA-A32F-42A6-BA7F-7E8FE59231B6}"/>
                  </a:ext>
                </a:extLst>
              </p:cNvPr>
              <p:cNvCxnSpPr>
                <a:cxnSpLocks/>
                <a:endCxn id="59"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5" name="图形 54" descr="信封">
                <a:extLst>
                  <a:ext uri="{FF2B5EF4-FFF2-40B4-BE49-F238E27FC236}">
                    <a16:creationId xmlns:a16="http://schemas.microsoft.com/office/drawing/2014/main" id="{8A84ACB2-111C-47A4-A059-0F59C6B146C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696332"/>
                <a:ext cx="282892" cy="282892"/>
              </a:xfrm>
              <a:prstGeom prst="rect">
                <a:avLst/>
              </a:prstGeom>
            </p:spPr>
          </p:pic>
          <p:pic>
            <p:nvPicPr>
              <p:cNvPr id="56" name="图形 55" descr="信封">
                <a:extLst>
                  <a:ext uri="{FF2B5EF4-FFF2-40B4-BE49-F238E27FC236}">
                    <a16:creationId xmlns:a16="http://schemas.microsoft.com/office/drawing/2014/main" id="{3A249A5A-4123-420F-B37B-5B2E36B3256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495545"/>
                <a:ext cx="282892" cy="282892"/>
              </a:xfrm>
              <a:prstGeom prst="rect">
                <a:avLst/>
              </a:prstGeom>
            </p:spPr>
          </p:pic>
          <p:pic>
            <p:nvPicPr>
              <p:cNvPr id="57" name="图形 56" descr="信封">
                <a:extLst>
                  <a:ext uri="{FF2B5EF4-FFF2-40B4-BE49-F238E27FC236}">
                    <a16:creationId xmlns:a16="http://schemas.microsoft.com/office/drawing/2014/main" id="{D1CE15B1-09FB-43F9-9B80-97D27226604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883501"/>
                <a:ext cx="282892" cy="282892"/>
              </a:xfrm>
              <a:prstGeom prst="rect">
                <a:avLst/>
              </a:prstGeom>
            </p:spPr>
          </p:pic>
        </p:grpSp>
        <p:sp>
          <p:nvSpPr>
            <p:cNvPr id="52" name="文本框 51">
              <a:extLst>
                <a:ext uri="{FF2B5EF4-FFF2-40B4-BE49-F238E27FC236}">
                  <a16:creationId xmlns:a16="http://schemas.microsoft.com/office/drawing/2014/main" id="{B713E5CB-D02D-4009-9B0A-FFF923E14F5B}"/>
                </a:ext>
              </a:extLst>
            </p:cNvPr>
            <p:cNvSpPr txBox="1"/>
            <p:nvPr/>
          </p:nvSpPr>
          <p:spPr>
            <a:xfrm>
              <a:off x="803413" y="4711304"/>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grpSp>
      <p:grpSp>
        <p:nvGrpSpPr>
          <p:cNvPr id="67" name="组合 66">
            <a:extLst>
              <a:ext uri="{FF2B5EF4-FFF2-40B4-BE49-F238E27FC236}">
                <a16:creationId xmlns:a16="http://schemas.microsoft.com/office/drawing/2014/main" id="{C6D28920-D822-4414-B750-E639312F3A7C}"/>
              </a:ext>
            </a:extLst>
          </p:cNvPr>
          <p:cNvGrpSpPr/>
          <p:nvPr/>
        </p:nvGrpSpPr>
        <p:grpSpPr>
          <a:xfrm>
            <a:off x="5971223" y="4022370"/>
            <a:ext cx="1779513" cy="1941912"/>
            <a:chOff x="203308" y="3238332"/>
            <a:chExt cx="1779513" cy="1941912"/>
          </a:xfrm>
        </p:grpSpPr>
        <p:sp>
          <p:nvSpPr>
            <p:cNvPr id="68" name="矩形 67">
              <a:extLst>
                <a:ext uri="{FF2B5EF4-FFF2-40B4-BE49-F238E27FC236}">
                  <a16:creationId xmlns:a16="http://schemas.microsoft.com/office/drawing/2014/main" id="{911B5ADE-DDBB-4AC8-B538-9D4A5343D319}"/>
                </a:ext>
              </a:extLst>
            </p:cNvPr>
            <p:cNvSpPr/>
            <p:nvPr/>
          </p:nvSpPr>
          <p:spPr>
            <a:xfrm>
              <a:off x="203308" y="3238332"/>
              <a:ext cx="1779513" cy="1941912"/>
            </a:xfrm>
            <a:prstGeom prst="rect">
              <a:avLst/>
            </a:prstGeom>
            <a:solidFill>
              <a:schemeClr val="bg2">
                <a:alpha val="82000"/>
              </a:schemeClr>
            </a:solidFill>
            <a:ln>
              <a:noFill/>
              <a:headEnd type="arrow" w="med" len="med"/>
              <a:tailEnd/>
            </a:ln>
          </p:spPr>
          <p:style>
            <a:lnRef idx="3">
              <a:schemeClr val="lt1"/>
            </a:lnRef>
            <a:fillRef idx="1">
              <a:schemeClr val="accent4"/>
            </a:fillRef>
            <a:effectRef idx="1">
              <a:schemeClr val="accent4"/>
            </a:effectRef>
            <a:fontRef idx="minor">
              <a:schemeClr val="lt1"/>
            </a:fontRef>
          </p:style>
          <p:txBody>
            <a:bodyPr wrap="none" lIns="90000" tIns="46800" rIns="90000" bIns="46800" anchor="t"/>
            <a:lstStyle/>
            <a:p>
              <a:pPr algn="ctr">
                <a:defRPr/>
              </a:pPr>
              <a:r>
                <a:rPr lang="en-US" altLang="zh-CN" sz="1100" b="1" dirty="0">
                  <a:solidFill>
                    <a:schemeClr val="tx1"/>
                  </a:solidFill>
                  <a:latin typeface="微软雅黑" pitchFamily="34" charset="-122"/>
                  <a:ea typeface="微软雅黑" pitchFamily="34" charset="-122"/>
                </a:rPr>
                <a:t>SKU</a:t>
              </a:r>
              <a:r>
                <a:rPr lang="zh-CN" altLang="en-US" sz="1100" b="1" dirty="0">
                  <a:solidFill>
                    <a:schemeClr val="tx1"/>
                  </a:solidFill>
                  <a:latin typeface="微软雅黑" pitchFamily="34" charset="-122"/>
                  <a:ea typeface="微软雅黑" pitchFamily="34" charset="-122"/>
                </a:rPr>
                <a:t>领域节点（</a:t>
              </a:r>
              <a:r>
                <a:rPr lang="en-US" altLang="zh-CN" sz="1100" b="1" dirty="0">
                  <a:solidFill>
                    <a:schemeClr val="tx1"/>
                  </a:solidFill>
                  <a:latin typeface="微软雅黑" pitchFamily="34" charset="-122"/>
                  <a:ea typeface="微软雅黑" pitchFamily="34" charset="-122"/>
                </a:rPr>
                <a:t>JVM</a:t>
              </a:r>
              <a:r>
                <a:rPr lang="zh-CN" altLang="en-US" sz="1100" b="1" dirty="0">
                  <a:solidFill>
                    <a:schemeClr val="tx1"/>
                  </a:solidFill>
                  <a:latin typeface="微软雅黑" pitchFamily="34" charset="-122"/>
                  <a:ea typeface="微软雅黑" pitchFamily="34" charset="-122"/>
                </a:rPr>
                <a:t>）</a:t>
              </a:r>
              <a:endParaRPr lang="en-US" altLang="zh-CN" sz="1100" b="1" dirty="0">
                <a:solidFill>
                  <a:schemeClr val="tx1"/>
                </a:solidFill>
                <a:latin typeface="微软雅黑" pitchFamily="34" charset="-122"/>
                <a:ea typeface="微软雅黑" pitchFamily="34" charset="-122"/>
              </a:endParaRPr>
            </a:p>
            <a:p>
              <a:pPr algn="ctr">
                <a:defRPr/>
              </a:pPr>
              <a:r>
                <a:rPr lang="zh-CN" altLang="en-US" sz="1100" b="1" dirty="0">
                  <a:solidFill>
                    <a:schemeClr val="tx1"/>
                  </a:solidFill>
                  <a:latin typeface="微软雅黑" pitchFamily="34" charset="-122"/>
                  <a:ea typeface="微软雅黑" pitchFamily="34" charset="-122"/>
                </a:rPr>
                <a:t>（对象</a:t>
              </a:r>
              <a:r>
                <a:rPr lang="en-US" altLang="zh-CN" sz="1100" b="1" dirty="0">
                  <a:solidFill>
                    <a:schemeClr val="tx1"/>
                  </a:solidFill>
                  <a:latin typeface="微软雅黑" pitchFamily="34" charset="-122"/>
                  <a:ea typeface="微软雅黑" pitchFamily="34" charset="-122"/>
                </a:rPr>
                <a:t>ID:N-200</a:t>
              </a:r>
              <a:r>
                <a:rPr lang="zh-CN" altLang="en-US" sz="1100" b="1" dirty="0">
                  <a:solidFill>
                    <a:schemeClr val="tx1"/>
                  </a:solidFill>
                  <a:latin typeface="微软雅黑" pitchFamily="34" charset="-122"/>
                  <a:ea typeface="微软雅黑" pitchFamily="34" charset="-122"/>
                </a:rPr>
                <a:t>万）</a:t>
              </a:r>
            </a:p>
          </p:txBody>
        </p:sp>
        <p:grpSp>
          <p:nvGrpSpPr>
            <p:cNvPr id="69" name="组合 68">
              <a:extLst>
                <a:ext uri="{FF2B5EF4-FFF2-40B4-BE49-F238E27FC236}">
                  <a16:creationId xmlns:a16="http://schemas.microsoft.com/office/drawing/2014/main" id="{FDA6BD4E-0918-4660-B217-837A72FC36E6}"/>
                </a:ext>
              </a:extLst>
            </p:cNvPr>
            <p:cNvGrpSpPr/>
            <p:nvPr/>
          </p:nvGrpSpPr>
          <p:grpSpPr>
            <a:xfrm>
              <a:off x="264820" y="3805934"/>
              <a:ext cx="620724" cy="1264011"/>
              <a:chOff x="3694049" y="4482627"/>
              <a:chExt cx="620724" cy="1264011"/>
            </a:xfrm>
          </p:grpSpPr>
          <p:grpSp>
            <p:nvGrpSpPr>
              <p:cNvPr id="79" name="组合 78">
                <a:extLst>
                  <a:ext uri="{FF2B5EF4-FFF2-40B4-BE49-F238E27FC236}">
                    <a16:creationId xmlns:a16="http://schemas.microsoft.com/office/drawing/2014/main" id="{3401DFC5-BC10-4FEA-8BB0-A80DC96C8ED7}"/>
                  </a:ext>
                </a:extLst>
              </p:cNvPr>
              <p:cNvGrpSpPr/>
              <p:nvPr/>
            </p:nvGrpSpPr>
            <p:grpSpPr>
              <a:xfrm>
                <a:off x="3694049" y="5206007"/>
                <a:ext cx="620724" cy="540631"/>
                <a:chOff x="313392" y="3604602"/>
                <a:chExt cx="620724" cy="540631"/>
              </a:xfrm>
            </p:grpSpPr>
            <p:sp>
              <p:nvSpPr>
                <p:cNvPr id="84" name="六边形 83">
                  <a:extLst>
                    <a:ext uri="{FF2B5EF4-FFF2-40B4-BE49-F238E27FC236}">
                      <a16:creationId xmlns:a16="http://schemas.microsoft.com/office/drawing/2014/main" id="{D52C9BD5-912E-4B71-8BF4-84087F5EF18E}"/>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5" name="图形 84" descr="购物袋">
                  <a:extLst>
                    <a:ext uri="{FF2B5EF4-FFF2-40B4-BE49-F238E27FC236}">
                      <a16:creationId xmlns:a16="http://schemas.microsoft.com/office/drawing/2014/main" id="{2354C4F6-4890-4C1D-BB28-2A122718BD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055" y="3639914"/>
                  <a:ext cx="414548" cy="414548"/>
                </a:xfrm>
                <a:prstGeom prst="rect">
                  <a:avLst/>
                </a:prstGeom>
              </p:spPr>
            </p:pic>
          </p:grpSp>
          <p:cxnSp>
            <p:nvCxnSpPr>
              <p:cNvPr id="80" name="直接箭头连接符 79">
                <a:extLst>
                  <a:ext uri="{FF2B5EF4-FFF2-40B4-BE49-F238E27FC236}">
                    <a16:creationId xmlns:a16="http://schemas.microsoft.com/office/drawing/2014/main" id="{0D4AC9DB-15B2-4B23-A2B5-C99C9041341C}"/>
                  </a:ext>
                </a:extLst>
              </p:cNvPr>
              <p:cNvCxnSpPr>
                <a:cxnSpLocks/>
                <a:endCxn id="85"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1" name="图形 80" descr="信封">
                <a:extLst>
                  <a:ext uri="{FF2B5EF4-FFF2-40B4-BE49-F238E27FC236}">
                    <a16:creationId xmlns:a16="http://schemas.microsoft.com/office/drawing/2014/main" id="{3095E7C4-9EA6-4CFA-B965-00D61CBE470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696332"/>
                <a:ext cx="282892" cy="282892"/>
              </a:xfrm>
              <a:prstGeom prst="rect">
                <a:avLst/>
              </a:prstGeom>
            </p:spPr>
          </p:pic>
          <p:pic>
            <p:nvPicPr>
              <p:cNvPr id="82" name="图形 81" descr="信封">
                <a:extLst>
                  <a:ext uri="{FF2B5EF4-FFF2-40B4-BE49-F238E27FC236}">
                    <a16:creationId xmlns:a16="http://schemas.microsoft.com/office/drawing/2014/main" id="{FB65CDCB-64F9-42C4-86A1-46EE1B9E838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495545"/>
                <a:ext cx="282892" cy="282892"/>
              </a:xfrm>
              <a:prstGeom prst="rect">
                <a:avLst/>
              </a:prstGeom>
            </p:spPr>
          </p:pic>
          <p:pic>
            <p:nvPicPr>
              <p:cNvPr id="83" name="图形 82" descr="信封">
                <a:extLst>
                  <a:ext uri="{FF2B5EF4-FFF2-40B4-BE49-F238E27FC236}">
                    <a16:creationId xmlns:a16="http://schemas.microsoft.com/office/drawing/2014/main" id="{BB89A76C-5913-46ED-BD62-3404DBEFC47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883501"/>
                <a:ext cx="282892" cy="282892"/>
              </a:xfrm>
              <a:prstGeom prst="rect">
                <a:avLst/>
              </a:prstGeom>
            </p:spPr>
          </p:pic>
        </p:grpSp>
        <p:grpSp>
          <p:nvGrpSpPr>
            <p:cNvPr id="70" name="组合 69">
              <a:extLst>
                <a:ext uri="{FF2B5EF4-FFF2-40B4-BE49-F238E27FC236}">
                  <a16:creationId xmlns:a16="http://schemas.microsoft.com/office/drawing/2014/main" id="{CD3A06E6-EB57-41DD-B482-55E01F7A1A52}"/>
                </a:ext>
              </a:extLst>
            </p:cNvPr>
            <p:cNvGrpSpPr/>
            <p:nvPr/>
          </p:nvGrpSpPr>
          <p:grpSpPr>
            <a:xfrm>
              <a:off x="1216423" y="3805934"/>
              <a:ext cx="620724" cy="1264011"/>
              <a:chOff x="3694049" y="4482627"/>
              <a:chExt cx="620724" cy="1264011"/>
            </a:xfrm>
          </p:grpSpPr>
          <p:grpSp>
            <p:nvGrpSpPr>
              <p:cNvPr id="72" name="组合 71">
                <a:extLst>
                  <a:ext uri="{FF2B5EF4-FFF2-40B4-BE49-F238E27FC236}">
                    <a16:creationId xmlns:a16="http://schemas.microsoft.com/office/drawing/2014/main" id="{0EA7B0AB-26C9-465E-A7A8-3C4D101F9487}"/>
                  </a:ext>
                </a:extLst>
              </p:cNvPr>
              <p:cNvGrpSpPr/>
              <p:nvPr/>
            </p:nvGrpSpPr>
            <p:grpSpPr>
              <a:xfrm>
                <a:off x="3694049" y="5206007"/>
                <a:ext cx="620724" cy="540631"/>
                <a:chOff x="313392" y="3604602"/>
                <a:chExt cx="620724" cy="540631"/>
              </a:xfrm>
            </p:grpSpPr>
            <p:sp>
              <p:nvSpPr>
                <p:cNvPr id="77" name="六边形 76">
                  <a:extLst>
                    <a:ext uri="{FF2B5EF4-FFF2-40B4-BE49-F238E27FC236}">
                      <a16:creationId xmlns:a16="http://schemas.microsoft.com/office/drawing/2014/main" id="{477965DA-ED40-43C5-B90D-7556E2B9878E}"/>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8" name="图形 77" descr="购物袋">
                  <a:extLst>
                    <a:ext uri="{FF2B5EF4-FFF2-40B4-BE49-F238E27FC236}">
                      <a16:creationId xmlns:a16="http://schemas.microsoft.com/office/drawing/2014/main" id="{08F96561-9507-4BF7-AC57-FA74C1F769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055" y="3639914"/>
                  <a:ext cx="414548" cy="414548"/>
                </a:xfrm>
                <a:prstGeom prst="rect">
                  <a:avLst/>
                </a:prstGeom>
              </p:spPr>
            </p:pic>
          </p:grpSp>
          <p:cxnSp>
            <p:nvCxnSpPr>
              <p:cNvPr id="73" name="直接箭头连接符 72">
                <a:extLst>
                  <a:ext uri="{FF2B5EF4-FFF2-40B4-BE49-F238E27FC236}">
                    <a16:creationId xmlns:a16="http://schemas.microsoft.com/office/drawing/2014/main" id="{86E409BA-1BD8-43B0-B73C-92ED7A6C7215}"/>
                  </a:ext>
                </a:extLst>
              </p:cNvPr>
              <p:cNvCxnSpPr>
                <a:cxnSpLocks/>
                <a:endCxn id="78"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4" name="图形 73" descr="信封">
                <a:extLst>
                  <a:ext uri="{FF2B5EF4-FFF2-40B4-BE49-F238E27FC236}">
                    <a16:creationId xmlns:a16="http://schemas.microsoft.com/office/drawing/2014/main" id="{9622A392-89BA-4F0B-AC18-9DE2FCE2ABF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696332"/>
                <a:ext cx="282892" cy="282892"/>
              </a:xfrm>
              <a:prstGeom prst="rect">
                <a:avLst/>
              </a:prstGeom>
            </p:spPr>
          </p:pic>
          <p:pic>
            <p:nvPicPr>
              <p:cNvPr id="75" name="图形 74" descr="信封">
                <a:extLst>
                  <a:ext uri="{FF2B5EF4-FFF2-40B4-BE49-F238E27FC236}">
                    <a16:creationId xmlns:a16="http://schemas.microsoft.com/office/drawing/2014/main" id="{CA1924BC-D7A3-4E01-808D-6631ADDAB08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495545"/>
                <a:ext cx="282892" cy="282892"/>
              </a:xfrm>
              <a:prstGeom prst="rect">
                <a:avLst/>
              </a:prstGeom>
            </p:spPr>
          </p:pic>
          <p:pic>
            <p:nvPicPr>
              <p:cNvPr id="76" name="图形 75" descr="信封">
                <a:extLst>
                  <a:ext uri="{FF2B5EF4-FFF2-40B4-BE49-F238E27FC236}">
                    <a16:creationId xmlns:a16="http://schemas.microsoft.com/office/drawing/2014/main" id="{D34DE105-5753-4B89-8989-FAA2306D576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07222" y="4883501"/>
                <a:ext cx="282892" cy="282892"/>
              </a:xfrm>
              <a:prstGeom prst="rect">
                <a:avLst/>
              </a:prstGeom>
            </p:spPr>
          </p:pic>
        </p:grpSp>
        <p:sp>
          <p:nvSpPr>
            <p:cNvPr id="71" name="文本框 70">
              <a:extLst>
                <a:ext uri="{FF2B5EF4-FFF2-40B4-BE49-F238E27FC236}">
                  <a16:creationId xmlns:a16="http://schemas.microsoft.com/office/drawing/2014/main" id="{6C6FB800-7DA6-4C22-961D-29BC1703A323}"/>
                </a:ext>
              </a:extLst>
            </p:cNvPr>
            <p:cNvSpPr txBox="1"/>
            <p:nvPr/>
          </p:nvSpPr>
          <p:spPr>
            <a:xfrm>
              <a:off x="803413" y="4711304"/>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grpSp>
      <p:cxnSp>
        <p:nvCxnSpPr>
          <p:cNvPr id="86" name="直接箭头连接符 85">
            <a:extLst>
              <a:ext uri="{FF2B5EF4-FFF2-40B4-BE49-F238E27FC236}">
                <a16:creationId xmlns:a16="http://schemas.microsoft.com/office/drawing/2014/main" id="{306B980D-65C0-49A9-B4D3-F3D290285903}"/>
              </a:ext>
            </a:extLst>
          </p:cNvPr>
          <p:cNvCxnSpPr>
            <a:cxnSpLocks/>
            <a:stCxn id="8" idx="2"/>
            <a:endCxn id="68" idx="0"/>
          </p:cNvCxnSpPr>
          <p:nvPr/>
        </p:nvCxnSpPr>
        <p:spPr>
          <a:xfrm>
            <a:off x="4266023" y="2526078"/>
            <a:ext cx="2594957" cy="1496292"/>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连接符: 肘形 86">
            <a:extLst>
              <a:ext uri="{FF2B5EF4-FFF2-40B4-BE49-F238E27FC236}">
                <a16:creationId xmlns:a16="http://schemas.microsoft.com/office/drawing/2014/main" id="{32C75168-DFE5-484F-B02C-C6C950B76CED}"/>
              </a:ext>
            </a:extLst>
          </p:cNvPr>
          <p:cNvCxnSpPr>
            <a:cxnSpLocks/>
            <a:stCxn id="68" idx="2"/>
            <a:endCxn id="16" idx="1"/>
          </p:cNvCxnSpPr>
          <p:nvPr/>
        </p:nvCxnSpPr>
        <p:spPr>
          <a:xfrm rot="16200000" flipH="1">
            <a:off x="7280833" y="5544429"/>
            <a:ext cx="298938" cy="1138644"/>
          </a:xfrm>
          <a:prstGeom prst="bentConnector2">
            <a:avLst/>
          </a:prstGeom>
          <a:ln w="25400" cmpd="sng">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C57CBC73-B0B8-4F74-93D1-43D2FE8EE7DC}"/>
              </a:ext>
            </a:extLst>
          </p:cNvPr>
          <p:cNvSpPr txBox="1"/>
          <p:nvPr/>
        </p:nvSpPr>
        <p:spPr>
          <a:xfrm>
            <a:off x="5368393" y="5119031"/>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sp>
        <p:nvSpPr>
          <p:cNvPr id="89" name="文本框 88">
            <a:extLst>
              <a:ext uri="{FF2B5EF4-FFF2-40B4-BE49-F238E27FC236}">
                <a16:creationId xmlns:a16="http://schemas.microsoft.com/office/drawing/2014/main" id="{08A1812F-8128-4E08-9109-51680C26ABF6}"/>
              </a:ext>
            </a:extLst>
          </p:cNvPr>
          <p:cNvSpPr txBox="1"/>
          <p:nvPr/>
        </p:nvSpPr>
        <p:spPr>
          <a:xfrm>
            <a:off x="6532173" y="1292470"/>
            <a:ext cx="3404497" cy="830997"/>
          </a:xfrm>
          <a:prstGeom prst="rect">
            <a:avLst/>
          </a:prstGeom>
          <a:noFill/>
        </p:spPr>
        <p:txBody>
          <a:bodyPr wrap="square" rtlCol="0">
            <a:spAutoFit/>
          </a:bodyPr>
          <a:lstStyle/>
          <a:p>
            <a:r>
              <a:rPr lang="zh-CN" altLang="en-US" sz="1600" b="1" i="1" dirty="0">
                <a:latin typeface="Microsoft YaHei UI" panose="020B0503020204020204" pitchFamily="34" charset="-122"/>
                <a:ea typeface="Microsoft YaHei UI" panose="020B0503020204020204" pitchFamily="34" charset="-122"/>
              </a:rPr>
              <a:t>部署实践</a:t>
            </a:r>
            <a:endParaRPr lang="en-US" altLang="zh-CN" sz="1600" b="1" i="1" dirty="0">
              <a:latin typeface="Microsoft YaHei UI" panose="020B0503020204020204" pitchFamily="34" charset="-122"/>
              <a:ea typeface="Microsoft YaHei UI" panose="020B0503020204020204" pitchFamily="34" charset="-122"/>
            </a:endParaRPr>
          </a:p>
          <a:p>
            <a:r>
              <a:rPr lang="zh-CN" altLang="en-US" sz="1600" i="1" dirty="0">
                <a:latin typeface="Microsoft YaHei UI" panose="020B0503020204020204" pitchFamily="34" charset="-122"/>
                <a:ea typeface="Microsoft YaHei UI" panose="020B0503020204020204" pitchFamily="34" charset="-122"/>
              </a:rPr>
              <a:t>每</a:t>
            </a:r>
            <a:r>
              <a:rPr lang="en-US" altLang="zh-CN" sz="1600" i="1" dirty="0">
                <a:latin typeface="Microsoft YaHei UI" panose="020B0503020204020204" pitchFamily="34" charset="-122"/>
                <a:ea typeface="Microsoft YaHei UI" panose="020B0503020204020204" pitchFamily="34" charset="-122"/>
              </a:rPr>
              <a:t>64GRAM</a:t>
            </a:r>
            <a:r>
              <a:rPr lang="zh-CN" altLang="en-US" sz="1600" i="1" dirty="0">
                <a:latin typeface="Microsoft YaHei UI" panose="020B0503020204020204" pitchFamily="34" charset="-122"/>
                <a:ea typeface="Microsoft YaHei UI" panose="020B0503020204020204" pitchFamily="34" charset="-122"/>
              </a:rPr>
              <a:t>物理机上部署</a:t>
            </a:r>
            <a:r>
              <a:rPr lang="en-US" altLang="zh-CN" sz="1600" b="1" i="1" dirty="0">
                <a:latin typeface="Microsoft YaHei UI" panose="020B0503020204020204" pitchFamily="34" charset="-122"/>
                <a:ea typeface="Microsoft YaHei UI" panose="020B0503020204020204" pitchFamily="34" charset="-122"/>
              </a:rPr>
              <a:t>3</a:t>
            </a:r>
            <a:r>
              <a:rPr lang="zh-CN" altLang="en-US" sz="1600" b="1" i="1" dirty="0">
                <a:latin typeface="Microsoft YaHei UI" panose="020B0503020204020204" pitchFamily="34" charset="-122"/>
                <a:ea typeface="Microsoft YaHei UI" panose="020B0503020204020204" pitchFamily="34" charset="-122"/>
              </a:rPr>
              <a:t>个</a:t>
            </a:r>
            <a:r>
              <a:rPr lang="zh-CN" altLang="en-US" sz="1600" i="1" dirty="0">
                <a:latin typeface="Microsoft YaHei UI" panose="020B0503020204020204" pitchFamily="34" charset="-122"/>
                <a:ea typeface="Microsoft YaHei UI" panose="020B0503020204020204" pitchFamily="34" charset="-122"/>
              </a:rPr>
              <a:t>节点</a:t>
            </a:r>
            <a:br>
              <a:rPr lang="en-US" altLang="zh-CN" sz="1600" i="1" dirty="0">
                <a:latin typeface="Microsoft YaHei UI" panose="020B0503020204020204" pitchFamily="34" charset="-122"/>
                <a:ea typeface="Microsoft YaHei UI" panose="020B0503020204020204" pitchFamily="34" charset="-122"/>
              </a:rPr>
            </a:br>
            <a:r>
              <a:rPr lang="zh-CN" altLang="en-US" sz="1600" i="1" dirty="0">
                <a:latin typeface="Microsoft YaHei UI" panose="020B0503020204020204" pitchFamily="34" charset="-122"/>
                <a:ea typeface="Microsoft YaHei UI" panose="020B0503020204020204" pitchFamily="34" charset="-122"/>
              </a:rPr>
              <a:t>每个节点</a:t>
            </a:r>
            <a:r>
              <a:rPr lang="en-US" altLang="zh-CN" sz="1600" i="1" dirty="0">
                <a:latin typeface="Microsoft YaHei UI" panose="020B0503020204020204" pitchFamily="34" charset="-122"/>
                <a:ea typeface="Microsoft YaHei UI" panose="020B0503020204020204" pitchFamily="34" charset="-122"/>
              </a:rPr>
              <a:t>20</a:t>
            </a:r>
            <a:r>
              <a:rPr lang="zh-CN" altLang="en-US" sz="1600" i="1" dirty="0">
                <a:latin typeface="Microsoft YaHei UI" panose="020B0503020204020204" pitchFamily="34" charset="-122"/>
                <a:ea typeface="Microsoft YaHei UI" panose="020B0503020204020204" pitchFamily="34" charset="-122"/>
              </a:rPr>
              <a:t>万</a:t>
            </a:r>
            <a:r>
              <a:rPr lang="en-US" altLang="zh-CN" sz="1600" i="1" dirty="0">
                <a:latin typeface="Microsoft YaHei UI" panose="020B0503020204020204" pitchFamily="34" charset="-122"/>
                <a:ea typeface="Microsoft YaHei UI" panose="020B0503020204020204" pitchFamily="34" charset="-122"/>
              </a:rPr>
              <a:t>SKU</a:t>
            </a:r>
            <a:r>
              <a:rPr lang="zh-CN" altLang="en-US" sz="1600" i="1" dirty="0">
                <a:latin typeface="Microsoft YaHei UI" panose="020B0503020204020204" pitchFamily="34" charset="-122"/>
                <a:ea typeface="Microsoft YaHei UI" panose="020B0503020204020204" pitchFamily="34" charset="-122"/>
              </a:rPr>
              <a:t>领域对象</a:t>
            </a:r>
            <a:endParaRPr lang="en-US" altLang="zh-CN" sz="1600" i="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8910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占位符 5">
            <a:extLst>
              <a:ext uri="{FF2B5EF4-FFF2-40B4-BE49-F238E27FC236}">
                <a16:creationId xmlns:a16="http://schemas.microsoft.com/office/drawing/2014/main" id="{30FFB574-1A6F-4663-8A66-4B7FE7D7AEB8}"/>
              </a:ext>
            </a:extLst>
          </p:cNvPr>
          <p:cNvSpPr txBox="1">
            <a:spLocks/>
          </p:cNvSpPr>
          <p:nvPr/>
        </p:nvSpPr>
        <p:spPr>
          <a:xfrm>
            <a:off x="1519104" y="652463"/>
            <a:ext cx="7921625" cy="563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latin typeface="Microsoft YaHei UI" panose="020B0503020204020204" pitchFamily="34" charset="-122"/>
                <a:ea typeface="Microsoft YaHei UI" panose="020B0503020204020204" pitchFamily="34" charset="-122"/>
              </a:rPr>
              <a:t>内存领域对象的高可用保障</a:t>
            </a:r>
            <a:endParaRPr lang="zh-CN" altLang="en-US" dirty="0">
              <a:latin typeface="Microsoft YaHei UI" panose="020B0503020204020204" pitchFamily="34" charset="-122"/>
              <a:ea typeface="Microsoft YaHei UI" panose="020B0503020204020204" pitchFamily="34" charset="-122"/>
            </a:endParaRPr>
          </a:p>
        </p:txBody>
      </p:sp>
      <p:grpSp>
        <p:nvGrpSpPr>
          <p:cNvPr id="91" name="组合 90">
            <a:extLst>
              <a:ext uri="{FF2B5EF4-FFF2-40B4-BE49-F238E27FC236}">
                <a16:creationId xmlns:a16="http://schemas.microsoft.com/office/drawing/2014/main" id="{62C06CDD-413F-4819-BFEE-4FC61CA447C5}"/>
              </a:ext>
            </a:extLst>
          </p:cNvPr>
          <p:cNvGrpSpPr/>
          <p:nvPr/>
        </p:nvGrpSpPr>
        <p:grpSpPr>
          <a:xfrm>
            <a:off x="3194379" y="1229630"/>
            <a:ext cx="1882247" cy="1056736"/>
            <a:chOff x="970151" y="2510307"/>
            <a:chExt cx="1882247" cy="1056736"/>
          </a:xfrm>
        </p:grpSpPr>
        <p:pic>
          <p:nvPicPr>
            <p:cNvPr id="92" name="图形 91" descr="群组">
              <a:extLst>
                <a:ext uri="{FF2B5EF4-FFF2-40B4-BE49-F238E27FC236}">
                  <a16:creationId xmlns:a16="http://schemas.microsoft.com/office/drawing/2014/main" id="{A70CE617-737B-4687-BA72-F0B79538DC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895" y="2652643"/>
              <a:ext cx="914400" cy="914400"/>
            </a:xfrm>
            <a:prstGeom prst="rect">
              <a:avLst/>
            </a:prstGeom>
          </p:spPr>
        </p:pic>
        <p:sp>
          <p:nvSpPr>
            <p:cNvPr id="93" name="文本框 92">
              <a:extLst>
                <a:ext uri="{FF2B5EF4-FFF2-40B4-BE49-F238E27FC236}">
                  <a16:creationId xmlns:a16="http://schemas.microsoft.com/office/drawing/2014/main" id="{70BC2A87-F0C0-4B60-AB3B-2937FCC3F13B}"/>
                </a:ext>
              </a:extLst>
            </p:cNvPr>
            <p:cNvSpPr txBox="1"/>
            <p:nvPr/>
          </p:nvSpPr>
          <p:spPr>
            <a:xfrm>
              <a:off x="970151" y="2510307"/>
              <a:ext cx="1882247" cy="338554"/>
            </a:xfrm>
            <a:prstGeom prst="rect">
              <a:avLst/>
            </a:prstGeom>
            <a:noFill/>
          </p:spPr>
          <p:txBody>
            <a:bodyPr wrap="none" rtlCol="0">
              <a:spAutoFit/>
            </a:bodyPr>
            <a:lstStyle/>
            <a:p>
              <a:r>
                <a:rPr lang="en-US" altLang="zh-CN" sz="1600" b="1" dirty="0">
                  <a:latin typeface="Microsoft YaHei UI" panose="020B0503020204020204" pitchFamily="34" charset="-122"/>
                  <a:ea typeface="Microsoft YaHei UI" panose="020B0503020204020204" pitchFamily="34" charset="-122"/>
                </a:rPr>
                <a:t>10,000,000+</a:t>
              </a:r>
              <a:r>
                <a:rPr lang="zh-CN" altLang="en-US" sz="1600" b="1" dirty="0">
                  <a:latin typeface="Microsoft YaHei UI" panose="020B0503020204020204" pitchFamily="34" charset="-122"/>
                  <a:ea typeface="Microsoft YaHei UI" panose="020B0503020204020204" pitchFamily="34" charset="-122"/>
                </a:rPr>
                <a:t>用户</a:t>
              </a:r>
            </a:p>
          </p:txBody>
        </p:sp>
      </p:grpSp>
      <p:cxnSp>
        <p:nvCxnSpPr>
          <p:cNvPr id="94" name="直接箭头连接符 93">
            <a:extLst>
              <a:ext uri="{FF2B5EF4-FFF2-40B4-BE49-F238E27FC236}">
                <a16:creationId xmlns:a16="http://schemas.microsoft.com/office/drawing/2014/main" id="{CECED92F-F117-4C0F-A8AA-EE60177F48E5}"/>
              </a:ext>
            </a:extLst>
          </p:cNvPr>
          <p:cNvCxnSpPr>
            <a:cxnSpLocks/>
            <a:stCxn id="92" idx="2"/>
            <a:endCxn id="104" idx="0"/>
          </p:cNvCxnSpPr>
          <p:nvPr/>
        </p:nvCxnSpPr>
        <p:spPr>
          <a:xfrm flipH="1">
            <a:off x="1987672" y="2286366"/>
            <a:ext cx="2011651" cy="1496293"/>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8D4D2AEE-3310-4B9D-BD7D-DA50A3601A70}"/>
              </a:ext>
            </a:extLst>
          </p:cNvPr>
          <p:cNvCxnSpPr>
            <a:cxnSpLocks/>
            <a:stCxn id="92" idx="2"/>
            <a:endCxn id="123" idx="0"/>
          </p:cNvCxnSpPr>
          <p:nvPr/>
        </p:nvCxnSpPr>
        <p:spPr>
          <a:xfrm>
            <a:off x="3999323" y="2286366"/>
            <a:ext cx="137311" cy="1498772"/>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6" name="组合 95">
            <a:extLst>
              <a:ext uri="{FF2B5EF4-FFF2-40B4-BE49-F238E27FC236}">
                <a16:creationId xmlns:a16="http://schemas.microsoft.com/office/drawing/2014/main" id="{9C564C93-35D9-4350-87C1-4B99C80FD37D}"/>
              </a:ext>
            </a:extLst>
          </p:cNvPr>
          <p:cNvGrpSpPr/>
          <p:nvPr/>
        </p:nvGrpSpPr>
        <p:grpSpPr>
          <a:xfrm>
            <a:off x="7732924" y="5066965"/>
            <a:ext cx="1066895" cy="1095042"/>
            <a:chOff x="3894680" y="5215888"/>
            <a:chExt cx="1066895" cy="1095042"/>
          </a:xfrm>
        </p:grpSpPr>
        <p:sp>
          <p:nvSpPr>
            <p:cNvPr id="97" name="文本框 96">
              <a:extLst>
                <a:ext uri="{FF2B5EF4-FFF2-40B4-BE49-F238E27FC236}">
                  <a16:creationId xmlns:a16="http://schemas.microsoft.com/office/drawing/2014/main" id="{DDC941C6-6036-47FE-824D-478F841BD98F}"/>
                </a:ext>
              </a:extLst>
            </p:cNvPr>
            <p:cNvSpPr txBox="1"/>
            <p:nvPr/>
          </p:nvSpPr>
          <p:spPr>
            <a:xfrm>
              <a:off x="3894680" y="6033931"/>
              <a:ext cx="1066895" cy="276999"/>
            </a:xfrm>
            <a:prstGeom prst="rect">
              <a:avLst/>
            </a:prstGeom>
            <a:noFill/>
          </p:spPr>
          <p:txBody>
            <a:bodyPr wrap="none" rtlCol="0">
              <a:spAutoFit/>
            </a:bodyPr>
            <a:lstStyle/>
            <a:p>
              <a:r>
                <a:rPr lang="en-US" altLang="zh-CN" sz="1200" b="1" dirty="0">
                  <a:latin typeface="Microsoft YaHei UI" panose="020B0503020204020204" pitchFamily="34" charset="-122"/>
                  <a:ea typeface="Microsoft YaHei UI" panose="020B0503020204020204" pitchFamily="34" charset="-122"/>
                </a:rPr>
                <a:t>Event Store</a:t>
              </a:r>
              <a:endParaRPr lang="zh-CN" altLang="en-US" sz="1200" b="1" dirty="0">
                <a:latin typeface="Microsoft YaHei UI" panose="020B0503020204020204" pitchFamily="34" charset="-122"/>
                <a:ea typeface="Microsoft YaHei UI" panose="020B0503020204020204" pitchFamily="34" charset="-122"/>
              </a:endParaRPr>
            </a:p>
          </p:txBody>
        </p:sp>
        <p:pic>
          <p:nvPicPr>
            <p:cNvPr id="98" name="图形 97" descr="数据库">
              <a:extLst>
                <a:ext uri="{FF2B5EF4-FFF2-40B4-BE49-F238E27FC236}">
                  <a16:creationId xmlns:a16="http://schemas.microsoft.com/office/drawing/2014/main" id="{A13BABBC-0A54-4004-9901-C2C9D427D9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4493" y="5215888"/>
              <a:ext cx="911688" cy="911688"/>
            </a:xfrm>
            <a:prstGeom prst="rect">
              <a:avLst/>
            </a:prstGeom>
          </p:spPr>
        </p:pic>
      </p:grpSp>
      <p:cxnSp>
        <p:nvCxnSpPr>
          <p:cNvPr id="99" name="连接符: 肘形 98">
            <a:extLst>
              <a:ext uri="{FF2B5EF4-FFF2-40B4-BE49-F238E27FC236}">
                <a16:creationId xmlns:a16="http://schemas.microsoft.com/office/drawing/2014/main" id="{0A5422F0-C2E3-49F5-AF7B-BF8A0A36E8AA}"/>
              </a:ext>
            </a:extLst>
          </p:cNvPr>
          <p:cNvCxnSpPr>
            <a:cxnSpLocks/>
            <a:stCxn id="104" idx="2"/>
            <a:endCxn id="97" idx="1"/>
          </p:cNvCxnSpPr>
          <p:nvPr/>
        </p:nvCxnSpPr>
        <p:spPr>
          <a:xfrm rot="16200000" flipH="1">
            <a:off x="4712072" y="3002655"/>
            <a:ext cx="296453" cy="5745252"/>
          </a:xfrm>
          <a:prstGeom prst="bentConnector2">
            <a:avLst/>
          </a:prstGeom>
          <a:ln w="25400" cmpd="sng">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连接符: 肘形 99">
            <a:extLst>
              <a:ext uri="{FF2B5EF4-FFF2-40B4-BE49-F238E27FC236}">
                <a16:creationId xmlns:a16="http://schemas.microsoft.com/office/drawing/2014/main" id="{843D4B1C-2A5E-4511-A6EA-06D6DC234033}"/>
              </a:ext>
            </a:extLst>
          </p:cNvPr>
          <p:cNvCxnSpPr>
            <a:cxnSpLocks/>
            <a:stCxn id="123" idx="2"/>
            <a:endCxn id="97" idx="1"/>
          </p:cNvCxnSpPr>
          <p:nvPr/>
        </p:nvCxnSpPr>
        <p:spPr>
          <a:xfrm rot="16200000" flipH="1">
            <a:off x="5786551" y="4077135"/>
            <a:ext cx="296456" cy="3596290"/>
          </a:xfrm>
          <a:prstGeom prst="bentConnector2">
            <a:avLst/>
          </a:prstGeom>
          <a:ln w="25400" cmpd="sng">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92115A4-5224-4D17-A597-44777B3881F8}"/>
              </a:ext>
            </a:extLst>
          </p:cNvPr>
          <p:cNvCxnSpPr>
            <a:cxnSpLocks/>
            <a:stCxn id="92" idx="2"/>
            <a:endCxn id="166" idx="0"/>
          </p:cNvCxnSpPr>
          <p:nvPr/>
        </p:nvCxnSpPr>
        <p:spPr>
          <a:xfrm>
            <a:off x="3999323" y="2286366"/>
            <a:ext cx="5079996" cy="1393101"/>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03120FE5-54BA-460C-B4B7-F21E2A33D0B7}"/>
              </a:ext>
            </a:extLst>
          </p:cNvPr>
          <p:cNvSpPr txBox="1"/>
          <p:nvPr/>
        </p:nvSpPr>
        <p:spPr>
          <a:xfrm>
            <a:off x="8572728" y="5173933"/>
            <a:ext cx="1372805" cy="738664"/>
          </a:xfrm>
          <a:prstGeom prst="rect">
            <a:avLst/>
          </a:prstGeom>
          <a:noFill/>
        </p:spPr>
        <p:txBody>
          <a:bodyPr wrap="square" rtlCol="0">
            <a:spAutoFit/>
          </a:bodyPr>
          <a:lstStyle/>
          <a:p>
            <a:r>
              <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rPr>
              <a:t>30</a:t>
            </a:r>
            <a:r>
              <a:rPr lang="zh-CN" altLang="en-US" sz="1400" i="1" dirty="0">
                <a:solidFill>
                  <a:schemeClr val="bg1">
                    <a:lumMod val="50000"/>
                  </a:schemeClr>
                </a:solidFill>
                <a:latin typeface="Microsoft YaHei UI" panose="020B0503020204020204" pitchFamily="34" charset="-122"/>
                <a:ea typeface="Microsoft YaHei UI" panose="020B0503020204020204" pitchFamily="34" charset="-122"/>
              </a:rPr>
              <a:t>分钟前镜像</a:t>
            </a:r>
            <a:endPar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endParaRPr>
          </a:p>
          <a:p>
            <a:r>
              <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rPr>
              <a:t>20</a:t>
            </a:r>
            <a:r>
              <a:rPr lang="zh-CN" altLang="en-US" sz="1400" i="1" dirty="0">
                <a:solidFill>
                  <a:schemeClr val="bg1">
                    <a:lumMod val="50000"/>
                  </a:schemeClr>
                </a:solidFill>
                <a:latin typeface="Microsoft YaHei UI" panose="020B0503020204020204" pitchFamily="34" charset="-122"/>
                <a:ea typeface="Microsoft YaHei UI" panose="020B0503020204020204" pitchFamily="34" charset="-122"/>
              </a:rPr>
              <a:t>分钟前镜像</a:t>
            </a:r>
            <a:endPar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endParaRPr>
          </a:p>
          <a:p>
            <a:r>
              <a:rPr lang="en-US" altLang="zh-CN" sz="1400" i="1" dirty="0">
                <a:solidFill>
                  <a:schemeClr val="bg1">
                    <a:lumMod val="50000"/>
                  </a:schemeClr>
                </a:solidFill>
                <a:latin typeface="Microsoft YaHei UI" panose="020B0503020204020204" pitchFamily="34" charset="-122"/>
                <a:ea typeface="Microsoft YaHei UI" panose="020B0503020204020204" pitchFamily="34" charset="-122"/>
              </a:rPr>
              <a:t>10</a:t>
            </a:r>
            <a:r>
              <a:rPr lang="zh-CN" altLang="en-US" sz="1400" i="1" dirty="0">
                <a:solidFill>
                  <a:schemeClr val="bg1">
                    <a:lumMod val="50000"/>
                  </a:schemeClr>
                </a:solidFill>
                <a:latin typeface="Microsoft YaHei UI" panose="020B0503020204020204" pitchFamily="34" charset="-122"/>
                <a:ea typeface="Microsoft YaHei UI" panose="020B0503020204020204" pitchFamily="34" charset="-122"/>
              </a:rPr>
              <a:t>分钟前镜像</a:t>
            </a:r>
          </a:p>
        </p:txBody>
      </p:sp>
      <p:grpSp>
        <p:nvGrpSpPr>
          <p:cNvPr id="103" name="组合 102">
            <a:extLst>
              <a:ext uri="{FF2B5EF4-FFF2-40B4-BE49-F238E27FC236}">
                <a16:creationId xmlns:a16="http://schemas.microsoft.com/office/drawing/2014/main" id="{E740A696-19E3-4D8D-A9DD-33CE3CA7B1F7}"/>
              </a:ext>
            </a:extLst>
          </p:cNvPr>
          <p:cNvGrpSpPr/>
          <p:nvPr/>
        </p:nvGrpSpPr>
        <p:grpSpPr>
          <a:xfrm>
            <a:off x="1097915" y="3782659"/>
            <a:ext cx="1779513" cy="1944396"/>
            <a:chOff x="203308" y="3116469"/>
            <a:chExt cx="1779513" cy="2049847"/>
          </a:xfrm>
        </p:grpSpPr>
        <p:sp>
          <p:nvSpPr>
            <p:cNvPr id="104" name="矩形 103">
              <a:extLst>
                <a:ext uri="{FF2B5EF4-FFF2-40B4-BE49-F238E27FC236}">
                  <a16:creationId xmlns:a16="http://schemas.microsoft.com/office/drawing/2014/main" id="{E2BEBA61-4587-4E58-9B07-03E431C4543D}"/>
                </a:ext>
              </a:extLst>
            </p:cNvPr>
            <p:cNvSpPr/>
            <p:nvPr/>
          </p:nvSpPr>
          <p:spPr>
            <a:xfrm>
              <a:off x="203308" y="3116469"/>
              <a:ext cx="1779513" cy="2049847"/>
            </a:xfrm>
            <a:prstGeom prst="rect">
              <a:avLst/>
            </a:prstGeom>
            <a:solidFill>
              <a:schemeClr val="bg2">
                <a:alpha val="82000"/>
              </a:schemeClr>
            </a:solidFill>
            <a:ln>
              <a:noFill/>
              <a:headEnd type="arrow" w="med" len="med"/>
              <a:tailEnd/>
            </a:ln>
          </p:spPr>
          <p:style>
            <a:lnRef idx="3">
              <a:schemeClr val="lt1"/>
            </a:lnRef>
            <a:fillRef idx="1">
              <a:schemeClr val="accent4"/>
            </a:fillRef>
            <a:effectRef idx="1">
              <a:schemeClr val="accent4"/>
            </a:effectRef>
            <a:fontRef idx="minor">
              <a:schemeClr val="lt1"/>
            </a:fontRef>
          </p:style>
          <p:txBody>
            <a:bodyPr wrap="none" lIns="90000" tIns="46800" rIns="90000" bIns="46800" anchor="t"/>
            <a:lstStyle/>
            <a:p>
              <a:pPr algn="ctr">
                <a:defRPr/>
              </a:pPr>
              <a:r>
                <a:rPr lang="en-US" altLang="zh-CN" sz="1100" b="1" dirty="0">
                  <a:solidFill>
                    <a:schemeClr val="tx1"/>
                  </a:solidFill>
                  <a:latin typeface="微软雅黑" pitchFamily="34" charset="-122"/>
                  <a:ea typeface="微软雅黑" pitchFamily="34" charset="-122"/>
                </a:rPr>
                <a:t>SKU</a:t>
              </a:r>
              <a:r>
                <a:rPr lang="zh-CN" altLang="en-US" sz="1100" b="1" dirty="0">
                  <a:solidFill>
                    <a:schemeClr val="tx1"/>
                  </a:solidFill>
                  <a:latin typeface="微软雅黑" pitchFamily="34" charset="-122"/>
                  <a:ea typeface="微软雅黑" pitchFamily="34" charset="-122"/>
                </a:rPr>
                <a:t>领域节点（</a:t>
              </a:r>
              <a:r>
                <a:rPr lang="en-US" altLang="zh-CN" sz="1100" b="1" dirty="0">
                  <a:solidFill>
                    <a:schemeClr val="tx1"/>
                  </a:solidFill>
                  <a:latin typeface="微软雅黑" pitchFamily="34" charset="-122"/>
                  <a:ea typeface="微软雅黑" pitchFamily="34" charset="-122"/>
                </a:rPr>
                <a:t>JVM</a:t>
              </a:r>
              <a:r>
                <a:rPr lang="zh-CN" altLang="en-US" sz="1100" b="1" dirty="0">
                  <a:solidFill>
                    <a:schemeClr val="tx1"/>
                  </a:solidFill>
                  <a:latin typeface="微软雅黑" pitchFamily="34" charset="-122"/>
                  <a:ea typeface="微软雅黑" pitchFamily="34" charset="-122"/>
                </a:rPr>
                <a:t>）</a:t>
              </a:r>
              <a:endParaRPr lang="en-US" altLang="zh-CN" sz="1100" b="1" dirty="0">
                <a:solidFill>
                  <a:schemeClr val="tx1"/>
                </a:solidFill>
                <a:latin typeface="微软雅黑" pitchFamily="34" charset="-122"/>
                <a:ea typeface="微软雅黑" pitchFamily="34" charset="-122"/>
              </a:endParaRPr>
            </a:p>
            <a:p>
              <a:pPr algn="ctr">
                <a:defRPr/>
              </a:pPr>
              <a:r>
                <a:rPr lang="zh-CN" altLang="en-US" sz="1100" b="1" dirty="0">
                  <a:solidFill>
                    <a:schemeClr val="tx1"/>
                  </a:solidFill>
                  <a:latin typeface="微软雅黑" pitchFamily="34" charset="-122"/>
                  <a:ea typeface="微软雅黑" pitchFamily="34" charset="-122"/>
                </a:rPr>
                <a:t>（对象</a:t>
              </a:r>
              <a:r>
                <a:rPr lang="en-US" altLang="zh-CN" sz="1100" b="1" dirty="0">
                  <a:solidFill>
                    <a:schemeClr val="tx1"/>
                  </a:solidFill>
                  <a:latin typeface="微软雅黑" pitchFamily="34" charset="-122"/>
                  <a:ea typeface="微软雅黑" pitchFamily="34" charset="-122"/>
                </a:rPr>
                <a:t>ID:1-100000</a:t>
              </a:r>
              <a:r>
                <a:rPr lang="zh-CN" altLang="en-US" sz="1100" b="1" dirty="0">
                  <a:solidFill>
                    <a:schemeClr val="tx1"/>
                  </a:solidFill>
                  <a:latin typeface="微软雅黑" pitchFamily="34" charset="-122"/>
                  <a:ea typeface="微软雅黑" pitchFamily="34" charset="-122"/>
                </a:rPr>
                <a:t>）</a:t>
              </a:r>
            </a:p>
          </p:txBody>
        </p:sp>
        <p:grpSp>
          <p:nvGrpSpPr>
            <p:cNvPr id="105" name="组合 104">
              <a:extLst>
                <a:ext uri="{FF2B5EF4-FFF2-40B4-BE49-F238E27FC236}">
                  <a16:creationId xmlns:a16="http://schemas.microsoft.com/office/drawing/2014/main" id="{74C23103-89CE-4C4C-8375-8151114D35AF}"/>
                </a:ext>
              </a:extLst>
            </p:cNvPr>
            <p:cNvGrpSpPr/>
            <p:nvPr/>
          </p:nvGrpSpPr>
          <p:grpSpPr>
            <a:xfrm>
              <a:off x="264820" y="3805934"/>
              <a:ext cx="620724" cy="1264011"/>
              <a:chOff x="3694049" y="4482627"/>
              <a:chExt cx="620724" cy="1264011"/>
            </a:xfrm>
          </p:grpSpPr>
          <p:grpSp>
            <p:nvGrpSpPr>
              <p:cNvPr id="115" name="组合 114">
                <a:extLst>
                  <a:ext uri="{FF2B5EF4-FFF2-40B4-BE49-F238E27FC236}">
                    <a16:creationId xmlns:a16="http://schemas.microsoft.com/office/drawing/2014/main" id="{90F2D45A-FF9F-4489-85E2-6137011B78D5}"/>
                  </a:ext>
                </a:extLst>
              </p:cNvPr>
              <p:cNvGrpSpPr/>
              <p:nvPr/>
            </p:nvGrpSpPr>
            <p:grpSpPr>
              <a:xfrm>
                <a:off x="3694049" y="5206007"/>
                <a:ext cx="620724" cy="540631"/>
                <a:chOff x="313392" y="3604602"/>
                <a:chExt cx="620724" cy="540631"/>
              </a:xfrm>
            </p:grpSpPr>
            <p:sp>
              <p:nvSpPr>
                <p:cNvPr id="120" name="六边形 119">
                  <a:extLst>
                    <a:ext uri="{FF2B5EF4-FFF2-40B4-BE49-F238E27FC236}">
                      <a16:creationId xmlns:a16="http://schemas.microsoft.com/office/drawing/2014/main" id="{6326A88F-C459-4197-A013-18C1A4EAFFBC}"/>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1" name="图形 120" descr="购物袋">
                  <a:extLst>
                    <a:ext uri="{FF2B5EF4-FFF2-40B4-BE49-F238E27FC236}">
                      <a16:creationId xmlns:a16="http://schemas.microsoft.com/office/drawing/2014/main" id="{2A992C07-3F34-450F-8559-DDED26FD3A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055" y="3639914"/>
                  <a:ext cx="414548" cy="414548"/>
                </a:xfrm>
                <a:prstGeom prst="rect">
                  <a:avLst/>
                </a:prstGeom>
              </p:spPr>
            </p:pic>
          </p:grpSp>
          <p:cxnSp>
            <p:nvCxnSpPr>
              <p:cNvPr id="116" name="直接箭头连接符 115">
                <a:extLst>
                  <a:ext uri="{FF2B5EF4-FFF2-40B4-BE49-F238E27FC236}">
                    <a16:creationId xmlns:a16="http://schemas.microsoft.com/office/drawing/2014/main" id="{95C86CD3-8E1C-445D-9739-CCE7C23C2B38}"/>
                  </a:ext>
                </a:extLst>
              </p:cNvPr>
              <p:cNvCxnSpPr>
                <a:cxnSpLocks/>
                <a:endCxn id="121"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7" name="图形 116" descr="信封">
                <a:extLst>
                  <a:ext uri="{FF2B5EF4-FFF2-40B4-BE49-F238E27FC236}">
                    <a16:creationId xmlns:a16="http://schemas.microsoft.com/office/drawing/2014/main" id="{98BF60EA-811D-4694-84BD-B3C8A11A865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696332"/>
                <a:ext cx="282892" cy="282892"/>
              </a:xfrm>
              <a:prstGeom prst="rect">
                <a:avLst/>
              </a:prstGeom>
            </p:spPr>
          </p:pic>
          <p:pic>
            <p:nvPicPr>
              <p:cNvPr id="118" name="图形 117" descr="信封">
                <a:extLst>
                  <a:ext uri="{FF2B5EF4-FFF2-40B4-BE49-F238E27FC236}">
                    <a16:creationId xmlns:a16="http://schemas.microsoft.com/office/drawing/2014/main" id="{E4E8CB24-AEC8-486D-8CA2-55883E4747B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495545"/>
                <a:ext cx="282892" cy="282892"/>
              </a:xfrm>
              <a:prstGeom prst="rect">
                <a:avLst/>
              </a:prstGeom>
            </p:spPr>
          </p:pic>
          <p:pic>
            <p:nvPicPr>
              <p:cNvPr id="119" name="图形 118" descr="信封">
                <a:extLst>
                  <a:ext uri="{FF2B5EF4-FFF2-40B4-BE49-F238E27FC236}">
                    <a16:creationId xmlns:a16="http://schemas.microsoft.com/office/drawing/2014/main" id="{EE7CDE2E-A03F-4587-95EA-4C4251A53CF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883501"/>
                <a:ext cx="282892" cy="282892"/>
              </a:xfrm>
              <a:prstGeom prst="rect">
                <a:avLst/>
              </a:prstGeom>
            </p:spPr>
          </p:pic>
        </p:grpSp>
        <p:grpSp>
          <p:nvGrpSpPr>
            <p:cNvPr id="106" name="组合 105">
              <a:extLst>
                <a:ext uri="{FF2B5EF4-FFF2-40B4-BE49-F238E27FC236}">
                  <a16:creationId xmlns:a16="http://schemas.microsoft.com/office/drawing/2014/main" id="{7BB8FC15-9364-4263-B279-62E0A66ECABB}"/>
                </a:ext>
              </a:extLst>
            </p:cNvPr>
            <p:cNvGrpSpPr/>
            <p:nvPr/>
          </p:nvGrpSpPr>
          <p:grpSpPr>
            <a:xfrm>
              <a:off x="1216423" y="3805934"/>
              <a:ext cx="620724" cy="1264011"/>
              <a:chOff x="3694049" y="4482627"/>
              <a:chExt cx="620724" cy="1264011"/>
            </a:xfrm>
          </p:grpSpPr>
          <p:grpSp>
            <p:nvGrpSpPr>
              <p:cNvPr id="108" name="组合 107">
                <a:extLst>
                  <a:ext uri="{FF2B5EF4-FFF2-40B4-BE49-F238E27FC236}">
                    <a16:creationId xmlns:a16="http://schemas.microsoft.com/office/drawing/2014/main" id="{916D8E93-AE64-436F-9123-1910B04BD407}"/>
                  </a:ext>
                </a:extLst>
              </p:cNvPr>
              <p:cNvGrpSpPr/>
              <p:nvPr/>
            </p:nvGrpSpPr>
            <p:grpSpPr>
              <a:xfrm>
                <a:off x="3694049" y="5206007"/>
                <a:ext cx="620724" cy="540631"/>
                <a:chOff x="313392" y="3604602"/>
                <a:chExt cx="620724" cy="540631"/>
              </a:xfrm>
            </p:grpSpPr>
            <p:sp>
              <p:nvSpPr>
                <p:cNvPr id="113" name="六边形 112">
                  <a:extLst>
                    <a:ext uri="{FF2B5EF4-FFF2-40B4-BE49-F238E27FC236}">
                      <a16:creationId xmlns:a16="http://schemas.microsoft.com/office/drawing/2014/main" id="{89FA890A-D4CF-4581-99C5-AC2125522CCF}"/>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4" name="图形 113" descr="购物袋">
                  <a:extLst>
                    <a:ext uri="{FF2B5EF4-FFF2-40B4-BE49-F238E27FC236}">
                      <a16:creationId xmlns:a16="http://schemas.microsoft.com/office/drawing/2014/main" id="{A58B093E-B428-4B0E-9C47-8071425DA2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055" y="3639914"/>
                  <a:ext cx="414548" cy="414548"/>
                </a:xfrm>
                <a:prstGeom prst="rect">
                  <a:avLst/>
                </a:prstGeom>
              </p:spPr>
            </p:pic>
          </p:grpSp>
          <p:cxnSp>
            <p:nvCxnSpPr>
              <p:cNvPr id="109" name="直接箭头连接符 108">
                <a:extLst>
                  <a:ext uri="{FF2B5EF4-FFF2-40B4-BE49-F238E27FC236}">
                    <a16:creationId xmlns:a16="http://schemas.microsoft.com/office/drawing/2014/main" id="{128FF0EF-F062-4830-9FCB-86F5086447CF}"/>
                  </a:ext>
                </a:extLst>
              </p:cNvPr>
              <p:cNvCxnSpPr>
                <a:cxnSpLocks/>
                <a:endCxn id="114"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0" name="图形 109" descr="信封">
                <a:extLst>
                  <a:ext uri="{FF2B5EF4-FFF2-40B4-BE49-F238E27FC236}">
                    <a16:creationId xmlns:a16="http://schemas.microsoft.com/office/drawing/2014/main" id="{EE25F0C1-D857-4B68-8FBF-85F51490F8A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696332"/>
                <a:ext cx="282892" cy="282892"/>
              </a:xfrm>
              <a:prstGeom prst="rect">
                <a:avLst/>
              </a:prstGeom>
            </p:spPr>
          </p:pic>
          <p:pic>
            <p:nvPicPr>
              <p:cNvPr id="111" name="图形 110" descr="信封">
                <a:extLst>
                  <a:ext uri="{FF2B5EF4-FFF2-40B4-BE49-F238E27FC236}">
                    <a16:creationId xmlns:a16="http://schemas.microsoft.com/office/drawing/2014/main" id="{8074F0A4-EC40-4769-8E9C-855A33E202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495545"/>
                <a:ext cx="282892" cy="282892"/>
              </a:xfrm>
              <a:prstGeom prst="rect">
                <a:avLst/>
              </a:prstGeom>
            </p:spPr>
          </p:pic>
          <p:pic>
            <p:nvPicPr>
              <p:cNvPr id="112" name="图形 111" descr="信封">
                <a:extLst>
                  <a:ext uri="{FF2B5EF4-FFF2-40B4-BE49-F238E27FC236}">
                    <a16:creationId xmlns:a16="http://schemas.microsoft.com/office/drawing/2014/main" id="{FBE8367F-C128-4B17-A3E5-B06637A622E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883501"/>
                <a:ext cx="282892" cy="282892"/>
              </a:xfrm>
              <a:prstGeom prst="rect">
                <a:avLst/>
              </a:prstGeom>
            </p:spPr>
          </p:pic>
        </p:grpSp>
        <p:sp>
          <p:nvSpPr>
            <p:cNvPr id="107" name="文本框 106">
              <a:extLst>
                <a:ext uri="{FF2B5EF4-FFF2-40B4-BE49-F238E27FC236}">
                  <a16:creationId xmlns:a16="http://schemas.microsoft.com/office/drawing/2014/main" id="{00A9940C-CB7E-4574-9606-9B943655863C}"/>
                </a:ext>
              </a:extLst>
            </p:cNvPr>
            <p:cNvSpPr txBox="1"/>
            <p:nvPr/>
          </p:nvSpPr>
          <p:spPr>
            <a:xfrm>
              <a:off x="803413" y="4711304"/>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grpSp>
      <p:grpSp>
        <p:nvGrpSpPr>
          <p:cNvPr id="122" name="组合 121">
            <a:extLst>
              <a:ext uri="{FF2B5EF4-FFF2-40B4-BE49-F238E27FC236}">
                <a16:creationId xmlns:a16="http://schemas.microsoft.com/office/drawing/2014/main" id="{FEBF6F70-2E5B-4A66-8F77-82F15B4904A0}"/>
              </a:ext>
            </a:extLst>
          </p:cNvPr>
          <p:cNvGrpSpPr/>
          <p:nvPr/>
        </p:nvGrpSpPr>
        <p:grpSpPr>
          <a:xfrm>
            <a:off x="3246877" y="3785138"/>
            <a:ext cx="1779513" cy="1941914"/>
            <a:chOff x="203308" y="3238332"/>
            <a:chExt cx="1779513" cy="1941914"/>
          </a:xfrm>
        </p:grpSpPr>
        <p:sp>
          <p:nvSpPr>
            <p:cNvPr id="123" name="矩形 122">
              <a:extLst>
                <a:ext uri="{FF2B5EF4-FFF2-40B4-BE49-F238E27FC236}">
                  <a16:creationId xmlns:a16="http://schemas.microsoft.com/office/drawing/2014/main" id="{67DD5D22-8D5E-4067-9063-215E62A6E239}"/>
                </a:ext>
              </a:extLst>
            </p:cNvPr>
            <p:cNvSpPr/>
            <p:nvPr/>
          </p:nvSpPr>
          <p:spPr>
            <a:xfrm>
              <a:off x="203308" y="3238332"/>
              <a:ext cx="1779513" cy="1941914"/>
            </a:xfrm>
            <a:prstGeom prst="rect">
              <a:avLst/>
            </a:prstGeom>
            <a:solidFill>
              <a:schemeClr val="bg2">
                <a:alpha val="82000"/>
              </a:schemeClr>
            </a:solidFill>
            <a:ln>
              <a:noFill/>
              <a:headEnd type="arrow" w="med" len="med"/>
              <a:tailEnd/>
            </a:ln>
          </p:spPr>
          <p:style>
            <a:lnRef idx="3">
              <a:schemeClr val="lt1"/>
            </a:lnRef>
            <a:fillRef idx="1">
              <a:schemeClr val="accent4"/>
            </a:fillRef>
            <a:effectRef idx="1">
              <a:schemeClr val="accent4"/>
            </a:effectRef>
            <a:fontRef idx="minor">
              <a:schemeClr val="lt1"/>
            </a:fontRef>
          </p:style>
          <p:txBody>
            <a:bodyPr wrap="none" lIns="90000" tIns="46800" rIns="90000" bIns="46800" anchor="t"/>
            <a:lstStyle/>
            <a:p>
              <a:pPr algn="ctr">
                <a:defRPr/>
              </a:pPr>
              <a:r>
                <a:rPr lang="en-US" altLang="zh-CN" sz="1100" b="1" dirty="0">
                  <a:solidFill>
                    <a:schemeClr val="tx1"/>
                  </a:solidFill>
                  <a:latin typeface="微软雅黑" pitchFamily="34" charset="-122"/>
                  <a:ea typeface="微软雅黑" pitchFamily="34" charset="-122"/>
                </a:rPr>
                <a:t>SKU</a:t>
              </a:r>
              <a:r>
                <a:rPr lang="zh-CN" altLang="en-US" sz="1100" b="1" dirty="0">
                  <a:solidFill>
                    <a:schemeClr val="tx1"/>
                  </a:solidFill>
                  <a:latin typeface="微软雅黑" pitchFamily="34" charset="-122"/>
                  <a:ea typeface="微软雅黑" pitchFamily="34" charset="-122"/>
                </a:rPr>
                <a:t>领域节点（</a:t>
              </a:r>
              <a:r>
                <a:rPr lang="en-US" altLang="zh-CN" sz="1100" b="1" dirty="0">
                  <a:solidFill>
                    <a:schemeClr val="tx1"/>
                  </a:solidFill>
                  <a:latin typeface="微软雅黑" pitchFamily="34" charset="-122"/>
                  <a:ea typeface="微软雅黑" pitchFamily="34" charset="-122"/>
                </a:rPr>
                <a:t>JVM</a:t>
              </a:r>
              <a:r>
                <a:rPr lang="zh-CN" altLang="en-US" sz="1100" b="1" dirty="0">
                  <a:solidFill>
                    <a:schemeClr val="tx1"/>
                  </a:solidFill>
                  <a:latin typeface="微软雅黑" pitchFamily="34" charset="-122"/>
                  <a:ea typeface="微软雅黑" pitchFamily="34" charset="-122"/>
                </a:rPr>
                <a:t>）</a:t>
              </a:r>
              <a:endParaRPr lang="en-US" altLang="zh-CN" sz="1100" b="1" dirty="0">
                <a:solidFill>
                  <a:schemeClr val="tx1"/>
                </a:solidFill>
                <a:latin typeface="微软雅黑" pitchFamily="34" charset="-122"/>
                <a:ea typeface="微软雅黑" pitchFamily="34" charset="-122"/>
              </a:endParaRPr>
            </a:p>
            <a:p>
              <a:pPr algn="ctr">
                <a:defRPr/>
              </a:pPr>
              <a:r>
                <a:rPr lang="zh-CN" altLang="en-US" sz="1100" b="1" dirty="0">
                  <a:solidFill>
                    <a:schemeClr val="tx1"/>
                  </a:solidFill>
                  <a:latin typeface="微软雅黑" pitchFamily="34" charset="-122"/>
                  <a:ea typeface="微软雅黑" pitchFamily="34" charset="-122"/>
                </a:rPr>
                <a:t>（对象</a:t>
              </a:r>
              <a:r>
                <a:rPr lang="en-US" altLang="zh-CN" sz="1100" b="1" dirty="0">
                  <a:solidFill>
                    <a:schemeClr val="tx1"/>
                  </a:solidFill>
                  <a:latin typeface="微软雅黑" pitchFamily="34" charset="-122"/>
                  <a:ea typeface="微软雅黑" pitchFamily="34" charset="-122"/>
                </a:rPr>
                <a:t>ID:100001-200000</a:t>
              </a:r>
              <a:r>
                <a:rPr lang="zh-CN" altLang="en-US" sz="1100" b="1" dirty="0">
                  <a:solidFill>
                    <a:schemeClr val="tx1"/>
                  </a:solidFill>
                  <a:latin typeface="微软雅黑" pitchFamily="34" charset="-122"/>
                  <a:ea typeface="微软雅黑" pitchFamily="34" charset="-122"/>
                </a:rPr>
                <a:t>）</a:t>
              </a:r>
            </a:p>
          </p:txBody>
        </p:sp>
        <p:grpSp>
          <p:nvGrpSpPr>
            <p:cNvPr id="124" name="组合 123">
              <a:extLst>
                <a:ext uri="{FF2B5EF4-FFF2-40B4-BE49-F238E27FC236}">
                  <a16:creationId xmlns:a16="http://schemas.microsoft.com/office/drawing/2014/main" id="{F06FCBCB-1FB8-4D4E-9527-5B613FDDE2F5}"/>
                </a:ext>
              </a:extLst>
            </p:cNvPr>
            <p:cNvGrpSpPr/>
            <p:nvPr/>
          </p:nvGrpSpPr>
          <p:grpSpPr>
            <a:xfrm>
              <a:off x="264820" y="3805934"/>
              <a:ext cx="620724" cy="1264011"/>
              <a:chOff x="3694049" y="4482627"/>
              <a:chExt cx="620724" cy="1264011"/>
            </a:xfrm>
          </p:grpSpPr>
          <p:grpSp>
            <p:nvGrpSpPr>
              <p:cNvPr id="134" name="组合 133">
                <a:extLst>
                  <a:ext uri="{FF2B5EF4-FFF2-40B4-BE49-F238E27FC236}">
                    <a16:creationId xmlns:a16="http://schemas.microsoft.com/office/drawing/2014/main" id="{F743F2FC-1277-4A5D-ADD9-874C826EB05D}"/>
                  </a:ext>
                </a:extLst>
              </p:cNvPr>
              <p:cNvGrpSpPr/>
              <p:nvPr/>
            </p:nvGrpSpPr>
            <p:grpSpPr>
              <a:xfrm>
                <a:off x="3694049" y="5206007"/>
                <a:ext cx="620724" cy="540631"/>
                <a:chOff x="313392" y="3604602"/>
                <a:chExt cx="620724" cy="540631"/>
              </a:xfrm>
            </p:grpSpPr>
            <p:sp>
              <p:nvSpPr>
                <p:cNvPr id="139" name="六边形 138">
                  <a:extLst>
                    <a:ext uri="{FF2B5EF4-FFF2-40B4-BE49-F238E27FC236}">
                      <a16:creationId xmlns:a16="http://schemas.microsoft.com/office/drawing/2014/main" id="{547F91CF-B508-437A-AC40-59A0477AD849}"/>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40" name="图形 139" descr="购物袋">
                  <a:extLst>
                    <a:ext uri="{FF2B5EF4-FFF2-40B4-BE49-F238E27FC236}">
                      <a16:creationId xmlns:a16="http://schemas.microsoft.com/office/drawing/2014/main" id="{1500F3AE-AFBA-4AE8-B1C9-EB958D4240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055" y="3639914"/>
                  <a:ext cx="414548" cy="414548"/>
                </a:xfrm>
                <a:prstGeom prst="rect">
                  <a:avLst/>
                </a:prstGeom>
              </p:spPr>
            </p:pic>
          </p:grpSp>
          <p:cxnSp>
            <p:nvCxnSpPr>
              <p:cNvPr id="135" name="直接箭头连接符 134">
                <a:extLst>
                  <a:ext uri="{FF2B5EF4-FFF2-40B4-BE49-F238E27FC236}">
                    <a16:creationId xmlns:a16="http://schemas.microsoft.com/office/drawing/2014/main" id="{4E896806-708F-41CF-8A09-6A7EF7520D89}"/>
                  </a:ext>
                </a:extLst>
              </p:cNvPr>
              <p:cNvCxnSpPr>
                <a:cxnSpLocks/>
                <a:endCxn id="140"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6" name="图形 135" descr="信封">
                <a:extLst>
                  <a:ext uri="{FF2B5EF4-FFF2-40B4-BE49-F238E27FC236}">
                    <a16:creationId xmlns:a16="http://schemas.microsoft.com/office/drawing/2014/main" id="{6C07C5F5-F302-4B3B-BBD1-2482F8D3B16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696332"/>
                <a:ext cx="282892" cy="282892"/>
              </a:xfrm>
              <a:prstGeom prst="rect">
                <a:avLst/>
              </a:prstGeom>
            </p:spPr>
          </p:pic>
          <p:pic>
            <p:nvPicPr>
              <p:cNvPr id="137" name="图形 136" descr="信封">
                <a:extLst>
                  <a:ext uri="{FF2B5EF4-FFF2-40B4-BE49-F238E27FC236}">
                    <a16:creationId xmlns:a16="http://schemas.microsoft.com/office/drawing/2014/main" id="{088D4A5A-95CF-4BD5-9F6A-6CC2393A7FD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495545"/>
                <a:ext cx="282892" cy="282892"/>
              </a:xfrm>
              <a:prstGeom prst="rect">
                <a:avLst/>
              </a:prstGeom>
            </p:spPr>
          </p:pic>
          <p:pic>
            <p:nvPicPr>
              <p:cNvPr id="138" name="图形 137" descr="信封">
                <a:extLst>
                  <a:ext uri="{FF2B5EF4-FFF2-40B4-BE49-F238E27FC236}">
                    <a16:creationId xmlns:a16="http://schemas.microsoft.com/office/drawing/2014/main" id="{96E3B37E-684A-427D-9BDD-E3F0839602D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883501"/>
                <a:ext cx="282892" cy="282892"/>
              </a:xfrm>
              <a:prstGeom prst="rect">
                <a:avLst/>
              </a:prstGeom>
            </p:spPr>
          </p:pic>
        </p:grpSp>
        <p:grpSp>
          <p:nvGrpSpPr>
            <p:cNvPr id="125" name="组合 124">
              <a:extLst>
                <a:ext uri="{FF2B5EF4-FFF2-40B4-BE49-F238E27FC236}">
                  <a16:creationId xmlns:a16="http://schemas.microsoft.com/office/drawing/2014/main" id="{95140C1F-CE7B-4BC9-992C-2953791EAD9E}"/>
                </a:ext>
              </a:extLst>
            </p:cNvPr>
            <p:cNvGrpSpPr/>
            <p:nvPr/>
          </p:nvGrpSpPr>
          <p:grpSpPr>
            <a:xfrm>
              <a:off x="1216423" y="3805934"/>
              <a:ext cx="620724" cy="1264011"/>
              <a:chOff x="3694049" y="4482627"/>
              <a:chExt cx="620724" cy="1264011"/>
            </a:xfrm>
          </p:grpSpPr>
          <p:grpSp>
            <p:nvGrpSpPr>
              <p:cNvPr id="127" name="组合 126">
                <a:extLst>
                  <a:ext uri="{FF2B5EF4-FFF2-40B4-BE49-F238E27FC236}">
                    <a16:creationId xmlns:a16="http://schemas.microsoft.com/office/drawing/2014/main" id="{DB99EEC8-1074-4AC3-8146-62751E1A668B}"/>
                  </a:ext>
                </a:extLst>
              </p:cNvPr>
              <p:cNvGrpSpPr/>
              <p:nvPr/>
            </p:nvGrpSpPr>
            <p:grpSpPr>
              <a:xfrm>
                <a:off x="3694049" y="5206007"/>
                <a:ext cx="620724" cy="540631"/>
                <a:chOff x="313392" y="3604602"/>
                <a:chExt cx="620724" cy="540631"/>
              </a:xfrm>
            </p:grpSpPr>
            <p:sp>
              <p:nvSpPr>
                <p:cNvPr id="132" name="六边形 131">
                  <a:extLst>
                    <a:ext uri="{FF2B5EF4-FFF2-40B4-BE49-F238E27FC236}">
                      <a16:creationId xmlns:a16="http://schemas.microsoft.com/office/drawing/2014/main" id="{D3630651-13A4-4A4F-B247-D866BBF3170D}"/>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3" name="图形 132" descr="购物袋">
                  <a:extLst>
                    <a:ext uri="{FF2B5EF4-FFF2-40B4-BE49-F238E27FC236}">
                      <a16:creationId xmlns:a16="http://schemas.microsoft.com/office/drawing/2014/main" id="{9EE9843D-7EED-4C57-A77F-277A7E8E8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055" y="3639914"/>
                  <a:ext cx="414548" cy="414548"/>
                </a:xfrm>
                <a:prstGeom prst="rect">
                  <a:avLst/>
                </a:prstGeom>
              </p:spPr>
            </p:pic>
          </p:grpSp>
          <p:cxnSp>
            <p:nvCxnSpPr>
              <p:cNvPr id="128" name="直接箭头连接符 127">
                <a:extLst>
                  <a:ext uri="{FF2B5EF4-FFF2-40B4-BE49-F238E27FC236}">
                    <a16:creationId xmlns:a16="http://schemas.microsoft.com/office/drawing/2014/main" id="{3AC567AA-C050-4564-8F26-F759BF89DBB0}"/>
                  </a:ext>
                </a:extLst>
              </p:cNvPr>
              <p:cNvCxnSpPr>
                <a:cxnSpLocks/>
                <a:endCxn id="133"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9" name="图形 128" descr="信封">
                <a:extLst>
                  <a:ext uri="{FF2B5EF4-FFF2-40B4-BE49-F238E27FC236}">
                    <a16:creationId xmlns:a16="http://schemas.microsoft.com/office/drawing/2014/main" id="{88247516-E7EF-49EE-A186-AD24C832627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696332"/>
                <a:ext cx="282892" cy="282892"/>
              </a:xfrm>
              <a:prstGeom prst="rect">
                <a:avLst/>
              </a:prstGeom>
            </p:spPr>
          </p:pic>
          <p:pic>
            <p:nvPicPr>
              <p:cNvPr id="130" name="图形 129" descr="信封">
                <a:extLst>
                  <a:ext uri="{FF2B5EF4-FFF2-40B4-BE49-F238E27FC236}">
                    <a16:creationId xmlns:a16="http://schemas.microsoft.com/office/drawing/2014/main" id="{B1BF1F05-1A2E-4631-8D11-5BB5F17DA1F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495545"/>
                <a:ext cx="282892" cy="282892"/>
              </a:xfrm>
              <a:prstGeom prst="rect">
                <a:avLst/>
              </a:prstGeom>
            </p:spPr>
          </p:pic>
          <p:pic>
            <p:nvPicPr>
              <p:cNvPr id="131" name="图形 130" descr="信封">
                <a:extLst>
                  <a:ext uri="{FF2B5EF4-FFF2-40B4-BE49-F238E27FC236}">
                    <a16:creationId xmlns:a16="http://schemas.microsoft.com/office/drawing/2014/main" id="{38A63C80-69B4-4C1C-B235-C0102F8AE91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883501"/>
                <a:ext cx="282892" cy="282892"/>
              </a:xfrm>
              <a:prstGeom prst="rect">
                <a:avLst/>
              </a:prstGeom>
            </p:spPr>
          </p:pic>
        </p:grpSp>
        <p:sp>
          <p:nvSpPr>
            <p:cNvPr id="126" name="文本框 125">
              <a:extLst>
                <a:ext uri="{FF2B5EF4-FFF2-40B4-BE49-F238E27FC236}">
                  <a16:creationId xmlns:a16="http://schemas.microsoft.com/office/drawing/2014/main" id="{EE808049-911F-49CB-A9EC-EE82B80AE302}"/>
                </a:ext>
              </a:extLst>
            </p:cNvPr>
            <p:cNvSpPr txBox="1"/>
            <p:nvPr/>
          </p:nvSpPr>
          <p:spPr>
            <a:xfrm>
              <a:off x="803413" y="4711304"/>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grpSp>
      <p:grpSp>
        <p:nvGrpSpPr>
          <p:cNvPr id="141" name="组合 140">
            <a:extLst>
              <a:ext uri="{FF2B5EF4-FFF2-40B4-BE49-F238E27FC236}">
                <a16:creationId xmlns:a16="http://schemas.microsoft.com/office/drawing/2014/main" id="{E536D02B-E1DC-4152-B0EB-6C06D2589ED0}"/>
              </a:ext>
            </a:extLst>
          </p:cNvPr>
          <p:cNvGrpSpPr/>
          <p:nvPr/>
        </p:nvGrpSpPr>
        <p:grpSpPr>
          <a:xfrm>
            <a:off x="5704523" y="3782658"/>
            <a:ext cx="1779513" cy="1941912"/>
            <a:chOff x="203308" y="3238332"/>
            <a:chExt cx="1779513" cy="1941912"/>
          </a:xfrm>
        </p:grpSpPr>
        <p:sp>
          <p:nvSpPr>
            <p:cNvPr id="142" name="矩形 141">
              <a:extLst>
                <a:ext uri="{FF2B5EF4-FFF2-40B4-BE49-F238E27FC236}">
                  <a16:creationId xmlns:a16="http://schemas.microsoft.com/office/drawing/2014/main" id="{167F5DBA-D160-4DA4-A10C-933308547EDA}"/>
                </a:ext>
              </a:extLst>
            </p:cNvPr>
            <p:cNvSpPr/>
            <p:nvPr/>
          </p:nvSpPr>
          <p:spPr>
            <a:xfrm>
              <a:off x="203308" y="3238332"/>
              <a:ext cx="1779513" cy="1941912"/>
            </a:xfrm>
            <a:prstGeom prst="rect">
              <a:avLst/>
            </a:prstGeom>
            <a:solidFill>
              <a:schemeClr val="bg2">
                <a:alpha val="82000"/>
              </a:schemeClr>
            </a:solidFill>
            <a:ln>
              <a:noFill/>
              <a:headEnd type="arrow" w="med" len="med"/>
              <a:tailEnd/>
            </a:ln>
          </p:spPr>
          <p:style>
            <a:lnRef idx="3">
              <a:schemeClr val="lt1"/>
            </a:lnRef>
            <a:fillRef idx="1">
              <a:schemeClr val="accent4"/>
            </a:fillRef>
            <a:effectRef idx="1">
              <a:schemeClr val="accent4"/>
            </a:effectRef>
            <a:fontRef idx="minor">
              <a:schemeClr val="lt1"/>
            </a:fontRef>
          </p:style>
          <p:txBody>
            <a:bodyPr wrap="none" lIns="90000" tIns="46800" rIns="90000" bIns="46800" anchor="t"/>
            <a:lstStyle/>
            <a:p>
              <a:pPr algn="ctr">
                <a:defRPr/>
              </a:pPr>
              <a:r>
                <a:rPr lang="en-US" altLang="zh-CN" sz="1100" b="1" dirty="0">
                  <a:solidFill>
                    <a:schemeClr val="tx1"/>
                  </a:solidFill>
                  <a:latin typeface="微软雅黑" pitchFamily="34" charset="-122"/>
                  <a:ea typeface="微软雅黑" pitchFamily="34" charset="-122"/>
                </a:rPr>
                <a:t>SKU</a:t>
              </a:r>
              <a:r>
                <a:rPr lang="zh-CN" altLang="en-US" sz="1100" b="1" dirty="0">
                  <a:solidFill>
                    <a:schemeClr val="tx1"/>
                  </a:solidFill>
                  <a:latin typeface="微软雅黑" pitchFamily="34" charset="-122"/>
                  <a:ea typeface="微软雅黑" pitchFamily="34" charset="-122"/>
                </a:rPr>
                <a:t>领域节点（</a:t>
              </a:r>
              <a:r>
                <a:rPr lang="en-US" altLang="zh-CN" sz="1100" b="1" dirty="0">
                  <a:solidFill>
                    <a:schemeClr val="tx1"/>
                  </a:solidFill>
                  <a:latin typeface="微软雅黑" pitchFamily="34" charset="-122"/>
                  <a:ea typeface="微软雅黑" pitchFamily="34" charset="-122"/>
                </a:rPr>
                <a:t>JVM</a:t>
              </a:r>
              <a:r>
                <a:rPr lang="zh-CN" altLang="en-US" sz="1100" b="1" dirty="0">
                  <a:solidFill>
                    <a:schemeClr val="tx1"/>
                  </a:solidFill>
                  <a:latin typeface="微软雅黑" pitchFamily="34" charset="-122"/>
                  <a:ea typeface="微软雅黑" pitchFamily="34" charset="-122"/>
                </a:rPr>
                <a:t>）</a:t>
              </a:r>
              <a:endParaRPr lang="en-US" altLang="zh-CN" sz="1100" b="1" dirty="0">
                <a:solidFill>
                  <a:schemeClr val="tx1"/>
                </a:solidFill>
                <a:latin typeface="微软雅黑" pitchFamily="34" charset="-122"/>
                <a:ea typeface="微软雅黑" pitchFamily="34" charset="-122"/>
              </a:endParaRPr>
            </a:p>
            <a:p>
              <a:pPr algn="ctr">
                <a:defRPr/>
              </a:pPr>
              <a:r>
                <a:rPr lang="zh-CN" altLang="en-US" sz="1100" b="1" dirty="0">
                  <a:solidFill>
                    <a:schemeClr val="tx1"/>
                  </a:solidFill>
                  <a:latin typeface="微软雅黑" pitchFamily="34" charset="-122"/>
                  <a:ea typeface="微软雅黑" pitchFamily="34" charset="-122"/>
                </a:rPr>
                <a:t>（对象</a:t>
              </a:r>
              <a:r>
                <a:rPr lang="en-US" altLang="zh-CN" sz="1100" b="1" dirty="0">
                  <a:solidFill>
                    <a:schemeClr val="tx1"/>
                  </a:solidFill>
                  <a:latin typeface="微软雅黑" pitchFamily="34" charset="-122"/>
                  <a:ea typeface="微软雅黑" pitchFamily="34" charset="-122"/>
                </a:rPr>
                <a:t>ID:N-200</a:t>
              </a:r>
              <a:r>
                <a:rPr lang="zh-CN" altLang="en-US" sz="1100" b="1" dirty="0">
                  <a:solidFill>
                    <a:schemeClr val="tx1"/>
                  </a:solidFill>
                  <a:latin typeface="微软雅黑" pitchFamily="34" charset="-122"/>
                  <a:ea typeface="微软雅黑" pitchFamily="34" charset="-122"/>
                </a:rPr>
                <a:t>万）</a:t>
              </a:r>
            </a:p>
          </p:txBody>
        </p:sp>
        <p:grpSp>
          <p:nvGrpSpPr>
            <p:cNvPr id="143" name="组合 142">
              <a:extLst>
                <a:ext uri="{FF2B5EF4-FFF2-40B4-BE49-F238E27FC236}">
                  <a16:creationId xmlns:a16="http://schemas.microsoft.com/office/drawing/2014/main" id="{0D467FD0-C8D5-4F0F-9C44-8FD02725C16A}"/>
                </a:ext>
              </a:extLst>
            </p:cNvPr>
            <p:cNvGrpSpPr/>
            <p:nvPr/>
          </p:nvGrpSpPr>
          <p:grpSpPr>
            <a:xfrm>
              <a:off x="264820" y="3805934"/>
              <a:ext cx="620724" cy="1264011"/>
              <a:chOff x="3694049" y="4482627"/>
              <a:chExt cx="620724" cy="1264011"/>
            </a:xfrm>
          </p:grpSpPr>
          <p:grpSp>
            <p:nvGrpSpPr>
              <p:cNvPr id="153" name="组合 152">
                <a:extLst>
                  <a:ext uri="{FF2B5EF4-FFF2-40B4-BE49-F238E27FC236}">
                    <a16:creationId xmlns:a16="http://schemas.microsoft.com/office/drawing/2014/main" id="{08392027-F6A0-4FE0-BE86-ED9252FFF3A0}"/>
                  </a:ext>
                </a:extLst>
              </p:cNvPr>
              <p:cNvGrpSpPr/>
              <p:nvPr/>
            </p:nvGrpSpPr>
            <p:grpSpPr>
              <a:xfrm>
                <a:off x="3694049" y="5206007"/>
                <a:ext cx="620724" cy="540631"/>
                <a:chOff x="313392" y="3604602"/>
                <a:chExt cx="620724" cy="540631"/>
              </a:xfrm>
            </p:grpSpPr>
            <p:sp>
              <p:nvSpPr>
                <p:cNvPr id="158" name="六边形 157">
                  <a:extLst>
                    <a:ext uri="{FF2B5EF4-FFF2-40B4-BE49-F238E27FC236}">
                      <a16:creationId xmlns:a16="http://schemas.microsoft.com/office/drawing/2014/main" id="{06C489C8-C515-497B-B4FC-D69E02BA030F}"/>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9" name="图形 158" descr="购物袋">
                  <a:extLst>
                    <a:ext uri="{FF2B5EF4-FFF2-40B4-BE49-F238E27FC236}">
                      <a16:creationId xmlns:a16="http://schemas.microsoft.com/office/drawing/2014/main" id="{F77CEEE4-489E-42BC-AE35-9609B3BEE8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055" y="3639914"/>
                  <a:ext cx="414548" cy="414548"/>
                </a:xfrm>
                <a:prstGeom prst="rect">
                  <a:avLst/>
                </a:prstGeom>
              </p:spPr>
            </p:pic>
          </p:grpSp>
          <p:cxnSp>
            <p:nvCxnSpPr>
              <p:cNvPr id="154" name="直接箭头连接符 153">
                <a:extLst>
                  <a:ext uri="{FF2B5EF4-FFF2-40B4-BE49-F238E27FC236}">
                    <a16:creationId xmlns:a16="http://schemas.microsoft.com/office/drawing/2014/main" id="{A7DD7715-51F2-4DEA-997B-DA6F3E58A647}"/>
                  </a:ext>
                </a:extLst>
              </p:cNvPr>
              <p:cNvCxnSpPr>
                <a:cxnSpLocks/>
                <a:endCxn id="159"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5" name="图形 154" descr="信封">
                <a:extLst>
                  <a:ext uri="{FF2B5EF4-FFF2-40B4-BE49-F238E27FC236}">
                    <a16:creationId xmlns:a16="http://schemas.microsoft.com/office/drawing/2014/main" id="{EB66A8B3-D981-44AE-9168-CD1A8F54C1A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696332"/>
                <a:ext cx="282892" cy="282892"/>
              </a:xfrm>
              <a:prstGeom prst="rect">
                <a:avLst/>
              </a:prstGeom>
            </p:spPr>
          </p:pic>
          <p:pic>
            <p:nvPicPr>
              <p:cNvPr id="156" name="图形 155" descr="信封">
                <a:extLst>
                  <a:ext uri="{FF2B5EF4-FFF2-40B4-BE49-F238E27FC236}">
                    <a16:creationId xmlns:a16="http://schemas.microsoft.com/office/drawing/2014/main" id="{3E5A1AC1-0670-47B5-902B-F2DBE4EFCBD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495545"/>
                <a:ext cx="282892" cy="282892"/>
              </a:xfrm>
              <a:prstGeom prst="rect">
                <a:avLst/>
              </a:prstGeom>
            </p:spPr>
          </p:pic>
          <p:pic>
            <p:nvPicPr>
              <p:cNvPr id="157" name="图形 156" descr="信封">
                <a:extLst>
                  <a:ext uri="{FF2B5EF4-FFF2-40B4-BE49-F238E27FC236}">
                    <a16:creationId xmlns:a16="http://schemas.microsoft.com/office/drawing/2014/main" id="{26DB7560-DDA0-4440-9F04-ADBA90C8111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883501"/>
                <a:ext cx="282892" cy="282892"/>
              </a:xfrm>
              <a:prstGeom prst="rect">
                <a:avLst/>
              </a:prstGeom>
            </p:spPr>
          </p:pic>
        </p:grpSp>
        <p:grpSp>
          <p:nvGrpSpPr>
            <p:cNvPr id="144" name="组合 143">
              <a:extLst>
                <a:ext uri="{FF2B5EF4-FFF2-40B4-BE49-F238E27FC236}">
                  <a16:creationId xmlns:a16="http://schemas.microsoft.com/office/drawing/2014/main" id="{8FC9EB2F-28C2-401E-AE1A-54509AEC4AD7}"/>
                </a:ext>
              </a:extLst>
            </p:cNvPr>
            <p:cNvGrpSpPr/>
            <p:nvPr/>
          </p:nvGrpSpPr>
          <p:grpSpPr>
            <a:xfrm>
              <a:off x="1216423" y="3805934"/>
              <a:ext cx="620724" cy="1264011"/>
              <a:chOff x="3694049" y="4482627"/>
              <a:chExt cx="620724" cy="1264011"/>
            </a:xfrm>
          </p:grpSpPr>
          <p:grpSp>
            <p:nvGrpSpPr>
              <p:cNvPr id="146" name="组合 145">
                <a:extLst>
                  <a:ext uri="{FF2B5EF4-FFF2-40B4-BE49-F238E27FC236}">
                    <a16:creationId xmlns:a16="http://schemas.microsoft.com/office/drawing/2014/main" id="{A8531D20-4094-4D01-B8C2-7E73850FB1B4}"/>
                  </a:ext>
                </a:extLst>
              </p:cNvPr>
              <p:cNvGrpSpPr/>
              <p:nvPr/>
            </p:nvGrpSpPr>
            <p:grpSpPr>
              <a:xfrm>
                <a:off x="3694049" y="5206007"/>
                <a:ext cx="620724" cy="540631"/>
                <a:chOff x="313392" y="3604602"/>
                <a:chExt cx="620724" cy="540631"/>
              </a:xfrm>
            </p:grpSpPr>
            <p:sp>
              <p:nvSpPr>
                <p:cNvPr id="151" name="六边形 150">
                  <a:extLst>
                    <a:ext uri="{FF2B5EF4-FFF2-40B4-BE49-F238E27FC236}">
                      <a16:creationId xmlns:a16="http://schemas.microsoft.com/office/drawing/2014/main" id="{49D51F37-0EDB-49F5-A883-44AEDBBC7A27}"/>
                    </a:ext>
                  </a:extLst>
                </p:cNvPr>
                <p:cNvSpPr/>
                <p:nvPr/>
              </p:nvSpPr>
              <p:spPr>
                <a:xfrm>
                  <a:off x="313392" y="360460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2" name="图形 151" descr="购物袋">
                  <a:extLst>
                    <a:ext uri="{FF2B5EF4-FFF2-40B4-BE49-F238E27FC236}">
                      <a16:creationId xmlns:a16="http://schemas.microsoft.com/office/drawing/2014/main" id="{63246BD7-15BA-4B08-960D-F9AE30756E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055" y="3639914"/>
                  <a:ext cx="414548" cy="414548"/>
                </a:xfrm>
                <a:prstGeom prst="rect">
                  <a:avLst/>
                </a:prstGeom>
              </p:spPr>
            </p:pic>
          </p:grpSp>
          <p:cxnSp>
            <p:nvCxnSpPr>
              <p:cNvPr id="147" name="直接箭头连接符 146">
                <a:extLst>
                  <a:ext uri="{FF2B5EF4-FFF2-40B4-BE49-F238E27FC236}">
                    <a16:creationId xmlns:a16="http://schemas.microsoft.com/office/drawing/2014/main" id="{68055592-BFEE-4562-8534-11D9AF73839A}"/>
                  </a:ext>
                </a:extLst>
              </p:cNvPr>
              <p:cNvCxnSpPr>
                <a:cxnSpLocks/>
                <a:endCxn id="152" idx="0"/>
              </p:cNvCxnSpPr>
              <p:nvPr/>
            </p:nvCxnSpPr>
            <p:spPr>
              <a:xfrm>
                <a:off x="4001986" y="4482627"/>
                <a:ext cx="0" cy="758692"/>
              </a:xfrm>
              <a:prstGeom prst="straightConnector1">
                <a:avLst/>
              </a:prstGeom>
              <a:ln w="15875"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8" name="图形 147" descr="信封">
                <a:extLst>
                  <a:ext uri="{FF2B5EF4-FFF2-40B4-BE49-F238E27FC236}">
                    <a16:creationId xmlns:a16="http://schemas.microsoft.com/office/drawing/2014/main" id="{14E06F6F-5905-436F-8F62-56A45FE44A6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696332"/>
                <a:ext cx="282892" cy="282892"/>
              </a:xfrm>
              <a:prstGeom prst="rect">
                <a:avLst/>
              </a:prstGeom>
            </p:spPr>
          </p:pic>
          <p:pic>
            <p:nvPicPr>
              <p:cNvPr id="149" name="图形 148" descr="信封">
                <a:extLst>
                  <a:ext uri="{FF2B5EF4-FFF2-40B4-BE49-F238E27FC236}">
                    <a16:creationId xmlns:a16="http://schemas.microsoft.com/office/drawing/2014/main" id="{D2D0AED9-B43E-4FCE-A1C5-42B6F28EBC0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495545"/>
                <a:ext cx="282892" cy="282892"/>
              </a:xfrm>
              <a:prstGeom prst="rect">
                <a:avLst/>
              </a:prstGeom>
            </p:spPr>
          </p:pic>
          <p:pic>
            <p:nvPicPr>
              <p:cNvPr id="150" name="图形 149" descr="信封">
                <a:extLst>
                  <a:ext uri="{FF2B5EF4-FFF2-40B4-BE49-F238E27FC236}">
                    <a16:creationId xmlns:a16="http://schemas.microsoft.com/office/drawing/2014/main" id="{88A1BEB2-292D-402C-BFAB-3681B50652E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7222" y="4883501"/>
                <a:ext cx="282892" cy="282892"/>
              </a:xfrm>
              <a:prstGeom prst="rect">
                <a:avLst/>
              </a:prstGeom>
            </p:spPr>
          </p:pic>
        </p:grpSp>
        <p:sp>
          <p:nvSpPr>
            <p:cNvPr id="145" name="文本框 144">
              <a:extLst>
                <a:ext uri="{FF2B5EF4-FFF2-40B4-BE49-F238E27FC236}">
                  <a16:creationId xmlns:a16="http://schemas.microsoft.com/office/drawing/2014/main" id="{619F61F0-393B-4B7C-B8B5-CF334BAB96EF}"/>
                </a:ext>
              </a:extLst>
            </p:cNvPr>
            <p:cNvSpPr txBox="1"/>
            <p:nvPr/>
          </p:nvSpPr>
          <p:spPr>
            <a:xfrm>
              <a:off x="803413" y="4711304"/>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grpSp>
      <p:cxnSp>
        <p:nvCxnSpPr>
          <p:cNvPr id="160" name="直接箭头连接符 159">
            <a:extLst>
              <a:ext uri="{FF2B5EF4-FFF2-40B4-BE49-F238E27FC236}">
                <a16:creationId xmlns:a16="http://schemas.microsoft.com/office/drawing/2014/main" id="{1A286BAD-48AD-4C3C-89E9-2C5D9742C2D4}"/>
              </a:ext>
            </a:extLst>
          </p:cNvPr>
          <p:cNvCxnSpPr>
            <a:cxnSpLocks/>
            <a:stCxn id="92" idx="2"/>
            <a:endCxn id="142" idx="0"/>
          </p:cNvCxnSpPr>
          <p:nvPr/>
        </p:nvCxnSpPr>
        <p:spPr>
          <a:xfrm>
            <a:off x="3999323" y="2286366"/>
            <a:ext cx="2594957" cy="1496292"/>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66209A1C-03E5-4B40-96EE-B12051037FE3}"/>
              </a:ext>
            </a:extLst>
          </p:cNvPr>
          <p:cNvCxnSpPr>
            <a:cxnSpLocks/>
            <a:stCxn id="142" idx="2"/>
            <a:endCxn id="97" idx="1"/>
          </p:cNvCxnSpPr>
          <p:nvPr/>
        </p:nvCxnSpPr>
        <p:spPr>
          <a:xfrm rot="16200000" flipH="1">
            <a:off x="7014133" y="5304717"/>
            <a:ext cx="298938" cy="1138644"/>
          </a:xfrm>
          <a:prstGeom prst="bentConnector2">
            <a:avLst/>
          </a:prstGeom>
          <a:ln w="25400" cmpd="sng">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2" name="文本框 161">
            <a:extLst>
              <a:ext uri="{FF2B5EF4-FFF2-40B4-BE49-F238E27FC236}">
                <a16:creationId xmlns:a16="http://schemas.microsoft.com/office/drawing/2014/main" id="{F0FD5F86-0CE6-45B2-955A-EE8E65568958}"/>
              </a:ext>
            </a:extLst>
          </p:cNvPr>
          <p:cNvSpPr txBox="1"/>
          <p:nvPr/>
        </p:nvSpPr>
        <p:spPr>
          <a:xfrm>
            <a:off x="5101693" y="4879319"/>
            <a:ext cx="479618" cy="276999"/>
          </a:xfrm>
          <a:prstGeom prst="rect">
            <a:avLst/>
          </a:prstGeom>
          <a:noFill/>
        </p:spPr>
        <p:txBody>
          <a:bodyPr wrap="none" rtlCol="0">
            <a:spAutoFit/>
          </a:bodyPr>
          <a:lstStyle/>
          <a:p>
            <a:r>
              <a:rPr lang="en-US" altLang="zh-CN" sz="1200" b="1" i="1" dirty="0">
                <a:latin typeface="Microsoft YaHei UI" panose="020B0503020204020204" pitchFamily="34" charset="-122"/>
                <a:ea typeface="Microsoft YaHei UI" panose="020B0503020204020204" pitchFamily="34" charset="-122"/>
              </a:rPr>
              <a:t>……</a:t>
            </a:r>
            <a:endParaRPr lang="zh-CN" altLang="en-US" sz="1200" b="1" i="1" dirty="0">
              <a:latin typeface="Microsoft YaHei UI" panose="020B0503020204020204" pitchFamily="34" charset="-122"/>
              <a:ea typeface="Microsoft YaHei UI" panose="020B0503020204020204" pitchFamily="34" charset="-122"/>
            </a:endParaRPr>
          </a:p>
        </p:txBody>
      </p:sp>
      <p:pic>
        <p:nvPicPr>
          <p:cNvPr id="163" name="Picture 2" descr="http://www.2gei.com/tool/image/visit/20170514-f1efb58c1aeb49fbb9e704326487f426.png">
            <a:extLst>
              <a:ext uri="{FF2B5EF4-FFF2-40B4-BE49-F238E27FC236}">
                <a16:creationId xmlns:a16="http://schemas.microsoft.com/office/drawing/2014/main" id="{DC274EA3-2D0A-4ACB-9046-28F084D952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7032" y="3872782"/>
            <a:ext cx="1714500" cy="1733550"/>
          </a:xfrm>
          <a:prstGeom prst="rect">
            <a:avLst/>
          </a:prstGeom>
          <a:noFill/>
          <a:extLst>
            <a:ext uri="{909E8E84-426E-40DD-AFC4-6F175D3DCCD1}">
              <a14:hiddenFill xmlns:a14="http://schemas.microsoft.com/office/drawing/2010/main">
                <a:solidFill>
                  <a:srgbClr val="FFFFFF"/>
                </a:solidFill>
              </a14:hiddenFill>
            </a:ext>
          </a:extLst>
        </p:spPr>
      </p:pic>
      <p:sp>
        <p:nvSpPr>
          <p:cNvPr id="164" name="文本框 163">
            <a:extLst>
              <a:ext uri="{FF2B5EF4-FFF2-40B4-BE49-F238E27FC236}">
                <a16:creationId xmlns:a16="http://schemas.microsoft.com/office/drawing/2014/main" id="{03385C5B-BEDB-48F8-9848-5B0F89DB10FF}"/>
              </a:ext>
            </a:extLst>
          </p:cNvPr>
          <p:cNvSpPr txBox="1"/>
          <p:nvPr/>
        </p:nvSpPr>
        <p:spPr>
          <a:xfrm>
            <a:off x="5586318" y="1135118"/>
            <a:ext cx="4329047" cy="1631216"/>
          </a:xfrm>
          <a:prstGeom prst="rect">
            <a:avLst/>
          </a:prstGeom>
          <a:noFill/>
        </p:spPr>
        <p:txBody>
          <a:bodyPr wrap="square" rtlCol="0">
            <a:spAutoFit/>
          </a:bodyPr>
          <a:lstStyle/>
          <a:p>
            <a:r>
              <a:rPr lang="zh-CN" altLang="en-US" sz="1600" b="1" i="1" dirty="0">
                <a:latin typeface="Microsoft YaHei UI" panose="020B0503020204020204" pitchFamily="34" charset="-122"/>
                <a:ea typeface="Microsoft YaHei UI" panose="020B0503020204020204" pitchFamily="34" charset="-122"/>
              </a:rPr>
              <a:t>灾难节点恢复过程</a:t>
            </a:r>
            <a:endParaRPr lang="en-US" altLang="zh-CN" sz="1600" b="1" i="1" dirty="0">
              <a:latin typeface="Microsoft YaHei UI" panose="020B0503020204020204" pitchFamily="34" charset="-122"/>
              <a:ea typeface="Microsoft YaHei UI" panose="020B0503020204020204" pitchFamily="34" charset="-122"/>
            </a:endParaRPr>
          </a:p>
          <a:p>
            <a:pPr marL="342900" indent="-342900">
              <a:buAutoNum type="arabicPeriod"/>
            </a:pPr>
            <a:r>
              <a:rPr lang="zh-CN" altLang="en-US" sz="1400" i="1" dirty="0">
                <a:latin typeface="Microsoft YaHei UI" panose="020B0503020204020204" pitchFamily="34" charset="-122"/>
                <a:ea typeface="Microsoft YaHei UI" panose="020B0503020204020204" pitchFamily="34" charset="-122"/>
              </a:rPr>
              <a:t>注册中心检测到某节点宕机或无法联系</a:t>
            </a:r>
            <a:endParaRPr lang="en-US" altLang="zh-CN" sz="1400" i="1" dirty="0">
              <a:latin typeface="Microsoft YaHei UI" panose="020B0503020204020204" pitchFamily="34" charset="-122"/>
              <a:ea typeface="Microsoft YaHei UI" panose="020B0503020204020204" pitchFamily="34" charset="-122"/>
            </a:endParaRPr>
          </a:p>
          <a:p>
            <a:pPr marL="342900" indent="-342900">
              <a:buAutoNum type="arabicPeriod"/>
            </a:pPr>
            <a:r>
              <a:rPr lang="zh-CN" altLang="en-US" sz="1400" i="1" dirty="0">
                <a:latin typeface="Microsoft YaHei UI" panose="020B0503020204020204" pitchFamily="34" charset="-122"/>
                <a:ea typeface="Microsoft YaHei UI" panose="020B0503020204020204" pitchFamily="34" charset="-122"/>
              </a:rPr>
              <a:t>把原故障节点摘除</a:t>
            </a:r>
            <a:endParaRPr lang="en-US" altLang="zh-CN" sz="1400" i="1" dirty="0">
              <a:latin typeface="Microsoft YaHei UI" panose="020B0503020204020204" pitchFamily="34" charset="-122"/>
              <a:ea typeface="Microsoft YaHei UI" panose="020B0503020204020204" pitchFamily="34" charset="-122"/>
            </a:endParaRPr>
          </a:p>
          <a:p>
            <a:pPr marL="342900" indent="-342900">
              <a:buAutoNum type="arabicPeriod"/>
            </a:pPr>
            <a:r>
              <a:rPr lang="zh-CN" altLang="en-US" sz="1400" i="1" dirty="0">
                <a:latin typeface="Microsoft YaHei UI" panose="020B0503020204020204" pitchFamily="34" charset="-122"/>
                <a:ea typeface="Microsoft YaHei UI" panose="020B0503020204020204" pitchFamily="34" charset="-122"/>
              </a:rPr>
              <a:t>试图创建一个空白的新节点</a:t>
            </a:r>
            <a:endParaRPr lang="en-US" altLang="zh-CN" sz="1400" i="1" dirty="0">
              <a:latin typeface="Microsoft YaHei UI" panose="020B0503020204020204" pitchFamily="34" charset="-122"/>
              <a:ea typeface="Microsoft YaHei UI" panose="020B0503020204020204" pitchFamily="34" charset="-122"/>
            </a:endParaRPr>
          </a:p>
          <a:p>
            <a:pPr marL="342900" indent="-342900">
              <a:buAutoNum type="arabicPeriod"/>
            </a:pPr>
            <a:r>
              <a:rPr lang="zh-CN" altLang="en-US" sz="1400" i="1" dirty="0">
                <a:latin typeface="Microsoft YaHei UI" panose="020B0503020204020204" pitchFamily="34" charset="-122"/>
                <a:ea typeface="Microsoft YaHei UI" panose="020B0503020204020204" pitchFamily="34" charset="-122"/>
              </a:rPr>
              <a:t>加载最近的快照到内存</a:t>
            </a:r>
            <a:endParaRPr lang="en-US" altLang="zh-CN" sz="1400" i="1" dirty="0">
              <a:latin typeface="Microsoft YaHei UI" panose="020B0503020204020204" pitchFamily="34" charset="-122"/>
              <a:ea typeface="Microsoft YaHei UI" panose="020B0503020204020204" pitchFamily="34" charset="-122"/>
            </a:endParaRPr>
          </a:p>
          <a:p>
            <a:pPr marL="342900" indent="-342900">
              <a:buAutoNum type="arabicPeriod"/>
            </a:pPr>
            <a:r>
              <a:rPr lang="zh-CN" altLang="en-US" sz="1400" i="1" dirty="0">
                <a:latin typeface="Microsoft YaHei UI" panose="020B0503020204020204" pitchFamily="34" charset="-122"/>
                <a:ea typeface="Microsoft YaHei UI" panose="020B0503020204020204" pitchFamily="34" charset="-122"/>
              </a:rPr>
              <a:t>从</a:t>
            </a:r>
            <a:r>
              <a:rPr lang="en-US" altLang="zh-CN" sz="1400" i="1" dirty="0">
                <a:latin typeface="Microsoft YaHei UI" panose="020B0503020204020204" pitchFamily="34" charset="-122"/>
                <a:ea typeface="Microsoft YaHei UI" panose="020B0503020204020204" pitchFamily="34" charset="-122"/>
              </a:rPr>
              <a:t>Event Sourcing</a:t>
            </a:r>
            <a:r>
              <a:rPr lang="zh-CN" altLang="en-US" sz="1400" i="1" dirty="0">
                <a:latin typeface="Microsoft YaHei UI" panose="020B0503020204020204" pitchFamily="34" charset="-122"/>
                <a:ea typeface="Microsoft YaHei UI" panose="020B0503020204020204" pitchFamily="34" charset="-122"/>
              </a:rPr>
              <a:t>加载操作命令在新节点中回放</a:t>
            </a:r>
            <a:endParaRPr lang="en-US" altLang="zh-CN" sz="1400" i="1" dirty="0">
              <a:latin typeface="Microsoft YaHei UI" panose="020B0503020204020204" pitchFamily="34" charset="-122"/>
              <a:ea typeface="Microsoft YaHei UI" panose="020B0503020204020204" pitchFamily="34" charset="-122"/>
            </a:endParaRPr>
          </a:p>
          <a:p>
            <a:pPr marL="342900" indent="-342900">
              <a:buAutoNum type="arabicPeriod"/>
            </a:pPr>
            <a:r>
              <a:rPr lang="zh-CN" altLang="en-US" sz="1400" i="1" dirty="0">
                <a:latin typeface="Microsoft YaHei UI" panose="020B0503020204020204" pitchFamily="34" charset="-122"/>
                <a:ea typeface="Microsoft YaHei UI" panose="020B0503020204020204" pitchFamily="34" charset="-122"/>
              </a:rPr>
              <a:t>把新节点加入集群，继续接受新操作命令</a:t>
            </a:r>
            <a:endParaRPr lang="en-US" altLang="zh-CN" sz="1400" i="1" dirty="0">
              <a:latin typeface="Microsoft YaHei UI" panose="020B0503020204020204" pitchFamily="34" charset="-122"/>
              <a:ea typeface="Microsoft YaHei UI" panose="020B0503020204020204" pitchFamily="34" charset="-122"/>
            </a:endParaRPr>
          </a:p>
        </p:txBody>
      </p:sp>
      <p:grpSp>
        <p:nvGrpSpPr>
          <p:cNvPr id="165" name="组合 164">
            <a:extLst>
              <a:ext uri="{FF2B5EF4-FFF2-40B4-BE49-F238E27FC236}">
                <a16:creationId xmlns:a16="http://schemas.microsoft.com/office/drawing/2014/main" id="{9F40A88D-EA79-467E-99FD-D11D8EE1503A}"/>
              </a:ext>
            </a:extLst>
          </p:cNvPr>
          <p:cNvGrpSpPr/>
          <p:nvPr/>
        </p:nvGrpSpPr>
        <p:grpSpPr>
          <a:xfrm>
            <a:off x="8379721" y="3679467"/>
            <a:ext cx="1344407" cy="1443356"/>
            <a:chOff x="3728530" y="3159826"/>
            <a:chExt cx="1344407" cy="1443356"/>
          </a:xfrm>
        </p:grpSpPr>
        <p:pic>
          <p:nvPicPr>
            <p:cNvPr id="166" name="图形 165" descr="数据库">
              <a:extLst>
                <a:ext uri="{FF2B5EF4-FFF2-40B4-BE49-F238E27FC236}">
                  <a16:creationId xmlns:a16="http://schemas.microsoft.com/office/drawing/2014/main" id="{B093B3E5-A03E-49A3-B344-D484D3F7EA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2284" y="3159826"/>
              <a:ext cx="911688" cy="911688"/>
            </a:xfrm>
            <a:prstGeom prst="rect">
              <a:avLst/>
            </a:prstGeom>
          </p:spPr>
        </p:pic>
        <p:sp>
          <p:nvSpPr>
            <p:cNvPr id="167" name="文本框 166">
              <a:extLst>
                <a:ext uri="{FF2B5EF4-FFF2-40B4-BE49-F238E27FC236}">
                  <a16:creationId xmlns:a16="http://schemas.microsoft.com/office/drawing/2014/main" id="{75844833-A2CE-4FB0-AB13-EDB32FE8281F}"/>
                </a:ext>
              </a:extLst>
            </p:cNvPr>
            <p:cNvSpPr txBox="1"/>
            <p:nvPr/>
          </p:nvSpPr>
          <p:spPr>
            <a:xfrm>
              <a:off x="3728530" y="3956851"/>
              <a:ext cx="1344407" cy="646331"/>
            </a:xfrm>
            <a:prstGeom prst="rect">
              <a:avLst/>
            </a:prstGeom>
            <a:noFill/>
          </p:spPr>
          <p:txBody>
            <a:bodyPr wrap="none" rtlCol="0">
              <a:spAutoFit/>
            </a:bodyPr>
            <a:lstStyle/>
            <a:p>
              <a:pPr algn="ctr"/>
              <a:r>
                <a:rPr lang="en-US" altLang="zh-CN" sz="1200" b="1" dirty="0">
                  <a:latin typeface="Microsoft YaHei UI" panose="020B0503020204020204" pitchFamily="34" charset="-122"/>
                  <a:ea typeface="Microsoft YaHei UI" panose="020B0503020204020204" pitchFamily="34" charset="-122"/>
                </a:rPr>
                <a:t>Event Sourcing</a:t>
              </a:r>
            </a:p>
            <a:p>
              <a:pPr algn="ctr"/>
              <a:r>
                <a:rPr lang="en-US" altLang="zh-CN" sz="1200" b="1" dirty="0">
                  <a:latin typeface="Microsoft YaHei UI" panose="020B0503020204020204" pitchFamily="34" charset="-122"/>
                  <a:ea typeface="Microsoft YaHei UI" panose="020B0503020204020204" pitchFamily="34" charset="-122"/>
                </a:rPr>
                <a:t>Base on </a:t>
              </a:r>
            </a:p>
            <a:p>
              <a:pPr algn="ctr"/>
              <a:r>
                <a:rPr lang="en-US" altLang="zh-CN" sz="1200" b="1" dirty="0">
                  <a:latin typeface="Microsoft YaHei UI" panose="020B0503020204020204" pitchFamily="34" charset="-122"/>
                  <a:ea typeface="Microsoft YaHei UI" panose="020B0503020204020204" pitchFamily="34" charset="-122"/>
                </a:rPr>
                <a:t>Cassandra</a:t>
              </a:r>
              <a:endParaRPr lang="zh-CN" altLang="en-US" sz="1200" b="1" dirty="0">
                <a:latin typeface="Microsoft YaHei UI" panose="020B0503020204020204" pitchFamily="34" charset="-122"/>
                <a:ea typeface="Microsoft YaHei UI" panose="020B0503020204020204" pitchFamily="34" charset="-122"/>
              </a:endParaRPr>
            </a:p>
          </p:txBody>
        </p:sp>
      </p:grpSp>
      <p:grpSp>
        <p:nvGrpSpPr>
          <p:cNvPr id="168" name="组合 167">
            <a:extLst>
              <a:ext uri="{FF2B5EF4-FFF2-40B4-BE49-F238E27FC236}">
                <a16:creationId xmlns:a16="http://schemas.microsoft.com/office/drawing/2014/main" id="{75329780-B4FF-4E7C-A849-C96179360F4A}"/>
              </a:ext>
            </a:extLst>
          </p:cNvPr>
          <p:cNvGrpSpPr/>
          <p:nvPr/>
        </p:nvGrpSpPr>
        <p:grpSpPr>
          <a:xfrm rot="17156757">
            <a:off x="8236226" y="2674796"/>
            <a:ext cx="282892" cy="1252781"/>
            <a:chOff x="3115305" y="3415727"/>
            <a:chExt cx="282892" cy="1252781"/>
          </a:xfrm>
        </p:grpSpPr>
        <p:pic>
          <p:nvPicPr>
            <p:cNvPr id="169" name="图形 168" descr="信封">
              <a:extLst>
                <a:ext uri="{FF2B5EF4-FFF2-40B4-BE49-F238E27FC236}">
                  <a16:creationId xmlns:a16="http://schemas.microsoft.com/office/drawing/2014/main" id="{CF443C20-D8D7-42BB-AD02-42C6C1F42B0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5305" y="3415727"/>
              <a:ext cx="282892" cy="282892"/>
            </a:xfrm>
            <a:prstGeom prst="rect">
              <a:avLst/>
            </a:prstGeom>
          </p:spPr>
        </p:pic>
        <p:pic>
          <p:nvPicPr>
            <p:cNvPr id="170" name="图形 169" descr="信封">
              <a:extLst>
                <a:ext uri="{FF2B5EF4-FFF2-40B4-BE49-F238E27FC236}">
                  <a16:creationId xmlns:a16="http://schemas.microsoft.com/office/drawing/2014/main" id="{8D346A84-15A9-4A71-A77E-8B4D788F539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5305" y="3609705"/>
              <a:ext cx="282892" cy="282892"/>
            </a:xfrm>
            <a:prstGeom prst="rect">
              <a:avLst/>
            </a:prstGeom>
          </p:spPr>
        </p:pic>
        <p:pic>
          <p:nvPicPr>
            <p:cNvPr id="171" name="图形 170" descr="信封">
              <a:extLst>
                <a:ext uri="{FF2B5EF4-FFF2-40B4-BE49-F238E27FC236}">
                  <a16:creationId xmlns:a16="http://schemas.microsoft.com/office/drawing/2014/main" id="{4B73D886-D5C4-404B-9BB5-42994B3DE48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5305" y="3803683"/>
              <a:ext cx="282892" cy="282892"/>
            </a:xfrm>
            <a:prstGeom prst="rect">
              <a:avLst/>
            </a:prstGeom>
          </p:spPr>
        </p:pic>
        <p:pic>
          <p:nvPicPr>
            <p:cNvPr id="172" name="图形 171" descr="信封">
              <a:extLst>
                <a:ext uri="{FF2B5EF4-FFF2-40B4-BE49-F238E27FC236}">
                  <a16:creationId xmlns:a16="http://schemas.microsoft.com/office/drawing/2014/main" id="{1CEF6BFB-FAC5-4E46-9D38-C3416E8709E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5305" y="3997661"/>
              <a:ext cx="282892" cy="282892"/>
            </a:xfrm>
            <a:prstGeom prst="rect">
              <a:avLst/>
            </a:prstGeom>
          </p:spPr>
        </p:pic>
        <p:pic>
          <p:nvPicPr>
            <p:cNvPr id="173" name="图形 172" descr="信封">
              <a:extLst>
                <a:ext uri="{FF2B5EF4-FFF2-40B4-BE49-F238E27FC236}">
                  <a16:creationId xmlns:a16="http://schemas.microsoft.com/office/drawing/2014/main" id="{2E6F1D12-7180-49AC-A6F0-46DDFC4C4EF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5305" y="4191639"/>
              <a:ext cx="282892" cy="282892"/>
            </a:xfrm>
            <a:prstGeom prst="rect">
              <a:avLst/>
            </a:prstGeom>
          </p:spPr>
        </p:pic>
        <p:pic>
          <p:nvPicPr>
            <p:cNvPr id="174" name="图形 173" descr="信封">
              <a:extLst>
                <a:ext uri="{FF2B5EF4-FFF2-40B4-BE49-F238E27FC236}">
                  <a16:creationId xmlns:a16="http://schemas.microsoft.com/office/drawing/2014/main" id="{8308986A-9630-4BC2-9616-BB0E15818E1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5305" y="4385616"/>
              <a:ext cx="282892" cy="282892"/>
            </a:xfrm>
            <a:prstGeom prst="rect">
              <a:avLst/>
            </a:prstGeom>
          </p:spPr>
        </p:pic>
      </p:grpSp>
      <p:sp>
        <p:nvSpPr>
          <p:cNvPr id="175" name="矩形 174">
            <a:extLst>
              <a:ext uri="{FF2B5EF4-FFF2-40B4-BE49-F238E27FC236}">
                <a16:creationId xmlns:a16="http://schemas.microsoft.com/office/drawing/2014/main" id="{1A6C63EB-66F8-46F3-BA1E-DBBEBC9513A6}"/>
              </a:ext>
            </a:extLst>
          </p:cNvPr>
          <p:cNvSpPr/>
          <p:nvPr/>
        </p:nvSpPr>
        <p:spPr>
          <a:xfrm>
            <a:off x="1230359" y="1361583"/>
            <a:ext cx="1525868" cy="1592988"/>
          </a:xfrm>
          <a:prstGeom prst="rect">
            <a:avLst/>
          </a:prstGeom>
          <a:solidFill>
            <a:schemeClr val="bg2">
              <a:alpha val="82000"/>
            </a:schemeClr>
          </a:solidFill>
          <a:ln>
            <a:noFill/>
            <a:headEnd type="arrow" w="med" len="med"/>
            <a:tailEnd/>
          </a:ln>
        </p:spPr>
        <p:style>
          <a:lnRef idx="3">
            <a:schemeClr val="lt1"/>
          </a:lnRef>
          <a:fillRef idx="1">
            <a:schemeClr val="accent4"/>
          </a:fillRef>
          <a:effectRef idx="1">
            <a:schemeClr val="accent4"/>
          </a:effectRef>
          <a:fontRef idx="minor">
            <a:schemeClr val="lt1"/>
          </a:fontRef>
        </p:style>
        <p:txBody>
          <a:bodyPr wrap="none" lIns="90000" tIns="46800" rIns="90000" bIns="46800" anchor="t"/>
          <a:lstStyle/>
          <a:p>
            <a:pPr algn="ctr">
              <a:defRPr/>
            </a:pPr>
            <a:r>
              <a:rPr lang="en-US" altLang="zh-CN" sz="1100" b="1" dirty="0">
                <a:solidFill>
                  <a:schemeClr val="tx1"/>
                </a:solidFill>
                <a:latin typeface="微软雅黑" pitchFamily="34" charset="-122"/>
                <a:ea typeface="微软雅黑" pitchFamily="34" charset="-122"/>
              </a:rPr>
              <a:t>SKU</a:t>
            </a:r>
            <a:r>
              <a:rPr lang="zh-CN" altLang="en-US" sz="1100" b="1" dirty="0">
                <a:solidFill>
                  <a:schemeClr val="tx1"/>
                </a:solidFill>
                <a:latin typeface="微软雅黑" pitchFamily="34" charset="-122"/>
                <a:ea typeface="微软雅黑" pitchFamily="34" charset="-122"/>
              </a:rPr>
              <a:t>领域节点（</a:t>
            </a:r>
            <a:r>
              <a:rPr lang="en-US" altLang="zh-CN" sz="1100" b="1" dirty="0">
                <a:solidFill>
                  <a:schemeClr val="tx1"/>
                </a:solidFill>
                <a:latin typeface="微软雅黑" pitchFamily="34" charset="-122"/>
                <a:ea typeface="微软雅黑" pitchFamily="34" charset="-122"/>
              </a:rPr>
              <a:t>JVM</a:t>
            </a:r>
            <a:r>
              <a:rPr lang="zh-CN" altLang="en-US" sz="1100" b="1" dirty="0">
                <a:solidFill>
                  <a:schemeClr val="tx1"/>
                </a:solidFill>
                <a:latin typeface="微软雅黑" pitchFamily="34" charset="-122"/>
                <a:ea typeface="微软雅黑" pitchFamily="34" charset="-122"/>
              </a:rPr>
              <a:t>）</a:t>
            </a:r>
            <a:endParaRPr lang="en-US" altLang="zh-CN" sz="1100" b="1" dirty="0">
              <a:solidFill>
                <a:schemeClr val="tx1"/>
              </a:solidFill>
              <a:latin typeface="微软雅黑" pitchFamily="34" charset="-122"/>
              <a:ea typeface="微软雅黑" pitchFamily="34" charset="-122"/>
            </a:endParaRPr>
          </a:p>
          <a:p>
            <a:pPr algn="ctr">
              <a:defRPr/>
            </a:pPr>
            <a:r>
              <a:rPr lang="zh-CN" altLang="en-US" sz="1100" b="1" dirty="0">
                <a:solidFill>
                  <a:schemeClr val="tx1"/>
                </a:solidFill>
                <a:latin typeface="微软雅黑" pitchFamily="34" charset="-122"/>
                <a:ea typeface="微软雅黑" pitchFamily="34" charset="-122"/>
              </a:rPr>
              <a:t>（空白节点）</a:t>
            </a:r>
          </a:p>
        </p:txBody>
      </p:sp>
      <p:cxnSp>
        <p:nvCxnSpPr>
          <p:cNvPr id="176" name="连接符: 肘形 175">
            <a:extLst>
              <a:ext uri="{FF2B5EF4-FFF2-40B4-BE49-F238E27FC236}">
                <a16:creationId xmlns:a16="http://schemas.microsoft.com/office/drawing/2014/main" id="{DA9975D9-7D54-47B2-9A4B-9B3AF2781C21}"/>
              </a:ext>
            </a:extLst>
          </p:cNvPr>
          <p:cNvCxnSpPr>
            <a:cxnSpLocks/>
            <a:stCxn id="97" idx="2"/>
            <a:endCxn id="175" idx="1"/>
          </p:cNvCxnSpPr>
          <p:nvPr/>
        </p:nvCxnSpPr>
        <p:spPr>
          <a:xfrm rot="5400000" flipH="1">
            <a:off x="2746401" y="642036"/>
            <a:ext cx="4003930" cy="7036013"/>
          </a:xfrm>
          <a:prstGeom prst="bentConnector4">
            <a:avLst>
              <a:gd name="adj1" fmla="val -3375"/>
              <a:gd name="adj2" fmla="val 103249"/>
            </a:avLst>
          </a:prstGeom>
          <a:ln w="25400" cmpd="sng">
            <a:solidFill>
              <a:schemeClr val="tx1">
                <a:lumMod val="65000"/>
                <a:lumOff val="3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连接符: 肘形 176">
            <a:extLst>
              <a:ext uri="{FF2B5EF4-FFF2-40B4-BE49-F238E27FC236}">
                <a16:creationId xmlns:a16="http://schemas.microsoft.com/office/drawing/2014/main" id="{34CD41B7-A038-463B-A7DB-E217A8D92B6E}"/>
              </a:ext>
            </a:extLst>
          </p:cNvPr>
          <p:cNvCxnSpPr>
            <a:cxnSpLocks/>
            <a:stCxn id="166" idx="3"/>
            <a:endCxn id="175" idx="0"/>
          </p:cNvCxnSpPr>
          <p:nvPr/>
        </p:nvCxnSpPr>
        <p:spPr>
          <a:xfrm flipH="1" flipV="1">
            <a:off x="1993293" y="1361583"/>
            <a:ext cx="7541870" cy="2773728"/>
          </a:xfrm>
          <a:prstGeom prst="bentConnector4">
            <a:avLst>
              <a:gd name="adj1" fmla="val -5686"/>
              <a:gd name="adj2" fmla="val 109445"/>
            </a:avLst>
          </a:prstGeom>
          <a:ln w="25400" cmpd="sng">
            <a:solidFill>
              <a:schemeClr val="tx1">
                <a:lumMod val="65000"/>
                <a:lumOff val="3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78" name="组合 177">
            <a:extLst>
              <a:ext uri="{FF2B5EF4-FFF2-40B4-BE49-F238E27FC236}">
                <a16:creationId xmlns:a16="http://schemas.microsoft.com/office/drawing/2014/main" id="{BCECB917-0BF0-4D6A-875C-FD5CD1385E63}"/>
              </a:ext>
            </a:extLst>
          </p:cNvPr>
          <p:cNvGrpSpPr/>
          <p:nvPr/>
        </p:nvGrpSpPr>
        <p:grpSpPr>
          <a:xfrm>
            <a:off x="1681317" y="1808571"/>
            <a:ext cx="620724" cy="540631"/>
            <a:chOff x="396100" y="2781062"/>
            <a:chExt cx="620724" cy="540631"/>
          </a:xfrm>
        </p:grpSpPr>
        <p:sp>
          <p:nvSpPr>
            <p:cNvPr id="179" name="六边形 178">
              <a:extLst>
                <a:ext uri="{FF2B5EF4-FFF2-40B4-BE49-F238E27FC236}">
                  <a16:creationId xmlns:a16="http://schemas.microsoft.com/office/drawing/2014/main" id="{5CFE5F5B-B426-4A47-ACDE-2387B815FF82}"/>
                </a:ext>
              </a:extLst>
            </p:cNvPr>
            <p:cNvSpPr/>
            <p:nvPr/>
          </p:nvSpPr>
          <p:spPr>
            <a:xfrm>
              <a:off x="396100" y="278106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0" name="图形 179" descr="购物袋">
              <a:extLst>
                <a:ext uri="{FF2B5EF4-FFF2-40B4-BE49-F238E27FC236}">
                  <a16:creationId xmlns:a16="http://schemas.microsoft.com/office/drawing/2014/main" id="{1C55E5EB-139D-4F26-AEDF-B6F0F419C3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6763" y="2816374"/>
              <a:ext cx="414548" cy="414548"/>
            </a:xfrm>
            <a:prstGeom prst="rect">
              <a:avLst/>
            </a:prstGeom>
          </p:spPr>
        </p:pic>
      </p:grpSp>
      <p:grpSp>
        <p:nvGrpSpPr>
          <p:cNvPr id="181" name="组合 180">
            <a:extLst>
              <a:ext uri="{FF2B5EF4-FFF2-40B4-BE49-F238E27FC236}">
                <a16:creationId xmlns:a16="http://schemas.microsoft.com/office/drawing/2014/main" id="{93D945BD-5274-4266-89CD-1EC1CA17DD34}"/>
              </a:ext>
            </a:extLst>
          </p:cNvPr>
          <p:cNvGrpSpPr/>
          <p:nvPr/>
        </p:nvGrpSpPr>
        <p:grpSpPr>
          <a:xfrm>
            <a:off x="1327121" y="2367990"/>
            <a:ext cx="620724" cy="540631"/>
            <a:chOff x="396100" y="2781062"/>
            <a:chExt cx="620724" cy="540631"/>
          </a:xfrm>
        </p:grpSpPr>
        <p:sp>
          <p:nvSpPr>
            <p:cNvPr id="182" name="六边形 181">
              <a:extLst>
                <a:ext uri="{FF2B5EF4-FFF2-40B4-BE49-F238E27FC236}">
                  <a16:creationId xmlns:a16="http://schemas.microsoft.com/office/drawing/2014/main" id="{E92F1265-2E9C-4E93-91FF-59E3429A6303}"/>
                </a:ext>
              </a:extLst>
            </p:cNvPr>
            <p:cNvSpPr/>
            <p:nvPr/>
          </p:nvSpPr>
          <p:spPr>
            <a:xfrm>
              <a:off x="396100" y="278106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3" name="图形 182" descr="购物袋">
              <a:extLst>
                <a:ext uri="{FF2B5EF4-FFF2-40B4-BE49-F238E27FC236}">
                  <a16:creationId xmlns:a16="http://schemas.microsoft.com/office/drawing/2014/main" id="{4D6D4899-261D-4737-87A3-F056451CD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6763" y="2816374"/>
              <a:ext cx="414548" cy="414548"/>
            </a:xfrm>
            <a:prstGeom prst="rect">
              <a:avLst/>
            </a:prstGeom>
          </p:spPr>
        </p:pic>
      </p:grpSp>
      <p:grpSp>
        <p:nvGrpSpPr>
          <p:cNvPr id="184" name="组合 183">
            <a:extLst>
              <a:ext uri="{FF2B5EF4-FFF2-40B4-BE49-F238E27FC236}">
                <a16:creationId xmlns:a16="http://schemas.microsoft.com/office/drawing/2014/main" id="{BDA1E066-FE56-4EF4-A09B-C577EC2F9999}"/>
              </a:ext>
            </a:extLst>
          </p:cNvPr>
          <p:cNvGrpSpPr/>
          <p:nvPr/>
        </p:nvGrpSpPr>
        <p:grpSpPr>
          <a:xfrm>
            <a:off x="2026501" y="2357952"/>
            <a:ext cx="620724" cy="540631"/>
            <a:chOff x="396100" y="2781062"/>
            <a:chExt cx="620724" cy="540631"/>
          </a:xfrm>
        </p:grpSpPr>
        <p:sp>
          <p:nvSpPr>
            <p:cNvPr id="185" name="六边形 184">
              <a:extLst>
                <a:ext uri="{FF2B5EF4-FFF2-40B4-BE49-F238E27FC236}">
                  <a16:creationId xmlns:a16="http://schemas.microsoft.com/office/drawing/2014/main" id="{C2B796BD-89B2-459F-84EB-58A2E1665EC8}"/>
                </a:ext>
              </a:extLst>
            </p:cNvPr>
            <p:cNvSpPr/>
            <p:nvPr/>
          </p:nvSpPr>
          <p:spPr>
            <a:xfrm>
              <a:off x="396100" y="2781062"/>
              <a:ext cx="620724" cy="540631"/>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6" name="图形 185" descr="购物袋">
              <a:extLst>
                <a:ext uri="{FF2B5EF4-FFF2-40B4-BE49-F238E27FC236}">
                  <a16:creationId xmlns:a16="http://schemas.microsoft.com/office/drawing/2014/main" id="{C2234792-929F-4F70-BD9A-C4CB6CC4EA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6763" y="2816374"/>
              <a:ext cx="414548" cy="414548"/>
            </a:xfrm>
            <a:prstGeom prst="rect">
              <a:avLst/>
            </a:prstGeom>
          </p:spPr>
        </p:pic>
      </p:grpSp>
      <p:cxnSp>
        <p:nvCxnSpPr>
          <p:cNvPr id="187" name="直接箭头连接符 186">
            <a:extLst>
              <a:ext uri="{FF2B5EF4-FFF2-40B4-BE49-F238E27FC236}">
                <a16:creationId xmlns:a16="http://schemas.microsoft.com/office/drawing/2014/main" id="{653DAF5B-D55B-4CC4-AB7F-AD3D86C18D19}"/>
              </a:ext>
            </a:extLst>
          </p:cNvPr>
          <p:cNvCxnSpPr>
            <a:cxnSpLocks/>
            <a:stCxn id="92" idx="2"/>
            <a:endCxn id="175" idx="3"/>
          </p:cNvCxnSpPr>
          <p:nvPr/>
        </p:nvCxnSpPr>
        <p:spPr>
          <a:xfrm flipH="1" flipV="1">
            <a:off x="2756227" y="2158077"/>
            <a:ext cx="1243096" cy="128289"/>
          </a:xfrm>
          <a:prstGeom prst="straightConnector1">
            <a:avLst/>
          </a:prstGeom>
          <a:ln w="19050" cmpd="sng">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8" name="矩形 187">
            <a:extLst>
              <a:ext uri="{FF2B5EF4-FFF2-40B4-BE49-F238E27FC236}">
                <a16:creationId xmlns:a16="http://schemas.microsoft.com/office/drawing/2014/main" id="{141E46B9-3B38-4991-9E1A-7F9B4A311BED}"/>
              </a:ext>
            </a:extLst>
          </p:cNvPr>
          <p:cNvSpPr/>
          <p:nvPr/>
        </p:nvSpPr>
        <p:spPr>
          <a:xfrm>
            <a:off x="7239423" y="1096559"/>
            <a:ext cx="2866490" cy="369332"/>
          </a:xfrm>
          <a:prstGeom prst="rect">
            <a:avLst/>
          </a:prstGeom>
        </p:spPr>
        <p:txBody>
          <a:bodyPr wrap="none">
            <a:spAutoFit/>
          </a:bodyPr>
          <a:lstStyle/>
          <a:p>
            <a:r>
              <a:rPr lang="zh-CN" altLang="en-US" b="1" i="1">
                <a:latin typeface="Microsoft YaHei UI" panose="020B0503020204020204" pitchFamily="34" charset="-122"/>
                <a:ea typeface="Microsoft YaHei UI" panose="020B0503020204020204" pitchFamily="34" charset="-122"/>
              </a:rPr>
              <a:t>（</a:t>
            </a:r>
            <a:r>
              <a:rPr lang="en-US" altLang="zh-CN" b="1" i="1" dirty="0">
                <a:latin typeface="Microsoft YaHei UI" panose="020B0503020204020204" pitchFamily="34" charset="-122"/>
                <a:ea typeface="Microsoft YaHei UI" panose="020B0503020204020204" pitchFamily="34" charset="-122"/>
              </a:rPr>
              <a:t>2</a:t>
            </a:r>
            <a:r>
              <a:rPr lang="zh-CN" altLang="en-US" b="1" i="1" dirty="0">
                <a:latin typeface="Microsoft YaHei UI" panose="020B0503020204020204" pitchFamily="34" charset="-122"/>
                <a:ea typeface="Microsoft YaHei UI" panose="020B0503020204020204" pitchFamily="34" charset="-122"/>
              </a:rPr>
              <a:t>秒以内完成以下操作）</a:t>
            </a:r>
            <a:endParaRPr lang="en-US" altLang="zh-CN" b="1" i="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152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4">
                                            <p:txEl>
                                              <p:pRg st="1" end="1"/>
                                            </p:txEl>
                                          </p:spTgt>
                                        </p:tgtEl>
                                        <p:attrNameLst>
                                          <p:attrName>style.visibility</p:attrName>
                                        </p:attrNameLst>
                                      </p:cBhvr>
                                      <p:to>
                                        <p:strVal val="visible"/>
                                      </p:to>
                                    </p:set>
                                    <p:anim calcmode="lin" valueType="num">
                                      <p:cBhvr additive="base">
                                        <p:cTn id="7" dur="500" fill="hold"/>
                                        <p:tgtEl>
                                          <p:spTgt spid="164">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4">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64">
                                            <p:txEl>
                                              <p:pRg st="2" end="2"/>
                                            </p:txEl>
                                          </p:spTgt>
                                        </p:tgtEl>
                                        <p:attrNameLst>
                                          <p:attrName>style.visibility</p:attrName>
                                        </p:attrNameLst>
                                      </p:cBhvr>
                                      <p:to>
                                        <p:strVal val="visible"/>
                                      </p:to>
                                    </p:set>
                                    <p:anim calcmode="lin" valueType="num">
                                      <p:cBhvr additive="base">
                                        <p:cTn id="16" dur="500" fill="hold"/>
                                        <p:tgtEl>
                                          <p:spTgt spid="164">
                                            <p:txEl>
                                              <p:pRg st="2" end="2"/>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64">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 presetClass="exit" presetSubtype="0" fill="hold" nodeType="afterEffect">
                                  <p:stCondLst>
                                    <p:cond delay="0"/>
                                  </p:stCondLst>
                                  <p:childTnLst>
                                    <p:set>
                                      <p:cBhvr>
                                        <p:cTn id="20" dur="1" fill="hold">
                                          <p:stCondLst>
                                            <p:cond delay="0"/>
                                          </p:stCondLst>
                                        </p:cTn>
                                        <p:tgtEl>
                                          <p:spTgt spid="9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64">
                                            <p:txEl>
                                              <p:pRg st="3" end="3"/>
                                            </p:txEl>
                                          </p:spTgt>
                                        </p:tgtEl>
                                        <p:attrNameLst>
                                          <p:attrName>style.visibility</p:attrName>
                                        </p:attrNameLst>
                                      </p:cBhvr>
                                      <p:to>
                                        <p:strVal val="visible"/>
                                      </p:to>
                                    </p:set>
                                    <p:anim calcmode="lin" valueType="num">
                                      <p:cBhvr additive="base">
                                        <p:cTn id="25" dur="500" fill="hold"/>
                                        <p:tgtEl>
                                          <p:spTgt spid="16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4">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7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64">
                                            <p:txEl>
                                              <p:pRg st="4" end="4"/>
                                            </p:txEl>
                                          </p:spTgt>
                                        </p:tgtEl>
                                        <p:attrNameLst>
                                          <p:attrName>style.visibility</p:attrName>
                                        </p:attrNameLst>
                                      </p:cBhvr>
                                      <p:to>
                                        <p:strVal val="visible"/>
                                      </p:to>
                                    </p:set>
                                    <p:anim calcmode="lin" valueType="num">
                                      <p:cBhvr additive="base">
                                        <p:cTn id="34" dur="500" fill="hold"/>
                                        <p:tgtEl>
                                          <p:spTgt spid="164">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4">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500"/>
                                  </p:stCondLst>
                                  <p:childTnLst>
                                    <p:set>
                                      <p:cBhvr>
                                        <p:cTn id="41" dur="1" fill="hold">
                                          <p:stCondLst>
                                            <p:cond delay="0"/>
                                          </p:stCondLst>
                                        </p:cTn>
                                        <p:tgtEl>
                                          <p:spTgt spid="184"/>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nodeType="afterEffect">
                                  <p:stCondLst>
                                    <p:cond delay="0"/>
                                  </p:stCondLst>
                                  <p:childTnLst>
                                    <p:set>
                                      <p:cBhvr>
                                        <p:cTn id="44" dur="1" fill="hold">
                                          <p:stCondLst>
                                            <p:cond delay="0"/>
                                          </p:stCondLst>
                                        </p:cTn>
                                        <p:tgtEl>
                                          <p:spTgt spid="181"/>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17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64">
                                            <p:txEl>
                                              <p:pRg st="5" end="5"/>
                                            </p:txEl>
                                          </p:spTgt>
                                        </p:tgtEl>
                                        <p:attrNameLst>
                                          <p:attrName>style.visibility</p:attrName>
                                        </p:attrNameLst>
                                      </p:cBhvr>
                                      <p:to>
                                        <p:strVal val="visible"/>
                                      </p:to>
                                    </p:set>
                                    <p:anim calcmode="lin" valueType="num">
                                      <p:cBhvr additive="base">
                                        <p:cTn id="52" dur="500" fill="hold"/>
                                        <p:tgtEl>
                                          <p:spTgt spid="164">
                                            <p:txEl>
                                              <p:pRg st="5" end="5"/>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64">
                                            <p:txEl>
                                              <p:pRg st="5" end="5"/>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177"/>
                                        </p:tgtEl>
                                        <p:attrNameLst>
                                          <p:attrName>style.visibility</p:attrName>
                                        </p:attrNameLst>
                                      </p:cBhvr>
                                      <p:to>
                                        <p:strVal val="visible"/>
                                      </p:to>
                                    </p:set>
                                  </p:childTnLst>
                                </p:cTn>
                              </p:par>
                            </p:childTnLst>
                          </p:cTn>
                        </p:par>
                        <p:par>
                          <p:cTn id="57" fill="hold">
                            <p:stCondLst>
                              <p:cond delay="500"/>
                            </p:stCondLst>
                            <p:childTnLst>
                              <p:par>
                                <p:cTn id="58" presetID="26" presetClass="emph" presetSubtype="0" fill="hold" nodeType="afterEffect">
                                  <p:stCondLst>
                                    <p:cond delay="0"/>
                                  </p:stCondLst>
                                  <p:childTnLst>
                                    <p:animEffect transition="out" filter="fade">
                                      <p:cBhvr>
                                        <p:cTn id="59" dur="500" tmFilter="0, 0; .2, .5; .8, .5; 1, 0"/>
                                        <p:tgtEl>
                                          <p:spTgt spid="184"/>
                                        </p:tgtEl>
                                      </p:cBhvr>
                                    </p:animEffect>
                                    <p:animScale>
                                      <p:cBhvr>
                                        <p:cTn id="60" dur="250" autoRev="1" fill="hold"/>
                                        <p:tgtEl>
                                          <p:spTgt spid="184"/>
                                        </p:tgtEl>
                                      </p:cBhvr>
                                      <p:by x="105000" y="105000"/>
                                    </p:animScale>
                                  </p:childTnLst>
                                </p:cTn>
                              </p:par>
                            </p:childTnLst>
                          </p:cTn>
                        </p:par>
                        <p:par>
                          <p:cTn id="61" fill="hold">
                            <p:stCondLst>
                              <p:cond delay="1000"/>
                            </p:stCondLst>
                            <p:childTnLst>
                              <p:par>
                                <p:cTn id="62" presetID="26" presetClass="emph" presetSubtype="0" fill="hold" nodeType="afterEffect">
                                  <p:stCondLst>
                                    <p:cond delay="0"/>
                                  </p:stCondLst>
                                  <p:childTnLst>
                                    <p:animEffect transition="out" filter="fade">
                                      <p:cBhvr>
                                        <p:cTn id="63" dur="500" tmFilter="0, 0; .2, .5; .8, .5; 1, 0"/>
                                        <p:tgtEl>
                                          <p:spTgt spid="181"/>
                                        </p:tgtEl>
                                      </p:cBhvr>
                                    </p:animEffect>
                                    <p:animScale>
                                      <p:cBhvr>
                                        <p:cTn id="64" dur="250" autoRev="1" fill="hold"/>
                                        <p:tgtEl>
                                          <p:spTgt spid="181"/>
                                        </p:tgtEl>
                                      </p:cBhvr>
                                      <p:by x="105000" y="105000"/>
                                    </p:animScale>
                                  </p:childTnLst>
                                </p:cTn>
                              </p:par>
                            </p:childTnLst>
                          </p:cTn>
                        </p:par>
                        <p:par>
                          <p:cTn id="65" fill="hold">
                            <p:stCondLst>
                              <p:cond delay="1500"/>
                            </p:stCondLst>
                            <p:childTnLst>
                              <p:par>
                                <p:cTn id="66" presetID="26" presetClass="emph" presetSubtype="0" fill="hold" nodeType="afterEffect">
                                  <p:stCondLst>
                                    <p:cond delay="0"/>
                                  </p:stCondLst>
                                  <p:childTnLst>
                                    <p:animEffect transition="out" filter="fade">
                                      <p:cBhvr>
                                        <p:cTn id="67" dur="500" tmFilter="0, 0; .2, .5; .8, .5; 1, 0"/>
                                        <p:tgtEl>
                                          <p:spTgt spid="178"/>
                                        </p:tgtEl>
                                      </p:cBhvr>
                                    </p:animEffect>
                                    <p:animScale>
                                      <p:cBhvr>
                                        <p:cTn id="68" dur="250" autoRev="1" fill="hold"/>
                                        <p:tgtEl>
                                          <p:spTgt spid="178"/>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164">
                                            <p:txEl>
                                              <p:pRg st="6" end="6"/>
                                            </p:txEl>
                                          </p:spTgt>
                                        </p:tgtEl>
                                        <p:attrNameLst>
                                          <p:attrName>style.visibility</p:attrName>
                                        </p:attrNameLst>
                                      </p:cBhvr>
                                      <p:to>
                                        <p:strVal val="visible"/>
                                      </p:to>
                                    </p:set>
                                    <p:anim calcmode="lin" valueType="num">
                                      <p:cBhvr additive="base">
                                        <p:cTn id="73" dur="500" fill="hold"/>
                                        <p:tgtEl>
                                          <p:spTgt spid="164">
                                            <p:txEl>
                                              <p:pRg st="6" end="6"/>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64">
                                            <p:txEl>
                                              <p:pRg st="6" end="6"/>
                                            </p:txEl>
                                          </p:spTgt>
                                        </p:tgtEl>
                                        <p:attrNameLst>
                                          <p:attrName>ppt_y</p:attrName>
                                        </p:attrNameLst>
                                      </p:cBhvr>
                                      <p:tavLst>
                                        <p:tav tm="0">
                                          <p:val>
                                            <p:strVal val="#ppt_y"/>
                                          </p:val>
                                        </p:tav>
                                        <p:tav tm="100000">
                                          <p:val>
                                            <p:strVal val="#ppt_y"/>
                                          </p:val>
                                        </p:tav>
                                      </p:tavLst>
                                    </p:anim>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0"/>
                                          </p:stCondLst>
                                        </p:cTn>
                                        <p:tgtEl>
                                          <p:spTgt spid="18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CC556E-52C9-4515-A971-3A31DDDDB533}"/>
              </a:ext>
            </a:extLst>
          </p:cNvPr>
          <p:cNvSpPr txBox="1"/>
          <p:nvPr/>
        </p:nvSpPr>
        <p:spPr>
          <a:xfrm>
            <a:off x="3702424" y="2976282"/>
            <a:ext cx="3647152" cy="369332"/>
          </a:xfrm>
          <a:prstGeom prst="rect">
            <a:avLst/>
          </a:prstGeom>
          <a:noFill/>
        </p:spPr>
        <p:txBody>
          <a:bodyPr wrap="none" rtlCol="0">
            <a:spAutoFit/>
          </a:bodyPr>
          <a:lstStyle/>
          <a:p>
            <a:r>
              <a:rPr lang="zh-CN" altLang="en-US" dirty="0"/>
              <a:t>事件有用，大数据，机器学习分析</a:t>
            </a:r>
          </a:p>
        </p:txBody>
      </p:sp>
    </p:spTree>
    <p:extLst>
      <p:ext uri="{BB962C8B-B14F-4D97-AF65-F5344CB8AC3E}">
        <p14:creationId xmlns:p14="http://schemas.microsoft.com/office/powerpoint/2010/main" val="107073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a:extLst>
              <a:ext uri="{FF2B5EF4-FFF2-40B4-BE49-F238E27FC236}">
                <a16:creationId xmlns:a16="http://schemas.microsoft.com/office/drawing/2014/main" id="{A578A022-152C-4042-9ABF-17813B815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 y="1033462"/>
            <a:ext cx="11610975"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717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mage">
            <a:extLst>
              <a:ext uri="{FF2B5EF4-FFF2-40B4-BE49-F238E27FC236}">
                <a16:creationId xmlns:a16="http://schemas.microsoft.com/office/drawing/2014/main" id="{2EFF2276-AD05-4554-9E34-7B783D518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
            <a:ext cx="12192000" cy="676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077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EFAE620-2FA5-49EE-802B-3420E9D49BF3}"/>
              </a:ext>
            </a:extLst>
          </p:cNvPr>
          <p:cNvPicPr>
            <a:picLocks noChangeAspect="1"/>
          </p:cNvPicPr>
          <p:nvPr/>
        </p:nvPicPr>
        <p:blipFill>
          <a:blip r:embed="rId2"/>
          <a:stretch>
            <a:fillRect/>
          </a:stretch>
        </p:blipFill>
        <p:spPr>
          <a:xfrm>
            <a:off x="890587" y="1143000"/>
            <a:ext cx="10410825" cy="4572000"/>
          </a:xfrm>
          <a:prstGeom prst="rect">
            <a:avLst/>
          </a:prstGeom>
        </p:spPr>
      </p:pic>
    </p:spTree>
    <p:extLst>
      <p:ext uri="{BB962C8B-B14F-4D97-AF65-F5344CB8AC3E}">
        <p14:creationId xmlns:p14="http://schemas.microsoft.com/office/powerpoint/2010/main" val="4209930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86A999-86FA-48E1-BF71-DA351F780A49}"/>
              </a:ext>
            </a:extLst>
          </p:cNvPr>
          <p:cNvSpPr txBox="1"/>
          <p:nvPr/>
        </p:nvSpPr>
        <p:spPr>
          <a:xfrm>
            <a:off x="4154090" y="2865685"/>
            <a:ext cx="3883820" cy="646331"/>
          </a:xfrm>
          <a:prstGeom prst="rect">
            <a:avLst/>
          </a:prstGeom>
          <a:noFill/>
        </p:spPr>
        <p:txBody>
          <a:bodyPr wrap="none" rtlCol="0">
            <a:spAutoFit/>
          </a:bodyPr>
          <a:lstStyle/>
          <a:p>
            <a:r>
              <a:rPr lang="zh-CN" altLang="en-US" dirty="0"/>
              <a:t>代码：</a:t>
            </a:r>
            <a:r>
              <a:rPr lang="en-US" altLang="zh-CN" dirty="0">
                <a:hlinkClick r:id="rId2"/>
              </a:rPr>
              <a:t>https://github.com/RayTale/Ray</a:t>
            </a:r>
            <a:endParaRPr lang="en-US" altLang="zh-CN" dirty="0"/>
          </a:p>
          <a:p>
            <a:endParaRPr lang="en-US" altLang="zh-CN" dirty="0"/>
          </a:p>
        </p:txBody>
      </p:sp>
    </p:spTree>
    <p:extLst>
      <p:ext uri="{BB962C8B-B14F-4D97-AF65-F5344CB8AC3E}">
        <p14:creationId xmlns:p14="http://schemas.microsoft.com/office/powerpoint/2010/main" val="145229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918576" y="4512038"/>
            <a:ext cx="2848704" cy="2276393"/>
            <a:chOff x="8918575" y="4303912"/>
            <a:chExt cx="3273425" cy="2484520"/>
          </a:xfrm>
        </p:grpSpPr>
        <p:sp>
          <p:nvSpPr>
            <p:cNvPr id="5" name="Rectangle 6"/>
            <p:cNvSpPr>
              <a:spLocks noChangeArrowheads="1"/>
            </p:cNvSpPr>
            <p:nvPr/>
          </p:nvSpPr>
          <p:spPr bwMode="auto">
            <a:xfrm>
              <a:off x="9625378" y="5471208"/>
              <a:ext cx="1891946" cy="1188714"/>
            </a:xfrm>
            <a:prstGeom prst="rect">
              <a:avLst/>
            </a:prstGeom>
            <a:no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8918575" y="4303912"/>
              <a:ext cx="3273425" cy="1749158"/>
            </a:xfrm>
            <a:custGeom>
              <a:avLst/>
              <a:gdLst>
                <a:gd name="T0" fmla="*/ 336 w 388"/>
                <a:gd name="T1" fmla="*/ 103 h 207"/>
                <a:gd name="T2" fmla="*/ 334 w 388"/>
                <a:gd name="T3" fmla="*/ 103 h 207"/>
                <a:gd name="T4" fmla="*/ 231 w 388"/>
                <a:gd name="T5" fmla="*/ 0 h 207"/>
                <a:gd name="T6" fmla="*/ 128 w 388"/>
                <a:gd name="T7" fmla="*/ 91 h 207"/>
                <a:gd name="T8" fmla="*/ 72 w 388"/>
                <a:gd name="T9" fmla="*/ 64 h 207"/>
                <a:gd name="T10" fmla="*/ 0 w 388"/>
                <a:gd name="T11" fmla="*/ 136 h 207"/>
                <a:gd name="T12" fmla="*/ 72 w 388"/>
                <a:gd name="T13" fmla="*/ 207 h 207"/>
                <a:gd name="T14" fmla="*/ 336 w 388"/>
                <a:gd name="T15" fmla="*/ 207 h 207"/>
                <a:gd name="T16" fmla="*/ 388 w 388"/>
                <a:gd name="T17" fmla="*/ 155 h 207"/>
                <a:gd name="T18" fmla="*/ 336 w 388"/>
                <a:gd name="T19"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 h="207">
                  <a:moveTo>
                    <a:pt x="336" y="103"/>
                  </a:moveTo>
                  <a:cubicBezTo>
                    <a:pt x="335" y="103"/>
                    <a:pt x="335" y="103"/>
                    <a:pt x="334" y="103"/>
                  </a:cubicBezTo>
                  <a:cubicBezTo>
                    <a:pt x="334" y="46"/>
                    <a:pt x="288" y="0"/>
                    <a:pt x="231" y="0"/>
                  </a:cubicBezTo>
                  <a:cubicBezTo>
                    <a:pt x="178" y="0"/>
                    <a:pt x="134" y="40"/>
                    <a:pt x="128" y="91"/>
                  </a:cubicBezTo>
                  <a:cubicBezTo>
                    <a:pt x="115" y="75"/>
                    <a:pt x="95" y="64"/>
                    <a:pt x="72" y="64"/>
                  </a:cubicBezTo>
                  <a:cubicBezTo>
                    <a:pt x="32" y="64"/>
                    <a:pt x="0" y="96"/>
                    <a:pt x="0" y="136"/>
                  </a:cubicBezTo>
                  <a:cubicBezTo>
                    <a:pt x="0" y="175"/>
                    <a:pt x="32" y="207"/>
                    <a:pt x="72" y="207"/>
                  </a:cubicBezTo>
                  <a:cubicBezTo>
                    <a:pt x="336" y="207"/>
                    <a:pt x="336" y="207"/>
                    <a:pt x="336" y="207"/>
                  </a:cubicBezTo>
                  <a:cubicBezTo>
                    <a:pt x="365" y="207"/>
                    <a:pt x="388" y="184"/>
                    <a:pt x="388" y="155"/>
                  </a:cubicBezTo>
                  <a:cubicBezTo>
                    <a:pt x="388" y="126"/>
                    <a:pt x="365" y="103"/>
                    <a:pt x="336" y="103"/>
                  </a:cubicBezTo>
                </a:path>
              </a:pathLst>
            </a:custGeom>
            <a:solidFill>
              <a:srgbClr val="FFFFFF">
                <a:alpha val="44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noEditPoints="1"/>
            </p:cNvSpPr>
            <p:nvPr/>
          </p:nvSpPr>
          <p:spPr bwMode="auto">
            <a:xfrm>
              <a:off x="9568262" y="5410524"/>
              <a:ext cx="2009748" cy="1274387"/>
            </a:xfrm>
            <a:custGeom>
              <a:avLst/>
              <a:gdLst>
                <a:gd name="T0" fmla="*/ 0 w 238"/>
                <a:gd name="T1" fmla="*/ 151 h 151"/>
                <a:gd name="T2" fmla="*/ 238 w 238"/>
                <a:gd name="T3" fmla="*/ 151 h 151"/>
                <a:gd name="T4" fmla="*/ 238 w 238"/>
                <a:gd name="T5" fmla="*/ 8 h 151"/>
                <a:gd name="T6" fmla="*/ 230 w 238"/>
                <a:gd name="T7" fmla="*/ 0 h 151"/>
                <a:gd name="T8" fmla="*/ 8 w 238"/>
                <a:gd name="T9" fmla="*/ 0 h 151"/>
                <a:gd name="T10" fmla="*/ 0 w 238"/>
                <a:gd name="T11" fmla="*/ 8 h 151"/>
                <a:gd name="T12" fmla="*/ 0 w 238"/>
                <a:gd name="T13" fmla="*/ 151 h 151"/>
                <a:gd name="T14" fmla="*/ 226 w 238"/>
                <a:gd name="T15" fmla="*/ 144 h 151"/>
                <a:gd name="T16" fmla="*/ 12 w 238"/>
                <a:gd name="T17" fmla="*/ 144 h 151"/>
                <a:gd name="T18" fmla="*/ 12 w 238"/>
                <a:gd name="T19" fmla="*/ 12 h 151"/>
                <a:gd name="T20" fmla="*/ 226 w 238"/>
                <a:gd name="T21" fmla="*/ 12 h 151"/>
                <a:gd name="T22" fmla="*/ 226 w 238"/>
                <a:gd name="T23"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51">
                  <a:moveTo>
                    <a:pt x="0" y="151"/>
                  </a:moveTo>
                  <a:cubicBezTo>
                    <a:pt x="238" y="151"/>
                    <a:pt x="238" y="151"/>
                    <a:pt x="238" y="151"/>
                  </a:cubicBezTo>
                  <a:cubicBezTo>
                    <a:pt x="238" y="8"/>
                    <a:pt x="238" y="8"/>
                    <a:pt x="238" y="8"/>
                  </a:cubicBezTo>
                  <a:cubicBezTo>
                    <a:pt x="238" y="4"/>
                    <a:pt x="234" y="0"/>
                    <a:pt x="230" y="0"/>
                  </a:cubicBezTo>
                  <a:cubicBezTo>
                    <a:pt x="8" y="0"/>
                    <a:pt x="8" y="0"/>
                    <a:pt x="8" y="0"/>
                  </a:cubicBezTo>
                  <a:cubicBezTo>
                    <a:pt x="4" y="0"/>
                    <a:pt x="0" y="4"/>
                    <a:pt x="0" y="8"/>
                  </a:cubicBezTo>
                  <a:lnTo>
                    <a:pt x="0" y="151"/>
                  </a:lnTo>
                  <a:close/>
                  <a:moveTo>
                    <a:pt x="226" y="144"/>
                  </a:moveTo>
                  <a:cubicBezTo>
                    <a:pt x="12" y="144"/>
                    <a:pt x="12" y="144"/>
                    <a:pt x="12" y="144"/>
                  </a:cubicBezTo>
                  <a:cubicBezTo>
                    <a:pt x="12" y="12"/>
                    <a:pt x="12" y="12"/>
                    <a:pt x="12" y="12"/>
                  </a:cubicBezTo>
                  <a:cubicBezTo>
                    <a:pt x="226" y="12"/>
                    <a:pt x="226" y="12"/>
                    <a:pt x="226" y="12"/>
                  </a:cubicBezTo>
                  <a:lnTo>
                    <a:pt x="226" y="144"/>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9296964" y="6684909"/>
              <a:ext cx="2516647" cy="103523"/>
            </a:xfrm>
            <a:custGeom>
              <a:avLst/>
              <a:gdLst>
                <a:gd name="T0" fmla="*/ 0 w 298"/>
                <a:gd name="T1" fmla="*/ 0 h 12"/>
                <a:gd name="T2" fmla="*/ 0 w 298"/>
                <a:gd name="T3" fmla="*/ 1 h 12"/>
                <a:gd name="T4" fmla="*/ 11 w 298"/>
                <a:gd name="T5" fmla="*/ 12 h 12"/>
                <a:gd name="T6" fmla="*/ 287 w 298"/>
                <a:gd name="T7" fmla="*/ 12 h 12"/>
                <a:gd name="T8" fmla="*/ 298 w 298"/>
                <a:gd name="T9" fmla="*/ 1 h 12"/>
                <a:gd name="T10" fmla="*/ 298 w 298"/>
                <a:gd name="T11" fmla="*/ 0 h 12"/>
                <a:gd name="T12" fmla="*/ 0 w 29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8" h="12">
                  <a:moveTo>
                    <a:pt x="0" y="0"/>
                  </a:moveTo>
                  <a:cubicBezTo>
                    <a:pt x="0" y="1"/>
                    <a:pt x="0" y="1"/>
                    <a:pt x="0" y="1"/>
                  </a:cubicBezTo>
                  <a:cubicBezTo>
                    <a:pt x="0" y="7"/>
                    <a:pt x="5" y="12"/>
                    <a:pt x="11" y="12"/>
                  </a:cubicBezTo>
                  <a:cubicBezTo>
                    <a:pt x="287" y="12"/>
                    <a:pt x="287" y="12"/>
                    <a:pt x="287" y="12"/>
                  </a:cubicBezTo>
                  <a:cubicBezTo>
                    <a:pt x="293" y="12"/>
                    <a:pt x="298" y="7"/>
                    <a:pt x="298" y="1"/>
                  </a:cubicBezTo>
                  <a:cubicBezTo>
                    <a:pt x="298" y="0"/>
                    <a:pt x="298" y="0"/>
                    <a:pt x="298" y="0"/>
                  </a:cubicBezTo>
                  <a:lnTo>
                    <a:pt x="0" y="0"/>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9871689" y="5564021"/>
              <a:ext cx="464062" cy="692524"/>
            </a:xfrm>
            <a:custGeom>
              <a:avLst/>
              <a:gdLst>
                <a:gd name="T0" fmla="*/ 130 w 130"/>
                <a:gd name="T1" fmla="*/ 90 h 194"/>
                <a:gd name="T2" fmla="*/ 66 w 130"/>
                <a:gd name="T3" fmla="*/ 0 h 194"/>
                <a:gd name="T4" fmla="*/ 0 w 130"/>
                <a:gd name="T5" fmla="*/ 90 h 194"/>
                <a:gd name="T6" fmla="*/ 38 w 130"/>
                <a:gd name="T7" fmla="*/ 90 h 194"/>
                <a:gd name="T8" fmla="*/ 38 w 130"/>
                <a:gd name="T9" fmla="*/ 194 h 194"/>
                <a:gd name="T10" fmla="*/ 92 w 130"/>
                <a:gd name="T11" fmla="*/ 194 h 194"/>
                <a:gd name="T12" fmla="*/ 92 w 130"/>
                <a:gd name="T13" fmla="*/ 90 h 194"/>
                <a:gd name="T14" fmla="*/ 130 w 130"/>
                <a:gd name="T15" fmla="*/ 9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94">
                  <a:moveTo>
                    <a:pt x="130" y="90"/>
                  </a:moveTo>
                  <a:lnTo>
                    <a:pt x="66" y="0"/>
                  </a:lnTo>
                  <a:lnTo>
                    <a:pt x="0" y="90"/>
                  </a:lnTo>
                  <a:lnTo>
                    <a:pt x="38" y="90"/>
                  </a:lnTo>
                  <a:lnTo>
                    <a:pt x="38" y="194"/>
                  </a:lnTo>
                  <a:lnTo>
                    <a:pt x="92" y="194"/>
                  </a:lnTo>
                  <a:lnTo>
                    <a:pt x="92" y="90"/>
                  </a:lnTo>
                  <a:lnTo>
                    <a:pt x="130" y="9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p:cNvSpPr>
            <p:nvPr/>
          </p:nvSpPr>
          <p:spPr bwMode="auto">
            <a:xfrm>
              <a:off x="10817661" y="4610907"/>
              <a:ext cx="464062" cy="1788426"/>
            </a:xfrm>
            <a:custGeom>
              <a:avLst/>
              <a:gdLst>
                <a:gd name="T0" fmla="*/ 130 w 130"/>
                <a:gd name="T1" fmla="*/ 89 h 501"/>
                <a:gd name="T2" fmla="*/ 64 w 130"/>
                <a:gd name="T3" fmla="*/ 0 h 501"/>
                <a:gd name="T4" fmla="*/ 0 w 130"/>
                <a:gd name="T5" fmla="*/ 89 h 501"/>
                <a:gd name="T6" fmla="*/ 38 w 130"/>
                <a:gd name="T7" fmla="*/ 89 h 501"/>
                <a:gd name="T8" fmla="*/ 38 w 130"/>
                <a:gd name="T9" fmla="*/ 501 h 501"/>
                <a:gd name="T10" fmla="*/ 92 w 130"/>
                <a:gd name="T11" fmla="*/ 501 h 501"/>
                <a:gd name="T12" fmla="*/ 92 w 130"/>
                <a:gd name="T13" fmla="*/ 89 h 501"/>
                <a:gd name="T14" fmla="*/ 130 w 130"/>
                <a:gd name="T15" fmla="*/ 89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501">
                  <a:moveTo>
                    <a:pt x="130" y="89"/>
                  </a:moveTo>
                  <a:lnTo>
                    <a:pt x="64" y="0"/>
                  </a:lnTo>
                  <a:lnTo>
                    <a:pt x="0" y="89"/>
                  </a:lnTo>
                  <a:lnTo>
                    <a:pt x="38" y="89"/>
                  </a:lnTo>
                  <a:lnTo>
                    <a:pt x="38" y="501"/>
                  </a:lnTo>
                  <a:lnTo>
                    <a:pt x="92" y="501"/>
                  </a:lnTo>
                  <a:lnTo>
                    <a:pt x="92" y="89"/>
                  </a:lnTo>
                  <a:lnTo>
                    <a:pt x="130" y="8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10335751" y="5885294"/>
              <a:ext cx="471202" cy="692524"/>
            </a:xfrm>
            <a:custGeom>
              <a:avLst/>
              <a:gdLst>
                <a:gd name="T0" fmla="*/ 0 w 132"/>
                <a:gd name="T1" fmla="*/ 104 h 194"/>
                <a:gd name="T2" fmla="*/ 66 w 132"/>
                <a:gd name="T3" fmla="*/ 194 h 194"/>
                <a:gd name="T4" fmla="*/ 132 w 132"/>
                <a:gd name="T5" fmla="*/ 104 h 194"/>
                <a:gd name="T6" fmla="*/ 95 w 132"/>
                <a:gd name="T7" fmla="*/ 104 h 194"/>
                <a:gd name="T8" fmla="*/ 95 w 132"/>
                <a:gd name="T9" fmla="*/ 0 h 194"/>
                <a:gd name="T10" fmla="*/ 40 w 132"/>
                <a:gd name="T11" fmla="*/ 0 h 194"/>
                <a:gd name="T12" fmla="*/ 40 w 132"/>
                <a:gd name="T13" fmla="*/ 104 h 194"/>
                <a:gd name="T14" fmla="*/ 0 w 132"/>
                <a:gd name="T15" fmla="*/ 10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94">
                  <a:moveTo>
                    <a:pt x="0" y="104"/>
                  </a:moveTo>
                  <a:lnTo>
                    <a:pt x="66" y="194"/>
                  </a:lnTo>
                  <a:lnTo>
                    <a:pt x="132" y="104"/>
                  </a:lnTo>
                  <a:lnTo>
                    <a:pt x="95" y="104"/>
                  </a:lnTo>
                  <a:lnTo>
                    <a:pt x="95" y="0"/>
                  </a:lnTo>
                  <a:lnTo>
                    <a:pt x="40" y="0"/>
                  </a:lnTo>
                  <a:lnTo>
                    <a:pt x="40" y="104"/>
                  </a:lnTo>
                  <a:lnTo>
                    <a:pt x="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flipH="1">
            <a:off x="-183386" y="-156395"/>
            <a:ext cx="6395162" cy="6705241"/>
            <a:chOff x="-720565" y="230326"/>
            <a:chExt cx="6395162" cy="6705241"/>
          </a:xfrm>
        </p:grpSpPr>
        <p:sp>
          <p:nvSpPr>
            <p:cNvPr id="38" name="Freeform 5"/>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7"/>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8"/>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9"/>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3"/>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Title 1">
            <a:extLst>
              <a:ext uri="{FF2B5EF4-FFF2-40B4-BE49-F238E27FC236}">
                <a16:creationId xmlns:a16="http://schemas.microsoft.com/office/drawing/2014/main" id="{252DA575-89E0-494B-AFA4-7A2A60D319B7}"/>
              </a:ext>
            </a:extLst>
          </p:cNvPr>
          <p:cNvSpPr>
            <a:spLocks noGrp="1"/>
          </p:cNvSpPr>
          <p:nvPr>
            <p:ph type="title"/>
          </p:nvPr>
        </p:nvSpPr>
        <p:spPr>
          <a:xfrm>
            <a:off x="2804981" y="2505283"/>
            <a:ext cx="6582037" cy="1325563"/>
          </a:xfrm>
        </p:spPr>
        <p:txBody>
          <a:bodyPr/>
          <a:lstStyle/>
          <a:p>
            <a:pPr lvl="0"/>
            <a:r>
              <a:rPr lang="en-US" altLang="zh-CN" dirty="0"/>
              <a:t>Actor</a:t>
            </a:r>
            <a:r>
              <a:rPr lang="zh-CN" altLang="en-US" dirty="0"/>
              <a:t>模型</a:t>
            </a:r>
            <a:r>
              <a:rPr lang="en-US" altLang="zh-CN" dirty="0"/>
              <a:t>&amp;Orleans</a:t>
            </a:r>
            <a:r>
              <a:rPr lang="zh-CN" altLang="en-US" dirty="0"/>
              <a:t>（细粒度）</a:t>
            </a:r>
            <a:endParaRPr lang="zh-CN" altLang="zh-CN" dirty="0"/>
          </a:p>
        </p:txBody>
      </p:sp>
    </p:spTree>
    <p:extLst>
      <p:ext uri="{BB962C8B-B14F-4D97-AF65-F5344CB8AC3E}">
        <p14:creationId xmlns:p14="http://schemas.microsoft.com/office/powerpoint/2010/main" val="2729507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s://dotnet.github.io/orleans/Documentation/images/actor_middle_tier.png">
            <a:extLst>
              <a:ext uri="{FF2B5EF4-FFF2-40B4-BE49-F238E27FC236}">
                <a16:creationId xmlns:a16="http://schemas.microsoft.com/office/drawing/2014/main" id="{AC1D55EA-46B3-4257-B696-01942AF1E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3595853"/>
            <a:ext cx="6396038" cy="326214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a:extLst>
              <a:ext uri="{FF2B5EF4-FFF2-40B4-BE49-F238E27FC236}">
                <a16:creationId xmlns:a16="http://schemas.microsoft.com/office/drawing/2014/main" id="{6D4DCCE7-FE43-499D-917C-F7B4C19967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118" y="419100"/>
            <a:ext cx="613410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image">
            <a:extLst>
              <a:ext uri="{FF2B5EF4-FFF2-40B4-BE49-F238E27FC236}">
                <a16:creationId xmlns:a16="http://schemas.microsoft.com/office/drawing/2014/main" id="{91C072B3-044D-4480-A83B-492775FB33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419100"/>
            <a:ext cx="4410075" cy="30099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7A9E47D-D47A-41F4-8C97-D70F9D316C96}"/>
              </a:ext>
            </a:extLst>
          </p:cNvPr>
          <p:cNvSpPr txBox="1"/>
          <p:nvPr/>
        </p:nvSpPr>
        <p:spPr>
          <a:xfrm>
            <a:off x="7954392" y="3950563"/>
            <a:ext cx="4016574" cy="2031325"/>
          </a:xfrm>
          <a:prstGeom prst="rect">
            <a:avLst/>
          </a:prstGeom>
          <a:noFill/>
        </p:spPr>
        <p:txBody>
          <a:bodyPr wrap="square" rtlCol="0">
            <a:spAutoFit/>
          </a:bodyPr>
          <a:lstStyle/>
          <a:p>
            <a:r>
              <a:rPr lang="en-US" altLang="zh-CN" dirty="0"/>
              <a:t>1.</a:t>
            </a:r>
            <a:r>
              <a:rPr lang="zh-CN" altLang="en-US" dirty="0"/>
              <a:t>传统分层的方式性能依旧有瓶颈</a:t>
            </a:r>
            <a:endParaRPr lang="en-US" altLang="zh-CN" dirty="0"/>
          </a:p>
          <a:p>
            <a:r>
              <a:rPr lang="en-US" altLang="zh-CN" dirty="0"/>
              <a:t>2.</a:t>
            </a:r>
            <a:r>
              <a:rPr lang="zh-CN" altLang="en-US" dirty="0"/>
              <a:t>传统的事件溯源框架，没用</a:t>
            </a:r>
            <a:r>
              <a:rPr lang="en-US" altLang="zh-CN" dirty="0"/>
              <a:t>Actor</a:t>
            </a:r>
            <a:r>
              <a:rPr lang="zh-CN" altLang="en-US" dirty="0"/>
              <a:t>，每次要读写数据库，那么连接数的问题依旧存在，</a:t>
            </a:r>
            <a:r>
              <a:rPr lang="en-US" altLang="zh-CN" dirty="0"/>
              <a:t>CQRS</a:t>
            </a:r>
            <a:r>
              <a:rPr lang="zh-CN" altLang="en-US" dirty="0"/>
              <a:t>后会好些</a:t>
            </a:r>
            <a:endParaRPr lang="en-US" altLang="zh-CN" dirty="0"/>
          </a:p>
          <a:p>
            <a:r>
              <a:rPr lang="en-US" altLang="zh-CN" dirty="0"/>
              <a:t>3.</a:t>
            </a:r>
            <a:r>
              <a:rPr lang="zh-CN" altLang="en-US" dirty="0"/>
              <a:t>分布式内存、扩容、容错</a:t>
            </a:r>
            <a:endParaRPr lang="en-US" altLang="zh-CN" dirty="0"/>
          </a:p>
          <a:p>
            <a:r>
              <a:rPr lang="en-US" altLang="zh-CN" dirty="0"/>
              <a:t>4.</a:t>
            </a:r>
            <a:r>
              <a:rPr lang="zh-CN" altLang="en-US" dirty="0"/>
              <a:t>硬堆</a:t>
            </a:r>
            <a:r>
              <a:rPr lang="en-US" altLang="zh-CN" dirty="0"/>
              <a:t>Redis</a:t>
            </a:r>
            <a:r>
              <a:rPr lang="zh-CN" altLang="en-US" dirty="0"/>
              <a:t>、</a:t>
            </a:r>
            <a:r>
              <a:rPr lang="en-US" altLang="zh-CN" dirty="0"/>
              <a:t>MQ</a:t>
            </a:r>
            <a:r>
              <a:rPr lang="zh-CN" altLang="en-US" dirty="0"/>
              <a:t>、</a:t>
            </a:r>
            <a:r>
              <a:rPr lang="en-US" altLang="zh-CN" dirty="0"/>
              <a:t>MongoDB</a:t>
            </a:r>
            <a:r>
              <a:rPr lang="zh-CN" altLang="en-US" dirty="0"/>
              <a:t>，有些僵硬</a:t>
            </a:r>
          </a:p>
        </p:txBody>
      </p:sp>
    </p:spTree>
    <p:extLst>
      <p:ext uri="{BB962C8B-B14F-4D97-AF65-F5344CB8AC3E}">
        <p14:creationId xmlns:p14="http://schemas.microsoft.com/office/powerpoint/2010/main" val="1491768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B87131-BC45-4405-B831-AD5875AFD59E}"/>
              </a:ext>
            </a:extLst>
          </p:cNvPr>
          <p:cNvSpPr txBox="1"/>
          <p:nvPr/>
        </p:nvSpPr>
        <p:spPr>
          <a:xfrm>
            <a:off x="3148013" y="2971800"/>
            <a:ext cx="4108817" cy="369332"/>
          </a:xfrm>
          <a:prstGeom prst="rect">
            <a:avLst/>
          </a:prstGeom>
          <a:noFill/>
        </p:spPr>
        <p:txBody>
          <a:bodyPr wrap="none" rtlCol="0">
            <a:spAutoFit/>
          </a:bodyPr>
          <a:lstStyle/>
          <a:p>
            <a:r>
              <a:rPr lang="zh-CN" altLang="en-US" dirty="0">
                <a:solidFill>
                  <a:schemeClr val="bg1"/>
                </a:solidFill>
              </a:rPr>
              <a:t>总结：由上往下，架构层面粗粒度层面</a:t>
            </a:r>
          </a:p>
        </p:txBody>
      </p:sp>
    </p:spTree>
    <p:extLst>
      <p:ext uri="{BB962C8B-B14F-4D97-AF65-F5344CB8AC3E}">
        <p14:creationId xmlns:p14="http://schemas.microsoft.com/office/powerpoint/2010/main" val="4136166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2434A-B1BB-47EB-8E85-2F129DF102DF}"/>
              </a:ext>
            </a:extLst>
          </p:cNvPr>
          <p:cNvSpPr>
            <a:spLocks noGrp="1"/>
          </p:cNvSpPr>
          <p:nvPr>
            <p:ph type="title"/>
          </p:nvPr>
        </p:nvSpPr>
        <p:spPr/>
        <p:txBody>
          <a:bodyPr/>
          <a:lstStyle/>
          <a:p>
            <a:r>
              <a:rPr lang="en-US" altLang="zh-CN" dirty="0"/>
              <a:t>Service Fabric </a:t>
            </a:r>
            <a:endParaRPr lang="zh-CN" altLang="en-US" dirty="0"/>
          </a:p>
        </p:txBody>
      </p:sp>
    </p:spTree>
    <p:extLst>
      <p:ext uri="{BB962C8B-B14F-4D97-AF65-F5344CB8AC3E}">
        <p14:creationId xmlns:p14="http://schemas.microsoft.com/office/powerpoint/2010/main" val="1668888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82">
            <a:extLst>
              <a:ext uri="{FF2B5EF4-FFF2-40B4-BE49-F238E27FC236}">
                <a16:creationId xmlns:a16="http://schemas.microsoft.com/office/drawing/2014/main" id="{29B509D6-046B-46ED-8E33-AEF33AC65761}"/>
              </a:ext>
            </a:extLst>
          </p:cNvPr>
          <p:cNvSpPr/>
          <p:nvPr/>
        </p:nvSpPr>
        <p:spPr bwMode="auto">
          <a:xfrm rot="5400000">
            <a:off x="9132021" y="3287050"/>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 name="Hexagon 83">
            <a:extLst>
              <a:ext uri="{FF2B5EF4-FFF2-40B4-BE49-F238E27FC236}">
                <a16:creationId xmlns:a16="http://schemas.microsoft.com/office/drawing/2014/main" id="{99D884E3-CA11-4247-8988-AE9A8EEB8A67}"/>
              </a:ext>
            </a:extLst>
          </p:cNvPr>
          <p:cNvSpPr>
            <a:spLocks noChangeAspect="1"/>
          </p:cNvSpPr>
          <p:nvPr/>
        </p:nvSpPr>
        <p:spPr bwMode="auto">
          <a:xfrm>
            <a:off x="2801482"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5" name="Hexagon 84">
            <a:extLst>
              <a:ext uri="{FF2B5EF4-FFF2-40B4-BE49-F238E27FC236}">
                <a16:creationId xmlns:a16="http://schemas.microsoft.com/office/drawing/2014/main" id="{F10C5B67-A985-49DB-9B55-096219C28A09}"/>
              </a:ext>
            </a:extLst>
          </p:cNvPr>
          <p:cNvSpPr>
            <a:spLocks noChangeAspect="1"/>
          </p:cNvSpPr>
          <p:nvPr/>
        </p:nvSpPr>
        <p:spPr bwMode="auto">
          <a:xfrm>
            <a:off x="3620028"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6" name="Hexagon 85">
            <a:extLst>
              <a:ext uri="{FF2B5EF4-FFF2-40B4-BE49-F238E27FC236}">
                <a16:creationId xmlns:a16="http://schemas.microsoft.com/office/drawing/2014/main" id="{3A698065-3215-4208-BA36-26CB400D468E}"/>
              </a:ext>
            </a:extLst>
          </p:cNvPr>
          <p:cNvSpPr>
            <a:spLocks noChangeAspect="1"/>
          </p:cNvSpPr>
          <p:nvPr/>
        </p:nvSpPr>
        <p:spPr bwMode="auto">
          <a:xfrm>
            <a:off x="4408737"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7" name="Hexagon 86">
            <a:extLst>
              <a:ext uri="{FF2B5EF4-FFF2-40B4-BE49-F238E27FC236}">
                <a16:creationId xmlns:a16="http://schemas.microsoft.com/office/drawing/2014/main" id="{93394E4A-B85A-485C-822B-C908450ABB88}"/>
              </a:ext>
            </a:extLst>
          </p:cNvPr>
          <p:cNvSpPr>
            <a:spLocks noChangeAspect="1"/>
          </p:cNvSpPr>
          <p:nvPr/>
        </p:nvSpPr>
        <p:spPr bwMode="auto">
          <a:xfrm>
            <a:off x="5218640"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8" name="Hexagon 87">
            <a:extLst>
              <a:ext uri="{FF2B5EF4-FFF2-40B4-BE49-F238E27FC236}">
                <a16:creationId xmlns:a16="http://schemas.microsoft.com/office/drawing/2014/main" id="{B88190F4-63C0-4884-A454-B096ECA2BEE6}"/>
              </a:ext>
            </a:extLst>
          </p:cNvPr>
          <p:cNvSpPr>
            <a:spLocks noChangeAspect="1"/>
          </p:cNvSpPr>
          <p:nvPr/>
        </p:nvSpPr>
        <p:spPr bwMode="auto">
          <a:xfrm>
            <a:off x="6028543"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9" name="Hexagon 88">
            <a:extLst>
              <a:ext uri="{FF2B5EF4-FFF2-40B4-BE49-F238E27FC236}">
                <a16:creationId xmlns:a16="http://schemas.microsoft.com/office/drawing/2014/main" id="{4897315C-D02B-453C-B29F-08CC0C7329D0}"/>
              </a:ext>
            </a:extLst>
          </p:cNvPr>
          <p:cNvSpPr>
            <a:spLocks noChangeAspect="1"/>
          </p:cNvSpPr>
          <p:nvPr/>
        </p:nvSpPr>
        <p:spPr bwMode="auto">
          <a:xfrm>
            <a:off x="6824402"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0" name="Hexagon 89">
            <a:extLst>
              <a:ext uri="{FF2B5EF4-FFF2-40B4-BE49-F238E27FC236}">
                <a16:creationId xmlns:a16="http://schemas.microsoft.com/office/drawing/2014/main" id="{1ABB1798-83E5-4247-BE0B-0F085C1FA289}"/>
              </a:ext>
            </a:extLst>
          </p:cNvPr>
          <p:cNvSpPr>
            <a:spLocks noChangeAspect="1"/>
          </p:cNvSpPr>
          <p:nvPr/>
        </p:nvSpPr>
        <p:spPr bwMode="auto">
          <a:xfrm>
            <a:off x="7621834"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1" name="Hexagon 90">
            <a:extLst>
              <a:ext uri="{FF2B5EF4-FFF2-40B4-BE49-F238E27FC236}">
                <a16:creationId xmlns:a16="http://schemas.microsoft.com/office/drawing/2014/main" id="{1EF4BBFD-6AB0-4465-863D-EE5444D75FFD}"/>
              </a:ext>
            </a:extLst>
          </p:cNvPr>
          <p:cNvSpPr>
            <a:spLocks noChangeAspect="1"/>
          </p:cNvSpPr>
          <p:nvPr/>
        </p:nvSpPr>
        <p:spPr bwMode="auto">
          <a:xfrm>
            <a:off x="8429253"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2" name="Hexagon 91">
            <a:extLst>
              <a:ext uri="{FF2B5EF4-FFF2-40B4-BE49-F238E27FC236}">
                <a16:creationId xmlns:a16="http://schemas.microsoft.com/office/drawing/2014/main" id="{533FB761-E4C1-418A-8947-81519B59B737}"/>
              </a:ext>
            </a:extLst>
          </p:cNvPr>
          <p:cNvSpPr>
            <a:spLocks noChangeAspect="1"/>
          </p:cNvSpPr>
          <p:nvPr/>
        </p:nvSpPr>
        <p:spPr bwMode="auto">
          <a:xfrm>
            <a:off x="9214938" y="2785112"/>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3" name="Pentagon 92">
            <a:extLst>
              <a:ext uri="{FF2B5EF4-FFF2-40B4-BE49-F238E27FC236}">
                <a16:creationId xmlns:a16="http://schemas.microsoft.com/office/drawing/2014/main" id="{73A122FE-294D-4492-8EC2-59E8FF33253A}"/>
              </a:ext>
            </a:extLst>
          </p:cNvPr>
          <p:cNvSpPr/>
          <p:nvPr/>
        </p:nvSpPr>
        <p:spPr bwMode="auto">
          <a:xfrm rot="5400000">
            <a:off x="2570310" y="3302839"/>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4" name="Pentagon 93">
            <a:extLst>
              <a:ext uri="{FF2B5EF4-FFF2-40B4-BE49-F238E27FC236}">
                <a16:creationId xmlns:a16="http://schemas.microsoft.com/office/drawing/2014/main" id="{FDDA8759-C94F-43B6-816A-10A4AD16A6E3}"/>
              </a:ext>
            </a:extLst>
          </p:cNvPr>
          <p:cNvSpPr/>
          <p:nvPr/>
        </p:nvSpPr>
        <p:spPr bwMode="auto">
          <a:xfrm rot="5400000">
            <a:off x="6905970" y="3302839"/>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5" name="Pentagon 94">
            <a:extLst>
              <a:ext uri="{FF2B5EF4-FFF2-40B4-BE49-F238E27FC236}">
                <a16:creationId xmlns:a16="http://schemas.microsoft.com/office/drawing/2014/main" id="{56D79E4D-B9E1-4076-8662-FB4E3AD5E502}"/>
              </a:ext>
            </a:extLst>
          </p:cNvPr>
          <p:cNvSpPr/>
          <p:nvPr/>
        </p:nvSpPr>
        <p:spPr bwMode="auto">
          <a:xfrm rot="5400000">
            <a:off x="4754016" y="3302839"/>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6" name="Rectangle 95">
            <a:extLst>
              <a:ext uri="{FF2B5EF4-FFF2-40B4-BE49-F238E27FC236}">
                <a16:creationId xmlns:a16="http://schemas.microsoft.com/office/drawing/2014/main" id="{FFC81B63-A549-4D2D-A5A3-8C586420B4FA}"/>
              </a:ext>
            </a:extLst>
          </p:cNvPr>
          <p:cNvSpPr/>
          <p:nvPr/>
        </p:nvSpPr>
        <p:spPr bwMode="auto">
          <a:xfrm>
            <a:off x="2402938" y="2987401"/>
            <a:ext cx="7707730" cy="68492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grpSp>
        <p:nvGrpSpPr>
          <p:cNvPr id="17" name="Group 96">
            <a:extLst>
              <a:ext uri="{FF2B5EF4-FFF2-40B4-BE49-F238E27FC236}">
                <a16:creationId xmlns:a16="http://schemas.microsoft.com/office/drawing/2014/main" id="{CDF5A546-7F75-460F-818B-6A48CEF82AEC}"/>
              </a:ext>
            </a:extLst>
          </p:cNvPr>
          <p:cNvGrpSpPr/>
          <p:nvPr/>
        </p:nvGrpSpPr>
        <p:grpSpPr>
          <a:xfrm>
            <a:off x="2402938" y="1857151"/>
            <a:ext cx="7707730" cy="1089044"/>
            <a:chOff x="880533" y="1857930"/>
            <a:chExt cx="10706923" cy="1512807"/>
          </a:xfrm>
        </p:grpSpPr>
        <p:sp>
          <p:nvSpPr>
            <p:cNvPr id="18" name="Hexagon 97">
              <a:extLst>
                <a:ext uri="{FF2B5EF4-FFF2-40B4-BE49-F238E27FC236}">
                  <a16:creationId xmlns:a16="http://schemas.microsoft.com/office/drawing/2014/main" id="{7105A092-40A5-46BD-8EEB-FFCCCA9A9578}"/>
                </a:ext>
              </a:extLst>
            </p:cNvPr>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19" name="Hexagon 98">
              <a:extLst>
                <a:ext uri="{FF2B5EF4-FFF2-40B4-BE49-F238E27FC236}">
                  <a16:creationId xmlns:a16="http://schemas.microsoft.com/office/drawing/2014/main" id="{D28C3EE2-BFEA-4971-AAE8-626DDE0C011C}"/>
                </a:ext>
              </a:extLst>
            </p:cNvPr>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0" name="Hexagon 99">
              <a:extLst>
                <a:ext uri="{FF2B5EF4-FFF2-40B4-BE49-F238E27FC236}">
                  <a16:creationId xmlns:a16="http://schemas.microsoft.com/office/drawing/2014/main" id="{D08D964A-F11F-45E3-AD9F-6BBC5359BCBE}"/>
                </a:ext>
              </a:extLst>
            </p:cNvPr>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1" name="Hexagon 100">
              <a:extLst>
                <a:ext uri="{FF2B5EF4-FFF2-40B4-BE49-F238E27FC236}">
                  <a16:creationId xmlns:a16="http://schemas.microsoft.com/office/drawing/2014/main" id="{17BA5B92-90D0-4E6F-9349-F54042BCE3AD}"/>
                </a:ext>
              </a:extLst>
            </p:cNvPr>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2" name="Hexagon 101">
              <a:extLst>
                <a:ext uri="{FF2B5EF4-FFF2-40B4-BE49-F238E27FC236}">
                  <a16:creationId xmlns:a16="http://schemas.microsoft.com/office/drawing/2014/main" id="{8C117873-3CBB-44F8-8C18-047392A38237}"/>
                </a:ext>
              </a:extLst>
            </p:cNvPr>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3" name="Hexagon 102">
              <a:extLst>
                <a:ext uri="{FF2B5EF4-FFF2-40B4-BE49-F238E27FC236}">
                  <a16:creationId xmlns:a16="http://schemas.microsoft.com/office/drawing/2014/main" id="{0900A154-DC39-4DDE-A355-F737585072C3}"/>
                </a:ext>
              </a:extLst>
            </p:cNvPr>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4" name="Hexagon 103">
              <a:extLst>
                <a:ext uri="{FF2B5EF4-FFF2-40B4-BE49-F238E27FC236}">
                  <a16:creationId xmlns:a16="http://schemas.microsoft.com/office/drawing/2014/main" id="{6384655A-E803-4793-AFEA-AC597111D72C}"/>
                </a:ext>
              </a:extLst>
            </p:cNvPr>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5" name="Hexagon 104">
              <a:extLst>
                <a:ext uri="{FF2B5EF4-FFF2-40B4-BE49-F238E27FC236}">
                  <a16:creationId xmlns:a16="http://schemas.microsoft.com/office/drawing/2014/main" id="{E7065611-D532-4497-A5BD-5939B750C1E2}"/>
                </a:ext>
              </a:extLst>
            </p:cNvPr>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6" name="Hexagon 105">
              <a:extLst>
                <a:ext uri="{FF2B5EF4-FFF2-40B4-BE49-F238E27FC236}">
                  <a16:creationId xmlns:a16="http://schemas.microsoft.com/office/drawing/2014/main" id="{DF80641E-C14D-4328-AAA1-91772E49D0BE}"/>
                </a:ext>
              </a:extLst>
            </p:cNvPr>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7" name="Hexagon 106">
              <a:extLst>
                <a:ext uri="{FF2B5EF4-FFF2-40B4-BE49-F238E27FC236}">
                  <a16:creationId xmlns:a16="http://schemas.microsoft.com/office/drawing/2014/main" id="{BE6F7CB0-3BE1-464C-BE47-A4B1FACA3390}"/>
                </a:ext>
              </a:extLst>
            </p:cNvPr>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8" name="Hexagon 107">
              <a:extLst>
                <a:ext uri="{FF2B5EF4-FFF2-40B4-BE49-F238E27FC236}">
                  <a16:creationId xmlns:a16="http://schemas.microsoft.com/office/drawing/2014/main" id="{9D7C8B5C-67BE-4B4F-9123-E5D011971249}"/>
                </a:ext>
              </a:extLst>
            </p:cNvPr>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9" name="Hexagon 108">
              <a:extLst>
                <a:ext uri="{FF2B5EF4-FFF2-40B4-BE49-F238E27FC236}">
                  <a16:creationId xmlns:a16="http://schemas.microsoft.com/office/drawing/2014/main" id="{5FD67EB6-71D5-4B41-AF59-F75ED618E56A}"/>
                </a:ext>
              </a:extLst>
            </p:cNvPr>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0" name="Hexagon 109">
              <a:extLst>
                <a:ext uri="{FF2B5EF4-FFF2-40B4-BE49-F238E27FC236}">
                  <a16:creationId xmlns:a16="http://schemas.microsoft.com/office/drawing/2014/main" id="{BCF62529-7291-41C5-8B34-188498FE1857}"/>
                </a:ext>
              </a:extLst>
            </p:cNvPr>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1" name="Hexagon 110">
              <a:extLst>
                <a:ext uri="{FF2B5EF4-FFF2-40B4-BE49-F238E27FC236}">
                  <a16:creationId xmlns:a16="http://schemas.microsoft.com/office/drawing/2014/main" id="{FDC6C339-4A81-4629-A875-A17597A033A8}"/>
                </a:ext>
              </a:extLst>
            </p:cNvPr>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2" name="Hexagon 111">
              <a:extLst>
                <a:ext uri="{FF2B5EF4-FFF2-40B4-BE49-F238E27FC236}">
                  <a16:creationId xmlns:a16="http://schemas.microsoft.com/office/drawing/2014/main" id="{4F5FACD3-2937-4C56-8AF7-B95301E3FA2D}"/>
                </a:ext>
              </a:extLst>
            </p:cNvPr>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3" name="Hexagon 112">
              <a:extLst>
                <a:ext uri="{FF2B5EF4-FFF2-40B4-BE49-F238E27FC236}">
                  <a16:creationId xmlns:a16="http://schemas.microsoft.com/office/drawing/2014/main" id="{9C8A6F78-AB2C-4A0E-BACE-90D2E352FEB9}"/>
                </a:ext>
              </a:extLst>
            </p:cNvPr>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4" name="Hexagon 113">
              <a:extLst>
                <a:ext uri="{FF2B5EF4-FFF2-40B4-BE49-F238E27FC236}">
                  <a16:creationId xmlns:a16="http://schemas.microsoft.com/office/drawing/2014/main" id="{E3FA0744-65E7-4309-92AD-C11446BC6AE2}"/>
                </a:ext>
              </a:extLst>
            </p:cNvPr>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5" name="Hexagon 114">
              <a:extLst>
                <a:ext uri="{FF2B5EF4-FFF2-40B4-BE49-F238E27FC236}">
                  <a16:creationId xmlns:a16="http://schemas.microsoft.com/office/drawing/2014/main" id="{7D7F3D31-A76E-46EF-82DD-523FC1E267C2}"/>
                </a:ext>
              </a:extLst>
            </p:cNvPr>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6" name="Hexagon 115">
              <a:extLst>
                <a:ext uri="{FF2B5EF4-FFF2-40B4-BE49-F238E27FC236}">
                  <a16:creationId xmlns:a16="http://schemas.microsoft.com/office/drawing/2014/main" id="{E8F0041D-03D0-4220-8CE5-7BE929F2C7BB}"/>
                </a:ext>
              </a:extLst>
            </p:cNvPr>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7" name="Hexagon 116">
              <a:extLst>
                <a:ext uri="{FF2B5EF4-FFF2-40B4-BE49-F238E27FC236}">
                  <a16:creationId xmlns:a16="http://schemas.microsoft.com/office/drawing/2014/main" id="{71C33766-AC49-4228-8368-BC0262F84E2A}"/>
                </a:ext>
              </a:extLst>
            </p:cNvPr>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8" name="Hexagon 117">
              <a:extLst>
                <a:ext uri="{FF2B5EF4-FFF2-40B4-BE49-F238E27FC236}">
                  <a16:creationId xmlns:a16="http://schemas.microsoft.com/office/drawing/2014/main" id="{5F2B21B0-3CDF-4964-9B0A-D599D4327B7B}"/>
                </a:ext>
              </a:extLst>
            </p:cNvPr>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39" name="Hexagon 118">
              <a:extLst>
                <a:ext uri="{FF2B5EF4-FFF2-40B4-BE49-F238E27FC236}">
                  <a16:creationId xmlns:a16="http://schemas.microsoft.com/office/drawing/2014/main" id="{B6A963C9-4F99-4EB1-8076-1B9F5E7A0212}"/>
                </a:ext>
              </a:extLst>
            </p:cNvPr>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0" name="Hexagon 119">
              <a:extLst>
                <a:ext uri="{FF2B5EF4-FFF2-40B4-BE49-F238E27FC236}">
                  <a16:creationId xmlns:a16="http://schemas.microsoft.com/office/drawing/2014/main" id="{26CAE1F2-16A4-43A3-BC22-2DF1C4285097}"/>
                </a:ext>
              </a:extLst>
            </p:cNvPr>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1" name="Hexagon 120">
              <a:extLst>
                <a:ext uri="{FF2B5EF4-FFF2-40B4-BE49-F238E27FC236}">
                  <a16:creationId xmlns:a16="http://schemas.microsoft.com/office/drawing/2014/main" id="{6EFD1258-52E0-47AE-9B2F-737881182349}"/>
                </a:ext>
              </a:extLst>
            </p:cNvPr>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2" name="Hexagon 121">
              <a:extLst>
                <a:ext uri="{FF2B5EF4-FFF2-40B4-BE49-F238E27FC236}">
                  <a16:creationId xmlns:a16="http://schemas.microsoft.com/office/drawing/2014/main" id="{521F79A0-11C9-4F22-AD69-233784E9A451}"/>
                </a:ext>
              </a:extLst>
            </p:cNvPr>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3" name="Hexagon 122">
              <a:extLst>
                <a:ext uri="{FF2B5EF4-FFF2-40B4-BE49-F238E27FC236}">
                  <a16:creationId xmlns:a16="http://schemas.microsoft.com/office/drawing/2014/main" id="{BB67E84E-3894-4168-BB69-D0059152B4DF}"/>
                </a:ext>
              </a:extLst>
            </p:cNvPr>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4" name="Hexagon 123">
              <a:extLst>
                <a:ext uri="{FF2B5EF4-FFF2-40B4-BE49-F238E27FC236}">
                  <a16:creationId xmlns:a16="http://schemas.microsoft.com/office/drawing/2014/main" id="{28377E63-3368-4925-ADD6-00B90311EDD1}"/>
                </a:ext>
              </a:extLst>
            </p:cNvPr>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5" name="Hexagon 124">
              <a:extLst>
                <a:ext uri="{FF2B5EF4-FFF2-40B4-BE49-F238E27FC236}">
                  <a16:creationId xmlns:a16="http://schemas.microsoft.com/office/drawing/2014/main" id="{9906F5A5-FCCC-4757-83FB-E92A8C3D9969}"/>
                </a:ext>
              </a:extLst>
            </p:cNvPr>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6" name="Hexagon 125">
              <a:extLst>
                <a:ext uri="{FF2B5EF4-FFF2-40B4-BE49-F238E27FC236}">
                  <a16:creationId xmlns:a16="http://schemas.microsoft.com/office/drawing/2014/main" id="{96A77ADF-50E4-4065-A8E8-B667A91FBCEF}"/>
                </a:ext>
              </a:extLst>
            </p:cNvPr>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7" name="Hexagon 126">
              <a:extLst>
                <a:ext uri="{FF2B5EF4-FFF2-40B4-BE49-F238E27FC236}">
                  <a16:creationId xmlns:a16="http://schemas.microsoft.com/office/drawing/2014/main" id="{A62214D2-D52C-43A8-840B-49C71BCC2D72}"/>
                </a:ext>
              </a:extLst>
            </p:cNvPr>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8" name="Hexagon 127">
              <a:extLst>
                <a:ext uri="{FF2B5EF4-FFF2-40B4-BE49-F238E27FC236}">
                  <a16:creationId xmlns:a16="http://schemas.microsoft.com/office/drawing/2014/main" id="{9BD223B3-A17C-4AC0-985C-9421BD677D58}"/>
                </a:ext>
              </a:extLst>
            </p:cNvPr>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49" name="Hexagon 128">
              <a:extLst>
                <a:ext uri="{FF2B5EF4-FFF2-40B4-BE49-F238E27FC236}">
                  <a16:creationId xmlns:a16="http://schemas.microsoft.com/office/drawing/2014/main" id="{9252576A-E504-459F-A06E-73D1C8769D61}"/>
                </a:ext>
              </a:extLst>
            </p:cNvPr>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50" name="Hexagon 129">
              <a:extLst>
                <a:ext uri="{FF2B5EF4-FFF2-40B4-BE49-F238E27FC236}">
                  <a16:creationId xmlns:a16="http://schemas.microsoft.com/office/drawing/2014/main" id="{22BF379E-5221-4AA4-B51A-79816C3B2E3D}"/>
                </a:ext>
              </a:extLst>
            </p:cNvPr>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51" name="Hexagon 130">
              <a:extLst>
                <a:ext uri="{FF2B5EF4-FFF2-40B4-BE49-F238E27FC236}">
                  <a16:creationId xmlns:a16="http://schemas.microsoft.com/office/drawing/2014/main" id="{561BB527-20B1-44A1-A1E1-70D217215FF3}"/>
                </a:ext>
              </a:extLst>
            </p:cNvPr>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52" name="Hexagon 131">
              <a:extLst>
                <a:ext uri="{FF2B5EF4-FFF2-40B4-BE49-F238E27FC236}">
                  <a16:creationId xmlns:a16="http://schemas.microsoft.com/office/drawing/2014/main" id="{386F656C-0AF3-49ED-A3F0-5D43AD1B4368}"/>
                </a:ext>
              </a:extLst>
            </p:cNvPr>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53" name="Hexagon 132">
              <a:extLst>
                <a:ext uri="{FF2B5EF4-FFF2-40B4-BE49-F238E27FC236}">
                  <a16:creationId xmlns:a16="http://schemas.microsoft.com/office/drawing/2014/main" id="{F4A2CA89-EBAC-46F4-9615-D73A20E074C1}"/>
                </a:ext>
              </a:extLst>
            </p:cNvPr>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54" name="Hexagon 133">
              <a:extLst>
                <a:ext uri="{FF2B5EF4-FFF2-40B4-BE49-F238E27FC236}">
                  <a16:creationId xmlns:a16="http://schemas.microsoft.com/office/drawing/2014/main" id="{A2A93341-2C1A-45A4-A4AA-878C088FBF1F}"/>
                </a:ext>
              </a:extLst>
            </p:cNvPr>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55" name="Hexagon 134">
              <a:extLst>
                <a:ext uri="{FF2B5EF4-FFF2-40B4-BE49-F238E27FC236}">
                  <a16:creationId xmlns:a16="http://schemas.microsoft.com/office/drawing/2014/main" id="{F0DBA3BC-848C-4083-96FD-F26810B1CC58}"/>
                </a:ext>
              </a:extLst>
            </p:cNvPr>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noAutofit/>
            </a:bodyPr>
            <a:lstStyle/>
            <a:p>
              <a:pPr algn="ctr" defTabSz="671195">
                <a:lnSpc>
                  <a:spcPct val="90000"/>
                </a:lnSpc>
                <a:defRPr/>
              </a:pPr>
              <a:endParaRPr lang="en-US" sz="1730" kern="0" err="1">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grpSp>
      <p:sp>
        <p:nvSpPr>
          <p:cNvPr id="56" name="TextBox 135">
            <a:extLst>
              <a:ext uri="{FF2B5EF4-FFF2-40B4-BE49-F238E27FC236}">
                <a16:creationId xmlns:a16="http://schemas.microsoft.com/office/drawing/2014/main" id="{ACCBD597-5D10-48AB-8F7B-5DA5D407E12F}"/>
              </a:ext>
            </a:extLst>
          </p:cNvPr>
          <p:cNvSpPr txBox="1"/>
          <p:nvPr/>
        </p:nvSpPr>
        <p:spPr>
          <a:xfrm>
            <a:off x="4725293" y="5187354"/>
            <a:ext cx="858118" cy="451997"/>
          </a:xfrm>
          <a:prstGeom prst="rect">
            <a:avLst/>
          </a:prstGeom>
          <a:noFill/>
        </p:spPr>
        <p:txBody>
          <a:bodyPr wrap="square" lIns="131653" tIns="105322" rIns="131653" bIns="105322" rtlCol="0">
            <a:spAutoFit/>
          </a:bodyPr>
          <a:lstStyle/>
          <a:p>
            <a:pPr defTabSz="671195">
              <a:lnSpc>
                <a:spcPct val="90000"/>
              </a:lnSpc>
              <a:spcAft>
                <a:spcPts val="430"/>
              </a:spcAft>
              <a:defRPr/>
            </a:pPr>
            <a:r>
              <a:rPr lang="en-US" sz="1730" kern="0">
                <a:solidFill>
                  <a:sysClr val="windowText" lastClr="000000"/>
                </a:solidFill>
                <a:latin typeface="Segoe UI" panose="020B0502040204020203"/>
                <a:ea typeface="MS PGothic" panose="020B0600070205080204" pitchFamily="34" charset="-128"/>
              </a:rPr>
              <a:t>Azure</a:t>
            </a:r>
          </a:p>
        </p:txBody>
      </p:sp>
      <p:sp>
        <p:nvSpPr>
          <p:cNvPr id="57" name="Freeform 136">
            <a:extLst>
              <a:ext uri="{FF2B5EF4-FFF2-40B4-BE49-F238E27FC236}">
                <a16:creationId xmlns:a16="http://schemas.microsoft.com/office/drawing/2014/main" id="{E2D1B567-29F3-4059-993E-F61C91F796AF}"/>
              </a:ext>
            </a:extLst>
          </p:cNvPr>
          <p:cNvSpPr/>
          <p:nvPr/>
        </p:nvSpPr>
        <p:spPr bwMode="auto">
          <a:xfrm>
            <a:off x="4549235" y="4412786"/>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lstStyle/>
          <a:p>
            <a:pPr defTabSz="671195">
              <a:defRPr/>
            </a:pPr>
            <a:endParaRPr lang="en-US" sz="1295" kern="0">
              <a:solidFill>
                <a:srgbClr val="505050"/>
              </a:solidFill>
              <a:latin typeface="Segoe UI" panose="020B0502040204020203"/>
              <a:ea typeface="MS PGothic" panose="020B0600070205080204" pitchFamily="34" charset="-128"/>
            </a:endParaRPr>
          </a:p>
        </p:txBody>
      </p:sp>
      <p:sp>
        <p:nvSpPr>
          <p:cNvPr id="58" name="TextBox 137">
            <a:extLst>
              <a:ext uri="{FF2B5EF4-FFF2-40B4-BE49-F238E27FC236}">
                <a16:creationId xmlns:a16="http://schemas.microsoft.com/office/drawing/2014/main" id="{DDE3A5FA-976B-4605-8004-5DF56277086E}"/>
              </a:ext>
            </a:extLst>
          </p:cNvPr>
          <p:cNvSpPr txBox="1"/>
          <p:nvPr/>
        </p:nvSpPr>
        <p:spPr>
          <a:xfrm>
            <a:off x="8826193" y="5296382"/>
            <a:ext cx="2088968" cy="451997"/>
          </a:xfrm>
          <a:prstGeom prst="rect">
            <a:avLst/>
          </a:prstGeom>
          <a:noFill/>
        </p:spPr>
        <p:txBody>
          <a:bodyPr wrap="square" lIns="131653" tIns="105322" rIns="131653" bIns="105322" rtlCol="0">
            <a:spAutoFit/>
          </a:bodyPr>
          <a:lstStyle/>
          <a:p>
            <a:pPr defTabSz="671195">
              <a:lnSpc>
                <a:spcPct val="90000"/>
              </a:lnSpc>
              <a:spcAft>
                <a:spcPts val="430"/>
              </a:spcAft>
              <a:defRPr/>
            </a:pPr>
            <a:r>
              <a:rPr lang="en-US" sz="1730" kern="0">
                <a:solidFill>
                  <a:sysClr val="windowText" lastClr="000000"/>
                </a:solidFill>
                <a:latin typeface="Segoe UI" panose="020B0502040204020203"/>
                <a:ea typeface="MS PGothic" panose="020B0600070205080204" pitchFamily="34" charset="-128"/>
              </a:rPr>
              <a:t>Other Clouds</a:t>
            </a:r>
          </a:p>
        </p:txBody>
      </p:sp>
      <p:sp>
        <p:nvSpPr>
          <p:cNvPr id="59" name="Freeform 138">
            <a:extLst>
              <a:ext uri="{FF2B5EF4-FFF2-40B4-BE49-F238E27FC236}">
                <a16:creationId xmlns:a16="http://schemas.microsoft.com/office/drawing/2014/main" id="{891456F6-5FA8-4F81-95AE-403BAEFC2C84}"/>
              </a:ext>
            </a:extLst>
          </p:cNvPr>
          <p:cNvSpPr/>
          <p:nvPr/>
        </p:nvSpPr>
        <p:spPr bwMode="auto">
          <a:xfrm>
            <a:off x="8869668" y="4397727"/>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lstStyle/>
          <a:p>
            <a:pPr defTabSz="671195">
              <a:defRPr/>
            </a:pPr>
            <a:endParaRPr lang="en-US" sz="1295" kern="0">
              <a:solidFill>
                <a:srgbClr val="505050"/>
              </a:solidFill>
              <a:latin typeface="Segoe UI" panose="020B0502040204020203"/>
              <a:ea typeface="MS PGothic" panose="020B0600070205080204" pitchFamily="34" charset="-128"/>
            </a:endParaRPr>
          </a:p>
        </p:txBody>
      </p:sp>
      <p:sp>
        <p:nvSpPr>
          <p:cNvPr id="60" name="TextBox 139">
            <a:extLst>
              <a:ext uri="{FF2B5EF4-FFF2-40B4-BE49-F238E27FC236}">
                <a16:creationId xmlns:a16="http://schemas.microsoft.com/office/drawing/2014/main" id="{F11C3A94-8304-4C9F-A3A0-EE35F2C0FA59}"/>
              </a:ext>
            </a:extLst>
          </p:cNvPr>
          <p:cNvSpPr txBox="1"/>
          <p:nvPr/>
        </p:nvSpPr>
        <p:spPr>
          <a:xfrm>
            <a:off x="6498240" y="5151086"/>
            <a:ext cx="1846374" cy="742590"/>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730" kern="0">
                <a:solidFill>
                  <a:sysClr val="windowText" lastClr="000000"/>
                </a:solidFill>
                <a:latin typeface="Segoe UI" panose="020B0502040204020203"/>
                <a:ea typeface="MS PGothic" panose="020B0600070205080204" pitchFamily="34" charset="-128"/>
              </a:rPr>
              <a:t>On Premise</a:t>
            </a:r>
          </a:p>
          <a:p>
            <a:pPr algn="ctr" defTabSz="671195">
              <a:lnSpc>
                <a:spcPct val="90000"/>
              </a:lnSpc>
              <a:spcAft>
                <a:spcPts val="430"/>
              </a:spcAft>
              <a:defRPr/>
            </a:pPr>
            <a:r>
              <a:rPr lang="en-US" sz="1730" kern="0">
                <a:solidFill>
                  <a:sysClr val="windowText" lastClr="000000"/>
                </a:solidFill>
                <a:latin typeface="Segoe UI" panose="020B0502040204020203"/>
                <a:ea typeface="MS PGothic" panose="020B0600070205080204" pitchFamily="34" charset="-128"/>
              </a:rPr>
              <a:t>Data centers</a:t>
            </a:r>
          </a:p>
        </p:txBody>
      </p:sp>
      <p:grpSp>
        <p:nvGrpSpPr>
          <p:cNvPr id="61" name="Group 8">
            <a:extLst>
              <a:ext uri="{FF2B5EF4-FFF2-40B4-BE49-F238E27FC236}">
                <a16:creationId xmlns:a16="http://schemas.microsoft.com/office/drawing/2014/main" id="{3BB354C3-666B-458B-8C02-96936BE0BF43}"/>
              </a:ext>
            </a:extLst>
          </p:cNvPr>
          <p:cNvGrpSpPr>
            <a:grpSpLocks noChangeAspect="1"/>
          </p:cNvGrpSpPr>
          <p:nvPr/>
        </p:nvGrpSpPr>
        <p:grpSpPr bwMode="auto">
          <a:xfrm>
            <a:off x="6688223" y="4113837"/>
            <a:ext cx="1302568" cy="1301761"/>
            <a:chOff x="4385" y="3099"/>
            <a:chExt cx="1613" cy="1612"/>
          </a:xfrm>
        </p:grpSpPr>
        <p:sp>
          <p:nvSpPr>
            <p:cNvPr id="62" name="AutoShape 7">
              <a:extLst>
                <a:ext uri="{FF2B5EF4-FFF2-40B4-BE49-F238E27FC236}">
                  <a16:creationId xmlns:a16="http://schemas.microsoft.com/office/drawing/2014/main" id="{83E6B44F-C799-4C26-94AB-0C5EB069F254}"/>
                </a:ext>
              </a:extLst>
            </p:cNvPr>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63" name="Rectangle 9">
              <a:extLst>
                <a:ext uri="{FF2B5EF4-FFF2-40B4-BE49-F238E27FC236}">
                  <a16:creationId xmlns:a16="http://schemas.microsoft.com/office/drawing/2014/main" id="{10D15778-335B-49F3-8D49-CF24B3D22261}"/>
                </a:ext>
              </a:extLst>
            </p:cNvPr>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64" name="Rectangle 10">
              <a:extLst>
                <a:ext uri="{FF2B5EF4-FFF2-40B4-BE49-F238E27FC236}">
                  <a16:creationId xmlns:a16="http://schemas.microsoft.com/office/drawing/2014/main" id="{3271662D-9487-42B6-B5CA-731518DBDDDB}"/>
                </a:ext>
              </a:extLst>
            </p:cNvPr>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65" name="Rectangle 11">
              <a:extLst>
                <a:ext uri="{FF2B5EF4-FFF2-40B4-BE49-F238E27FC236}">
                  <a16:creationId xmlns:a16="http://schemas.microsoft.com/office/drawing/2014/main" id="{0EECFC50-0CDF-43EA-A84B-2FDB38D10968}"/>
                </a:ext>
              </a:extLst>
            </p:cNvPr>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66" name="Rectangle 145">
              <a:extLst>
                <a:ext uri="{FF2B5EF4-FFF2-40B4-BE49-F238E27FC236}">
                  <a16:creationId xmlns:a16="http://schemas.microsoft.com/office/drawing/2014/main" id="{4E490181-BB1F-4304-9C3F-D31772E1FBA9}"/>
                </a:ext>
              </a:extLst>
            </p:cNvPr>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67" name="Rectangle 13">
              <a:extLst>
                <a:ext uri="{FF2B5EF4-FFF2-40B4-BE49-F238E27FC236}">
                  <a16:creationId xmlns:a16="http://schemas.microsoft.com/office/drawing/2014/main" id="{FA5B3F8B-45D9-4D04-97BE-F075DF6950D0}"/>
                </a:ext>
              </a:extLst>
            </p:cNvPr>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68" name="Rectangle 14">
              <a:extLst>
                <a:ext uri="{FF2B5EF4-FFF2-40B4-BE49-F238E27FC236}">
                  <a16:creationId xmlns:a16="http://schemas.microsoft.com/office/drawing/2014/main" id="{0DFB9D46-04A9-4563-A99F-C9692E5391F8}"/>
                </a:ext>
              </a:extLst>
            </p:cNvPr>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69" name="Rectangle 15">
              <a:extLst>
                <a:ext uri="{FF2B5EF4-FFF2-40B4-BE49-F238E27FC236}">
                  <a16:creationId xmlns:a16="http://schemas.microsoft.com/office/drawing/2014/main" id="{0205E8AD-5481-48D6-ABC3-73CDC76209C9}"/>
                </a:ext>
              </a:extLst>
            </p:cNvPr>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70" name="Rectangle 16">
              <a:extLst>
                <a:ext uri="{FF2B5EF4-FFF2-40B4-BE49-F238E27FC236}">
                  <a16:creationId xmlns:a16="http://schemas.microsoft.com/office/drawing/2014/main" id="{9E9FA5F5-91CC-40D2-B71E-60B2189CEB26}"/>
                </a:ext>
              </a:extLst>
            </p:cNvPr>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71" name="Rectangle 17">
              <a:extLst>
                <a:ext uri="{FF2B5EF4-FFF2-40B4-BE49-F238E27FC236}">
                  <a16:creationId xmlns:a16="http://schemas.microsoft.com/office/drawing/2014/main" id="{7D1A5A40-D4C6-44AD-9DE6-CE4722006778}"/>
                </a:ext>
              </a:extLst>
            </p:cNvPr>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72" name="Rectangle 18">
              <a:extLst>
                <a:ext uri="{FF2B5EF4-FFF2-40B4-BE49-F238E27FC236}">
                  <a16:creationId xmlns:a16="http://schemas.microsoft.com/office/drawing/2014/main" id="{D2E25586-395B-41C1-9F79-6E74CEF1886B}"/>
                </a:ext>
              </a:extLst>
            </p:cNvPr>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73" name="Rectangle 19">
              <a:extLst>
                <a:ext uri="{FF2B5EF4-FFF2-40B4-BE49-F238E27FC236}">
                  <a16:creationId xmlns:a16="http://schemas.microsoft.com/office/drawing/2014/main" id="{02CC5887-F5AD-46EE-B5E8-65E863609F16}"/>
                </a:ext>
              </a:extLst>
            </p:cNvPr>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74" name="Rectangle 20">
              <a:extLst>
                <a:ext uri="{FF2B5EF4-FFF2-40B4-BE49-F238E27FC236}">
                  <a16:creationId xmlns:a16="http://schemas.microsoft.com/office/drawing/2014/main" id="{747E9499-EAE8-488E-A21E-67849B709A7C}"/>
                </a:ext>
              </a:extLst>
            </p:cNvPr>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sp>
          <p:nvSpPr>
            <p:cNvPr id="75" name="Rectangle 21">
              <a:extLst>
                <a:ext uri="{FF2B5EF4-FFF2-40B4-BE49-F238E27FC236}">
                  <a16:creationId xmlns:a16="http://schemas.microsoft.com/office/drawing/2014/main" id="{AFCBA07D-878C-4B0A-A306-70425723DD95}"/>
                </a:ext>
              </a:extLst>
            </p:cNvPr>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lstStyle/>
            <a:p>
              <a:pPr defTabSz="671195">
                <a:defRPr/>
              </a:pPr>
              <a:endParaRPr lang="en-US" sz="1295" b="1" kern="0">
                <a:solidFill>
                  <a:srgbClr val="505050"/>
                </a:solidFill>
                <a:latin typeface="Segoe UI" panose="020B0502040204020203"/>
                <a:ea typeface="MS PGothic" panose="020B0600070205080204" pitchFamily="34" charset="-128"/>
              </a:endParaRPr>
            </a:p>
          </p:txBody>
        </p:sp>
      </p:grpSp>
      <p:sp>
        <p:nvSpPr>
          <p:cNvPr id="76" name="TextBox 155">
            <a:extLst>
              <a:ext uri="{FF2B5EF4-FFF2-40B4-BE49-F238E27FC236}">
                <a16:creationId xmlns:a16="http://schemas.microsoft.com/office/drawing/2014/main" id="{FB1F5E0A-5DD5-4347-A899-76DBFECA7C16}"/>
              </a:ext>
            </a:extLst>
          </p:cNvPr>
          <p:cNvSpPr txBox="1"/>
          <p:nvPr/>
        </p:nvSpPr>
        <p:spPr>
          <a:xfrm>
            <a:off x="2322590" y="2995661"/>
            <a:ext cx="1383366" cy="663465"/>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Lifecycle</a:t>
            </a:r>
          </a:p>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Management</a:t>
            </a:r>
          </a:p>
        </p:txBody>
      </p:sp>
      <p:sp>
        <p:nvSpPr>
          <p:cNvPr id="77" name="TextBox 156">
            <a:extLst>
              <a:ext uri="{FF2B5EF4-FFF2-40B4-BE49-F238E27FC236}">
                <a16:creationId xmlns:a16="http://schemas.microsoft.com/office/drawing/2014/main" id="{CFA39593-A5FE-4A77-9388-35C3FD023125}"/>
              </a:ext>
            </a:extLst>
          </p:cNvPr>
          <p:cNvSpPr txBox="1"/>
          <p:nvPr/>
        </p:nvSpPr>
        <p:spPr>
          <a:xfrm>
            <a:off x="4605353" y="3116741"/>
            <a:ext cx="1408703" cy="412436"/>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Orchestration</a:t>
            </a:r>
          </a:p>
        </p:txBody>
      </p:sp>
      <p:sp>
        <p:nvSpPr>
          <p:cNvPr id="78" name="TextBox 157">
            <a:extLst>
              <a:ext uri="{FF2B5EF4-FFF2-40B4-BE49-F238E27FC236}">
                <a16:creationId xmlns:a16="http://schemas.microsoft.com/office/drawing/2014/main" id="{C7B76FAB-0D53-4F3F-9C00-E71C27B16454}"/>
              </a:ext>
            </a:extLst>
          </p:cNvPr>
          <p:cNvSpPr txBox="1"/>
          <p:nvPr/>
        </p:nvSpPr>
        <p:spPr>
          <a:xfrm>
            <a:off x="8944464" y="3001597"/>
            <a:ext cx="1408703" cy="663465"/>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Auto</a:t>
            </a:r>
          </a:p>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scaling</a:t>
            </a:r>
          </a:p>
        </p:txBody>
      </p:sp>
      <p:sp>
        <p:nvSpPr>
          <p:cNvPr id="79" name="TextBox 158">
            <a:extLst>
              <a:ext uri="{FF2B5EF4-FFF2-40B4-BE49-F238E27FC236}">
                <a16:creationId xmlns:a16="http://schemas.microsoft.com/office/drawing/2014/main" id="{AAC996B4-5CC2-486C-815C-A21859536DB9}"/>
              </a:ext>
            </a:extLst>
          </p:cNvPr>
          <p:cNvSpPr txBox="1"/>
          <p:nvPr/>
        </p:nvSpPr>
        <p:spPr>
          <a:xfrm>
            <a:off x="3534386" y="3013120"/>
            <a:ext cx="1193758" cy="612169"/>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Always On</a:t>
            </a:r>
            <a:b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b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Availability</a:t>
            </a:r>
          </a:p>
        </p:txBody>
      </p:sp>
      <p:sp>
        <p:nvSpPr>
          <p:cNvPr id="80" name="TextBox 159">
            <a:extLst>
              <a:ext uri="{FF2B5EF4-FFF2-40B4-BE49-F238E27FC236}">
                <a16:creationId xmlns:a16="http://schemas.microsoft.com/office/drawing/2014/main" id="{BEF83ADC-A3E0-470A-BBCF-C64D7D53CB45}"/>
              </a:ext>
            </a:extLst>
          </p:cNvPr>
          <p:cNvSpPr txBox="1"/>
          <p:nvPr/>
        </p:nvSpPr>
        <p:spPr>
          <a:xfrm>
            <a:off x="8014648" y="3011218"/>
            <a:ext cx="1497026" cy="612169"/>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Dev &amp; Ops Tooling</a:t>
            </a:r>
          </a:p>
        </p:txBody>
      </p:sp>
      <p:sp>
        <p:nvSpPr>
          <p:cNvPr id="81" name="TextBox 160">
            <a:extLst>
              <a:ext uri="{FF2B5EF4-FFF2-40B4-BE49-F238E27FC236}">
                <a16:creationId xmlns:a16="http://schemas.microsoft.com/office/drawing/2014/main" id="{6F8BBBB0-483E-4EBB-9689-EA322996C440}"/>
              </a:ext>
            </a:extLst>
          </p:cNvPr>
          <p:cNvSpPr txBox="1"/>
          <p:nvPr/>
        </p:nvSpPr>
        <p:spPr>
          <a:xfrm>
            <a:off x="5798384" y="3009096"/>
            <a:ext cx="1387124" cy="612169"/>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Programming Models</a:t>
            </a:r>
          </a:p>
        </p:txBody>
      </p:sp>
      <p:pic>
        <p:nvPicPr>
          <p:cNvPr id="83" name="Picture 162" descr="2073251155_0451f31674.jpg">
            <a:extLst>
              <a:ext uri="{FF2B5EF4-FFF2-40B4-BE49-F238E27FC236}">
                <a16:creationId xmlns:a16="http://schemas.microsoft.com/office/drawing/2014/main" id="{8879EF41-5FA0-4ABB-B57D-35C94382E3FA}"/>
              </a:ext>
            </a:extLst>
          </p:cNvPr>
          <p:cNvPicPr>
            <a:picLocks noChangeAspect="1"/>
          </p:cNvPicPr>
          <p:nvPr/>
        </p:nvPicPr>
        <p:blipFill>
          <a:blip r:embed="rId3"/>
          <a:stretch>
            <a:fillRect/>
          </a:stretch>
        </p:blipFill>
        <p:spPr>
          <a:xfrm>
            <a:off x="2574750" y="4466011"/>
            <a:ext cx="929459" cy="749579"/>
          </a:xfrm>
          <a:prstGeom prst="rect">
            <a:avLst/>
          </a:prstGeom>
          <a:noFill/>
        </p:spPr>
      </p:pic>
      <p:sp>
        <p:nvSpPr>
          <p:cNvPr id="84" name="TextBox 163">
            <a:extLst>
              <a:ext uri="{FF2B5EF4-FFF2-40B4-BE49-F238E27FC236}">
                <a16:creationId xmlns:a16="http://schemas.microsoft.com/office/drawing/2014/main" id="{37386EA8-4A6E-4F31-8B63-39C7C7B7DC41}"/>
              </a:ext>
            </a:extLst>
          </p:cNvPr>
          <p:cNvSpPr txBox="1"/>
          <p:nvPr/>
        </p:nvSpPr>
        <p:spPr>
          <a:xfrm>
            <a:off x="2464785" y="5250061"/>
            <a:ext cx="1563294" cy="443135"/>
          </a:xfrm>
          <a:prstGeom prst="rect">
            <a:avLst/>
          </a:prstGeom>
          <a:noFill/>
        </p:spPr>
        <p:txBody>
          <a:bodyPr wrap="square" lIns="129065" tIns="103251" rIns="129065" bIns="103251" rtlCol="0">
            <a:spAutoFit/>
          </a:bodyPr>
          <a:lstStyle/>
          <a:p>
            <a:pPr defTabSz="657860">
              <a:lnSpc>
                <a:spcPct val="90000"/>
              </a:lnSpc>
              <a:spcAft>
                <a:spcPts val="425"/>
              </a:spcAft>
              <a:defRPr/>
            </a:pPr>
            <a:r>
              <a:rPr lang="en-US" sz="1695" kern="0">
                <a:solidFill>
                  <a:sysClr val="windowText" lastClr="000000"/>
                </a:solidFill>
                <a:latin typeface="Segoe UI" panose="020B0502040204020203"/>
                <a:ea typeface="MS PGothic" panose="020B0600070205080204" pitchFamily="34" charset="-128"/>
              </a:rPr>
              <a:t>Dev Box</a:t>
            </a:r>
          </a:p>
        </p:txBody>
      </p:sp>
      <p:pic>
        <p:nvPicPr>
          <p:cNvPr id="85" name="Picture 223">
            <a:extLst>
              <a:ext uri="{FF2B5EF4-FFF2-40B4-BE49-F238E27FC236}">
                <a16:creationId xmlns:a16="http://schemas.microsoft.com/office/drawing/2014/main" id="{401DF60B-F908-4C0A-96F3-E925FEA0C043}"/>
              </a:ext>
            </a:extLst>
          </p:cNvPr>
          <p:cNvPicPr>
            <a:picLocks noChangeAspect="1"/>
          </p:cNvPicPr>
          <p:nvPr/>
        </p:nvPicPr>
        <p:blipFill>
          <a:blip r:embed="rId4"/>
          <a:stretch>
            <a:fillRect/>
          </a:stretch>
        </p:blipFill>
        <p:spPr>
          <a:xfrm>
            <a:off x="8241563" y="3724210"/>
            <a:ext cx="473168" cy="522011"/>
          </a:xfrm>
          <a:prstGeom prst="rect">
            <a:avLst/>
          </a:prstGeom>
        </p:spPr>
      </p:pic>
      <p:pic>
        <p:nvPicPr>
          <p:cNvPr id="86" name="Picture 225">
            <a:extLst>
              <a:ext uri="{FF2B5EF4-FFF2-40B4-BE49-F238E27FC236}">
                <a16:creationId xmlns:a16="http://schemas.microsoft.com/office/drawing/2014/main" id="{51F5B425-2D9C-4C9E-BDB0-21AC3E4D4A4B}"/>
              </a:ext>
            </a:extLst>
          </p:cNvPr>
          <p:cNvPicPr>
            <a:picLocks noChangeAspect="1"/>
          </p:cNvPicPr>
          <p:nvPr/>
        </p:nvPicPr>
        <p:blipFill>
          <a:blip r:embed="rId5"/>
          <a:stretch>
            <a:fillRect/>
          </a:stretch>
        </p:blipFill>
        <p:spPr>
          <a:xfrm>
            <a:off x="3795060" y="3713241"/>
            <a:ext cx="557804" cy="665645"/>
          </a:xfrm>
          <a:prstGeom prst="rect">
            <a:avLst/>
          </a:prstGeom>
        </p:spPr>
      </p:pic>
      <p:sp>
        <p:nvSpPr>
          <p:cNvPr id="87" name="TextBox 227">
            <a:extLst>
              <a:ext uri="{FF2B5EF4-FFF2-40B4-BE49-F238E27FC236}">
                <a16:creationId xmlns:a16="http://schemas.microsoft.com/office/drawing/2014/main" id="{21244FC2-3522-4FD6-A6DF-42B7FDD1C9E3}"/>
              </a:ext>
            </a:extLst>
          </p:cNvPr>
          <p:cNvSpPr txBox="1"/>
          <p:nvPr/>
        </p:nvSpPr>
        <p:spPr>
          <a:xfrm>
            <a:off x="6935912" y="3021909"/>
            <a:ext cx="1408703" cy="612169"/>
          </a:xfrm>
          <a:prstGeom prst="rect">
            <a:avLst/>
          </a:prstGeom>
          <a:noFill/>
        </p:spPr>
        <p:txBody>
          <a:bodyPr wrap="square" lIns="131653" tIns="105322" rIns="131653" bIns="105322" rtlCol="0">
            <a:spAutoFit/>
          </a:bodyPr>
          <a:lstStyle/>
          <a:p>
            <a:pPr algn="ctr" defTabSz="671195">
              <a:lnSpc>
                <a:spcPct val="90000"/>
              </a:lnSpc>
              <a:spcAft>
                <a:spcPts val="430"/>
              </a:spcAft>
              <a:defRPr/>
            </a:pPr>
            <a:r>
              <a:rPr lang="en-US" sz="1440" kern="0">
                <a:gradFill>
                  <a:gsLst>
                    <a:gs pos="12097">
                      <a:srgbClr val="FFFFFF"/>
                    </a:gs>
                    <a:gs pos="34000">
                      <a:srgbClr val="FFFFFF"/>
                    </a:gs>
                  </a:gsLst>
                  <a:lin ang="5400000" scaled="0"/>
                </a:gradFill>
                <a:latin typeface="Segoe UI" panose="020B0502040204020203"/>
                <a:ea typeface="MS PGothic" panose="020B0600070205080204" pitchFamily="34" charset="-128"/>
              </a:rPr>
              <a:t>Health &amp; Monitoring</a:t>
            </a:r>
          </a:p>
        </p:txBody>
      </p:sp>
    </p:spTree>
    <p:extLst>
      <p:ext uri="{BB962C8B-B14F-4D97-AF65-F5344CB8AC3E}">
        <p14:creationId xmlns:p14="http://schemas.microsoft.com/office/powerpoint/2010/main" val="118019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D8AD09D1-D759-4EAF-A351-DA6D7BB32EF2}"/>
              </a:ext>
            </a:extLst>
          </p:cNvPr>
          <p:cNvGraphicFramePr/>
          <p:nvPr>
            <p:extLst>
              <p:ext uri="{D42A27DB-BD31-4B8C-83A1-F6EECF244321}">
                <p14:modId xmlns:p14="http://schemas.microsoft.com/office/powerpoint/2010/main" val="2292837513"/>
              </p:ext>
            </p:extLst>
          </p:nvPr>
        </p:nvGraphicFramePr>
        <p:xfrm>
          <a:off x="2413598" y="1864825"/>
          <a:ext cx="6323158" cy="4496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2">
            <a:extLst>
              <a:ext uri="{FF2B5EF4-FFF2-40B4-BE49-F238E27FC236}">
                <a16:creationId xmlns:a16="http://schemas.microsoft.com/office/drawing/2014/main" id="{D923423E-BF64-4B58-A4DF-025F6CBB705B}"/>
              </a:ext>
            </a:extLst>
          </p:cNvPr>
          <p:cNvSpPr>
            <a:spLocks noGrp="1"/>
          </p:cNvSpPr>
          <p:nvPr>
            <p:ph type="title"/>
          </p:nvPr>
        </p:nvSpPr>
        <p:spPr>
          <a:xfrm>
            <a:off x="1362723" y="656948"/>
            <a:ext cx="8229600" cy="1083076"/>
          </a:xfrm>
        </p:spPr>
        <p:txBody>
          <a:bodyPr/>
          <a:lstStyle/>
          <a:p>
            <a:r>
              <a:rPr lang="zh-CN" altLang="en-US" dirty="0"/>
              <a:t>什么是</a:t>
            </a:r>
            <a:r>
              <a:rPr lang="en-US" dirty="0"/>
              <a:t>Service Fabric？</a:t>
            </a:r>
          </a:p>
        </p:txBody>
      </p:sp>
    </p:spTree>
    <p:extLst>
      <p:ext uri="{BB962C8B-B14F-4D97-AF65-F5344CB8AC3E}">
        <p14:creationId xmlns:p14="http://schemas.microsoft.com/office/powerpoint/2010/main" val="3737530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1FB5B44-86F1-42E1-B62C-5AC4564E8D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656" y="0"/>
            <a:ext cx="3496687" cy="6858000"/>
          </a:xfrm>
          <a:prstGeom prst="rect">
            <a:avLst/>
          </a:prstGeom>
        </p:spPr>
      </p:pic>
    </p:spTree>
    <p:extLst>
      <p:ext uri="{BB962C8B-B14F-4D97-AF65-F5344CB8AC3E}">
        <p14:creationId xmlns:p14="http://schemas.microsoft.com/office/powerpoint/2010/main" val="3650333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5485B-EB38-4B3A-A7FC-CBAE357737A1}"/>
              </a:ext>
            </a:extLst>
          </p:cNvPr>
          <p:cNvSpPr>
            <a:spLocks noGrp="1"/>
          </p:cNvSpPr>
          <p:nvPr>
            <p:ph type="title"/>
          </p:nvPr>
        </p:nvSpPr>
        <p:spPr/>
        <p:txBody>
          <a:bodyPr/>
          <a:lstStyle/>
          <a:p>
            <a:endParaRPr lang="zh-CN" altLang="en-US"/>
          </a:p>
        </p:txBody>
      </p:sp>
      <p:pic>
        <p:nvPicPr>
          <p:cNvPr id="3" name="Picture 4" descr="https://dotnet.github.io/orleans/Documentation/images/actor_middle_tier.png">
            <a:extLst>
              <a:ext uri="{FF2B5EF4-FFF2-40B4-BE49-F238E27FC236}">
                <a16:creationId xmlns:a16="http://schemas.microsoft.com/office/drawing/2014/main" id="{4BD078B4-8F42-4E0E-BDB0-4AF2A9E5A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726" y="1423409"/>
            <a:ext cx="7864656" cy="4011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991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B87131-BC45-4405-B831-AD5875AFD59E}"/>
              </a:ext>
            </a:extLst>
          </p:cNvPr>
          <p:cNvSpPr txBox="1"/>
          <p:nvPr/>
        </p:nvSpPr>
        <p:spPr>
          <a:xfrm>
            <a:off x="3148013" y="2971800"/>
            <a:ext cx="2377574" cy="369332"/>
          </a:xfrm>
          <a:prstGeom prst="rect">
            <a:avLst/>
          </a:prstGeom>
          <a:noFill/>
        </p:spPr>
        <p:txBody>
          <a:bodyPr wrap="none" rtlCol="0">
            <a:spAutoFit/>
          </a:bodyPr>
          <a:lstStyle/>
          <a:p>
            <a:r>
              <a:rPr lang="zh-CN" altLang="en-US" dirty="0">
                <a:solidFill>
                  <a:schemeClr val="bg1"/>
                </a:solidFill>
              </a:rPr>
              <a:t>总结：运维</a:t>
            </a:r>
            <a:r>
              <a:rPr lang="en-US" altLang="zh-CN" dirty="0">
                <a:solidFill>
                  <a:schemeClr val="bg1"/>
                </a:solidFill>
              </a:rPr>
              <a:t>+</a:t>
            </a:r>
            <a:r>
              <a:rPr lang="zh-CN" altLang="en-US" dirty="0">
                <a:solidFill>
                  <a:schemeClr val="bg1"/>
                </a:solidFill>
              </a:rPr>
              <a:t>构建集群</a:t>
            </a:r>
          </a:p>
        </p:txBody>
      </p:sp>
    </p:spTree>
    <p:extLst>
      <p:ext uri="{BB962C8B-B14F-4D97-AF65-F5344CB8AC3E}">
        <p14:creationId xmlns:p14="http://schemas.microsoft.com/office/powerpoint/2010/main" val="2308056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1300934" cy="369332"/>
          </a:xfrm>
          <a:prstGeom prst="rect">
            <a:avLst/>
          </a:prstGeom>
          <a:noFill/>
        </p:spPr>
        <p:txBody>
          <a:bodyPr wrap="none" rtlCol="0">
            <a:spAutoFit/>
          </a:bodyPr>
          <a:lstStyle/>
          <a:p>
            <a:r>
              <a:rPr lang="en-US" altLang="zh-CN" dirty="0">
                <a:solidFill>
                  <a:schemeClr val="bg1"/>
                </a:solidFill>
              </a:rPr>
              <a:t>Docker</a:t>
            </a:r>
            <a:r>
              <a:rPr lang="zh-CN" altLang="en-US" dirty="0">
                <a:solidFill>
                  <a:schemeClr val="bg1"/>
                </a:solidFill>
              </a:rPr>
              <a:t>介绍</a:t>
            </a:r>
          </a:p>
        </p:txBody>
      </p:sp>
      <p:sp>
        <p:nvSpPr>
          <p:cNvPr id="2" name="文本框 1">
            <a:extLst>
              <a:ext uri="{FF2B5EF4-FFF2-40B4-BE49-F238E27FC236}">
                <a16:creationId xmlns:a16="http://schemas.microsoft.com/office/drawing/2014/main" id="{11264CFE-8F82-4E24-8B80-3348CE3FED5A}"/>
              </a:ext>
            </a:extLst>
          </p:cNvPr>
          <p:cNvSpPr txBox="1"/>
          <p:nvPr/>
        </p:nvSpPr>
        <p:spPr>
          <a:xfrm>
            <a:off x="651643" y="2925394"/>
            <a:ext cx="8228086" cy="369332"/>
          </a:xfrm>
          <a:prstGeom prst="rect">
            <a:avLst/>
          </a:prstGeom>
          <a:noFill/>
        </p:spPr>
        <p:txBody>
          <a:bodyPr wrap="none" rtlCol="0">
            <a:spAutoFit/>
          </a:bodyPr>
          <a:lstStyle/>
          <a:p>
            <a:r>
              <a:rPr lang="en-US" altLang="zh-CN" dirty="0" err="1">
                <a:solidFill>
                  <a:schemeClr val="bg1"/>
                </a:solidFill>
              </a:rPr>
              <a:t>dockerfile</a:t>
            </a:r>
            <a:r>
              <a:rPr lang="zh-CN" altLang="en-US" dirty="0">
                <a:solidFill>
                  <a:schemeClr val="bg1"/>
                </a:solidFill>
              </a:rPr>
              <a:t>：打包脚本，由</a:t>
            </a:r>
            <a:r>
              <a:rPr lang="en-US" altLang="zh-CN" dirty="0">
                <a:solidFill>
                  <a:schemeClr val="bg1"/>
                </a:solidFill>
              </a:rPr>
              <a:t>Docker</a:t>
            </a:r>
            <a:r>
              <a:rPr lang="zh-CN" altLang="en-US" dirty="0">
                <a:solidFill>
                  <a:schemeClr val="bg1"/>
                </a:solidFill>
              </a:rPr>
              <a:t>引擎调用；环境代码化，代码化了可以版本化。</a:t>
            </a:r>
          </a:p>
        </p:txBody>
      </p:sp>
      <p:sp>
        <p:nvSpPr>
          <p:cNvPr id="5" name="文本框 4">
            <a:extLst>
              <a:ext uri="{FF2B5EF4-FFF2-40B4-BE49-F238E27FC236}">
                <a16:creationId xmlns:a16="http://schemas.microsoft.com/office/drawing/2014/main" id="{0BE14978-520F-4348-A904-B99FF6A67940}"/>
              </a:ext>
            </a:extLst>
          </p:cNvPr>
          <p:cNvSpPr txBox="1"/>
          <p:nvPr/>
        </p:nvSpPr>
        <p:spPr>
          <a:xfrm>
            <a:off x="664883" y="1445716"/>
            <a:ext cx="1338828" cy="369332"/>
          </a:xfrm>
          <a:prstGeom prst="rect">
            <a:avLst/>
          </a:prstGeom>
          <a:noFill/>
        </p:spPr>
        <p:txBody>
          <a:bodyPr wrap="none" rtlCol="0">
            <a:spAutoFit/>
          </a:bodyPr>
          <a:lstStyle/>
          <a:p>
            <a:r>
              <a:rPr lang="zh-CN" altLang="en-US" dirty="0">
                <a:solidFill>
                  <a:schemeClr val="bg1"/>
                </a:solidFill>
              </a:rPr>
              <a:t>容器是什么</a:t>
            </a:r>
          </a:p>
        </p:txBody>
      </p:sp>
      <p:sp>
        <p:nvSpPr>
          <p:cNvPr id="6" name="文本框 5">
            <a:extLst>
              <a:ext uri="{FF2B5EF4-FFF2-40B4-BE49-F238E27FC236}">
                <a16:creationId xmlns:a16="http://schemas.microsoft.com/office/drawing/2014/main" id="{735DAF76-2CEE-42A2-8610-9DB680D55B1F}"/>
              </a:ext>
            </a:extLst>
          </p:cNvPr>
          <p:cNvSpPr txBox="1"/>
          <p:nvPr/>
        </p:nvSpPr>
        <p:spPr>
          <a:xfrm>
            <a:off x="664883" y="2185555"/>
            <a:ext cx="1531766" cy="369332"/>
          </a:xfrm>
          <a:prstGeom prst="rect">
            <a:avLst/>
          </a:prstGeom>
          <a:noFill/>
        </p:spPr>
        <p:txBody>
          <a:bodyPr wrap="none" rtlCol="0">
            <a:spAutoFit/>
          </a:bodyPr>
          <a:lstStyle/>
          <a:p>
            <a:r>
              <a:rPr lang="en-US" altLang="zh-CN" dirty="0">
                <a:solidFill>
                  <a:schemeClr val="bg1"/>
                </a:solidFill>
              </a:rPr>
              <a:t>Docker</a:t>
            </a:r>
            <a:r>
              <a:rPr lang="zh-CN" altLang="en-US" dirty="0">
                <a:solidFill>
                  <a:schemeClr val="bg1"/>
                </a:solidFill>
              </a:rPr>
              <a:t>是什么</a:t>
            </a:r>
          </a:p>
        </p:txBody>
      </p:sp>
      <p:sp>
        <p:nvSpPr>
          <p:cNvPr id="7" name="文本框 6">
            <a:extLst>
              <a:ext uri="{FF2B5EF4-FFF2-40B4-BE49-F238E27FC236}">
                <a16:creationId xmlns:a16="http://schemas.microsoft.com/office/drawing/2014/main" id="{EE7CA5A8-7426-49D3-B3DA-5331FCC09508}"/>
              </a:ext>
            </a:extLst>
          </p:cNvPr>
          <p:cNvSpPr txBox="1"/>
          <p:nvPr/>
        </p:nvSpPr>
        <p:spPr>
          <a:xfrm>
            <a:off x="664883" y="3897166"/>
            <a:ext cx="1094915" cy="369332"/>
          </a:xfrm>
          <a:prstGeom prst="rect">
            <a:avLst/>
          </a:prstGeom>
          <a:noFill/>
        </p:spPr>
        <p:txBody>
          <a:bodyPr wrap="none" rtlCol="0">
            <a:spAutoFit/>
          </a:bodyPr>
          <a:lstStyle/>
          <a:p>
            <a:r>
              <a:rPr lang="en-US" altLang="zh-CN" dirty="0" err="1">
                <a:solidFill>
                  <a:schemeClr val="bg1"/>
                </a:solidFill>
              </a:rPr>
              <a:t>Yaml</a:t>
            </a:r>
            <a:r>
              <a:rPr lang="zh-CN" altLang="en-US" dirty="0">
                <a:solidFill>
                  <a:schemeClr val="bg1"/>
                </a:solidFill>
              </a:rPr>
              <a:t>文件</a:t>
            </a:r>
          </a:p>
        </p:txBody>
      </p:sp>
    </p:spTree>
    <p:extLst>
      <p:ext uri="{BB962C8B-B14F-4D97-AF65-F5344CB8AC3E}">
        <p14:creationId xmlns:p14="http://schemas.microsoft.com/office/powerpoint/2010/main" val="1862449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9379D2-952D-4E27-9CFD-9EF906C09221}"/>
              </a:ext>
            </a:extLst>
          </p:cNvPr>
          <p:cNvSpPr txBox="1"/>
          <p:nvPr/>
        </p:nvSpPr>
        <p:spPr>
          <a:xfrm>
            <a:off x="509588" y="466725"/>
            <a:ext cx="2916761" cy="369332"/>
          </a:xfrm>
          <a:prstGeom prst="rect">
            <a:avLst/>
          </a:prstGeom>
          <a:noFill/>
        </p:spPr>
        <p:txBody>
          <a:bodyPr wrap="none" rtlCol="0">
            <a:spAutoFit/>
          </a:bodyPr>
          <a:lstStyle/>
          <a:p>
            <a:r>
              <a:rPr lang="en-US" altLang="zh-CN" dirty="0">
                <a:solidFill>
                  <a:schemeClr val="bg1"/>
                </a:solidFill>
              </a:rPr>
              <a:t>Docker</a:t>
            </a:r>
            <a:r>
              <a:rPr lang="zh-CN" altLang="en-US" dirty="0">
                <a:solidFill>
                  <a:schemeClr val="bg1"/>
                </a:solidFill>
              </a:rPr>
              <a:t>介绍：架构上的意义</a:t>
            </a:r>
          </a:p>
        </p:txBody>
      </p:sp>
      <p:pic>
        <p:nvPicPr>
          <p:cNvPr id="5" name="图片 4">
            <a:extLst>
              <a:ext uri="{FF2B5EF4-FFF2-40B4-BE49-F238E27FC236}">
                <a16:creationId xmlns:a16="http://schemas.microsoft.com/office/drawing/2014/main" id="{1FBF6C04-5009-47E5-B8D6-6CA3D3004E4A}"/>
              </a:ext>
            </a:extLst>
          </p:cNvPr>
          <p:cNvPicPr>
            <a:picLocks noChangeAspect="1"/>
          </p:cNvPicPr>
          <p:nvPr/>
        </p:nvPicPr>
        <p:blipFill>
          <a:blip r:embed="rId3"/>
          <a:stretch>
            <a:fillRect/>
          </a:stretch>
        </p:blipFill>
        <p:spPr>
          <a:xfrm>
            <a:off x="7015017" y="3851394"/>
            <a:ext cx="4819650" cy="2657475"/>
          </a:xfrm>
          <a:prstGeom prst="rect">
            <a:avLst/>
          </a:prstGeom>
        </p:spPr>
      </p:pic>
      <p:pic>
        <p:nvPicPr>
          <p:cNvPr id="2" name="图片 1">
            <a:extLst>
              <a:ext uri="{FF2B5EF4-FFF2-40B4-BE49-F238E27FC236}">
                <a16:creationId xmlns:a16="http://schemas.microsoft.com/office/drawing/2014/main" id="{557930FF-FCF8-4D21-807C-F03427317FF0}"/>
              </a:ext>
            </a:extLst>
          </p:cNvPr>
          <p:cNvPicPr>
            <a:picLocks noChangeAspect="1"/>
          </p:cNvPicPr>
          <p:nvPr/>
        </p:nvPicPr>
        <p:blipFill>
          <a:blip r:embed="rId4"/>
          <a:stretch>
            <a:fillRect/>
          </a:stretch>
        </p:blipFill>
        <p:spPr>
          <a:xfrm>
            <a:off x="509588" y="1259586"/>
            <a:ext cx="6805612" cy="3666432"/>
          </a:xfrm>
          <a:prstGeom prst="rect">
            <a:avLst/>
          </a:prstGeom>
        </p:spPr>
      </p:pic>
      <p:sp>
        <p:nvSpPr>
          <p:cNvPr id="7" name="文本框 6">
            <a:extLst>
              <a:ext uri="{FF2B5EF4-FFF2-40B4-BE49-F238E27FC236}">
                <a16:creationId xmlns:a16="http://schemas.microsoft.com/office/drawing/2014/main" id="{E41558F9-2C3C-4CB4-AAE5-04866D42D29D}"/>
              </a:ext>
            </a:extLst>
          </p:cNvPr>
          <p:cNvSpPr txBox="1"/>
          <p:nvPr/>
        </p:nvSpPr>
        <p:spPr>
          <a:xfrm>
            <a:off x="423148" y="5862538"/>
            <a:ext cx="6591869" cy="646331"/>
          </a:xfrm>
          <a:prstGeom prst="rect">
            <a:avLst/>
          </a:prstGeom>
          <a:noFill/>
        </p:spPr>
        <p:txBody>
          <a:bodyPr wrap="none" rtlCol="0">
            <a:spAutoFit/>
          </a:bodyPr>
          <a:lstStyle/>
          <a:p>
            <a:r>
              <a:rPr lang="en-US" altLang="zh-CN" dirty="0">
                <a:solidFill>
                  <a:schemeClr val="bg1"/>
                </a:solidFill>
              </a:rPr>
              <a:t>1.</a:t>
            </a:r>
            <a:r>
              <a:rPr lang="zh-CN" altLang="en-US" dirty="0">
                <a:solidFill>
                  <a:schemeClr val="bg1"/>
                </a:solidFill>
              </a:rPr>
              <a:t>每一列都是一个进程，水平扩容太复杂，放到容器里就方便了</a:t>
            </a:r>
          </a:p>
          <a:p>
            <a:r>
              <a:rPr lang="en-US" altLang="zh-CN" dirty="0">
                <a:solidFill>
                  <a:schemeClr val="bg1"/>
                </a:solidFill>
              </a:rPr>
              <a:t>2.</a:t>
            </a:r>
            <a:r>
              <a:rPr lang="zh-CN" altLang="en-US" dirty="0">
                <a:solidFill>
                  <a:schemeClr val="bg1"/>
                </a:solidFill>
              </a:rPr>
              <a:t>对比</a:t>
            </a:r>
            <a:r>
              <a:rPr lang="en-US" altLang="zh-CN" dirty="0">
                <a:solidFill>
                  <a:schemeClr val="bg1"/>
                </a:solidFill>
              </a:rPr>
              <a:t>SF</a:t>
            </a:r>
            <a:r>
              <a:rPr lang="zh-CN" altLang="en-US" dirty="0">
                <a:solidFill>
                  <a:schemeClr val="bg1"/>
                </a:solidFill>
              </a:rPr>
              <a:t>介绍第一页</a:t>
            </a:r>
            <a:r>
              <a:rPr lang="en-US" altLang="zh-CN" dirty="0">
                <a:solidFill>
                  <a:schemeClr val="bg1"/>
                </a:solidFill>
              </a:rPr>
              <a:t>PPT</a:t>
            </a:r>
            <a:r>
              <a:rPr lang="zh-CN" altLang="en-US" dirty="0">
                <a:solidFill>
                  <a:schemeClr val="bg1"/>
                </a:solidFill>
              </a:rPr>
              <a:t>内容</a:t>
            </a:r>
          </a:p>
        </p:txBody>
      </p:sp>
    </p:spTree>
    <p:extLst>
      <p:ext uri="{BB962C8B-B14F-4D97-AF65-F5344CB8AC3E}">
        <p14:creationId xmlns:p14="http://schemas.microsoft.com/office/powerpoint/2010/main" val="373446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81402A-555F-4DF7-A2FA-E0250FA2971A}"/>
              </a:ext>
            </a:extLst>
          </p:cNvPr>
          <p:cNvSpPr txBox="1"/>
          <p:nvPr/>
        </p:nvSpPr>
        <p:spPr>
          <a:xfrm>
            <a:off x="514350" y="571500"/>
            <a:ext cx="3185487" cy="369332"/>
          </a:xfrm>
          <a:prstGeom prst="rect">
            <a:avLst/>
          </a:prstGeom>
          <a:noFill/>
        </p:spPr>
        <p:txBody>
          <a:bodyPr wrap="none" rtlCol="0">
            <a:spAutoFit/>
          </a:bodyPr>
          <a:lstStyle/>
          <a:p>
            <a:r>
              <a:rPr lang="zh-CN" altLang="en-US" dirty="0">
                <a:solidFill>
                  <a:schemeClr val="bg1"/>
                </a:solidFill>
              </a:rPr>
              <a:t>传统并发方式：共享内存模型</a:t>
            </a:r>
          </a:p>
        </p:txBody>
      </p:sp>
      <p:pic>
        <p:nvPicPr>
          <p:cNvPr id="5" name="图片 4">
            <a:extLst>
              <a:ext uri="{FF2B5EF4-FFF2-40B4-BE49-F238E27FC236}">
                <a16:creationId xmlns:a16="http://schemas.microsoft.com/office/drawing/2014/main" id="{7A316579-A51E-4337-AE47-968EF0B99C6D}"/>
              </a:ext>
            </a:extLst>
          </p:cNvPr>
          <p:cNvPicPr>
            <a:picLocks noChangeAspect="1"/>
          </p:cNvPicPr>
          <p:nvPr/>
        </p:nvPicPr>
        <p:blipFill>
          <a:blip r:embed="rId2"/>
          <a:stretch>
            <a:fillRect/>
          </a:stretch>
        </p:blipFill>
        <p:spPr>
          <a:xfrm>
            <a:off x="2767012" y="1204912"/>
            <a:ext cx="5457825" cy="5081588"/>
          </a:xfrm>
          <a:prstGeom prst="rect">
            <a:avLst/>
          </a:prstGeom>
        </p:spPr>
      </p:pic>
    </p:spTree>
    <p:extLst>
      <p:ext uri="{BB962C8B-B14F-4D97-AF65-F5344CB8AC3E}">
        <p14:creationId xmlns:p14="http://schemas.microsoft.com/office/powerpoint/2010/main" val="3293909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B87131-BC45-4405-B831-AD5875AFD59E}"/>
              </a:ext>
            </a:extLst>
          </p:cNvPr>
          <p:cNvSpPr txBox="1"/>
          <p:nvPr/>
        </p:nvSpPr>
        <p:spPr>
          <a:xfrm>
            <a:off x="1233152" y="2111188"/>
            <a:ext cx="4950394" cy="1754326"/>
          </a:xfrm>
          <a:prstGeom prst="rect">
            <a:avLst/>
          </a:prstGeom>
          <a:noFill/>
        </p:spPr>
        <p:txBody>
          <a:bodyPr wrap="none" rtlCol="0">
            <a:spAutoFit/>
          </a:bodyPr>
          <a:lstStyle/>
          <a:p>
            <a:r>
              <a:rPr lang="zh-CN" altLang="en-US" dirty="0">
                <a:solidFill>
                  <a:schemeClr val="bg1"/>
                </a:solidFill>
              </a:rPr>
              <a:t>总结：</a:t>
            </a:r>
            <a:endParaRPr lang="en-US" altLang="zh-CN" dirty="0">
              <a:solidFill>
                <a:schemeClr val="bg1"/>
              </a:solidFill>
            </a:endParaRPr>
          </a:p>
          <a:p>
            <a:r>
              <a:rPr lang="zh-CN" altLang="en-US" dirty="0">
                <a:solidFill>
                  <a:schemeClr val="bg1"/>
                </a:solidFill>
              </a:rPr>
              <a:t>建立分布式系统的两种最佳实践：</a:t>
            </a:r>
            <a:endParaRPr lang="en-US" altLang="zh-CN" dirty="0">
              <a:solidFill>
                <a:schemeClr val="bg1"/>
              </a:solidFill>
            </a:endParaRPr>
          </a:p>
          <a:p>
            <a:r>
              <a:rPr lang="en-US" altLang="zh-CN" dirty="0">
                <a:solidFill>
                  <a:schemeClr val="bg1"/>
                </a:solidFill>
              </a:rPr>
              <a:t>1.</a:t>
            </a:r>
            <a:r>
              <a:rPr lang="zh-CN" altLang="en-US" dirty="0">
                <a:solidFill>
                  <a:schemeClr val="bg1"/>
                </a:solidFill>
              </a:rPr>
              <a:t>进程级别：容器</a:t>
            </a:r>
            <a:r>
              <a:rPr lang="en-US" altLang="zh-CN" dirty="0">
                <a:solidFill>
                  <a:schemeClr val="bg1"/>
                </a:solidFill>
              </a:rPr>
              <a:t>+</a:t>
            </a:r>
            <a:r>
              <a:rPr lang="zh-CN" altLang="en-US" dirty="0">
                <a:solidFill>
                  <a:schemeClr val="bg1"/>
                </a:solidFill>
              </a:rPr>
              <a:t>运维工具</a:t>
            </a:r>
            <a:endParaRPr lang="en-US" altLang="zh-CN" dirty="0">
              <a:solidFill>
                <a:schemeClr val="bg1"/>
              </a:solidFill>
            </a:endParaRPr>
          </a:p>
          <a:p>
            <a:r>
              <a:rPr lang="zh-CN" altLang="en-US" dirty="0">
                <a:solidFill>
                  <a:schemeClr val="bg1"/>
                </a:solidFill>
              </a:rPr>
              <a:t>①</a:t>
            </a:r>
            <a:r>
              <a:rPr lang="en-US" altLang="zh-CN" dirty="0">
                <a:solidFill>
                  <a:schemeClr val="bg1"/>
                </a:solidFill>
              </a:rPr>
              <a:t>Docker</a:t>
            </a:r>
            <a:r>
              <a:rPr lang="zh-CN" altLang="en-US" dirty="0">
                <a:solidFill>
                  <a:schemeClr val="bg1"/>
                </a:solidFill>
              </a:rPr>
              <a:t>（流行的容器技术）</a:t>
            </a:r>
            <a:r>
              <a:rPr lang="en-US" altLang="zh-CN" dirty="0">
                <a:solidFill>
                  <a:schemeClr val="bg1"/>
                </a:solidFill>
              </a:rPr>
              <a:t>+K8s</a:t>
            </a:r>
            <a:r>
              <a:rPr lang="zh-CN" altLang="en-US" dirty="0">
                <a:solidFill>
                  <a:schemeClr val="bg1"/>
                </a:solidFill>
              </a:rPr>
              <a:t>；</a:t>
            </a:r>
            <a:endParaRPr lang="en-US" altLang="zh-CN" dirty="0">
              <a:solidFill>
                <a:schemeClr val="bg1"/>
              </a:solidFill>
            </a:endParaRPr>
          </a:p>
          <a:p>
            <a:r>
              <a:rPr lang="zh-CN" altLang="en-US" dirty="0">
                <a:solidFill>
                  <a:schemeClr val="bg1"/>
                </a:solidFill>
              </a:rPr>
              <a:t>②</a:t>
            </a:r>
            <a:r>
              <a:rPr lang="en-US" altLang="zh-CN" dirty="0">
                <a:solidFill>
                  <a:schemeClr val="bg1"/>
                </a:solidFill>
              </a:rPr>
              <a:t>SF</a:t>
            </a:r>
            <a:r>
              <a:rPr lang="zh-CN" altLang="en-US" dirty="0">
                <a:solidFill>
                  <a:schemeClr val="bg1"/>
                </a:solidFill>
              </a:rPr>
              <a:t>进程级编程模型（</a:t>
            </a:r>
            <a:r>
              <a:rPr lang="en-US" altLang="zh-CN" dirty="0">
                <a:solidFill>
                  <a:schemeClr val="bg1"/>
                </a:solidFill>
              </a:rPr>
              <a:t>MS</a:t>
            </a:r>
            <a:r>
              <a:rPr lang="zh-CN" altLang="en-US" dirty="0">
                <a:solidFill>
                  <a:schemeClr val="bg1"/>
                </a:solidFill>
              </a:rPr>
              <a:t>支持的容器技术）</a:t>
            </a:r>
            <a:r>
              <a:rPr lang="en-US" altLang="zh-CN" dirty="0">
                <a:solidFill>
                  <a:schemeClr val="bg1"/>
                </a:solidFill>
              </a:rPr>
              <a:t>+SF</a:t>
            </a:r>
          </a:p>
          <a:p>
            <a:r>
              <a:rPr lang="en-US" altLang="zh-CN" dirty="0">
                <a:solidFill>
                  <a:schemeClr val="bg1"/>
                </a:solidFill>
              </a:rPr>
              <a:t>2.</a:t>
            </a:r>
            <a:r>
              <a:rPr lang="zh-CN" altLang="en-US" dirty="0">
                <a:solidFill>
                  <a:schemeClr val="bg1"/>
                </a:solidFill>
              </a:rPr>
              <a:t>线程级别：</a:t>
            </a:r>
            <a:r>
              <a:rPr lang="en-US" altLang="zh-CN" dirty="0">
                <a:solidFill>
                  <a:schemeClr val="bg1"/>
                </a:solidFill>
              </a:rPr>
              <a:t>Actor+</a:t>
            </a:r>
            <a:r>
              <a:rPr lang="zh-CN" altLang="en-US" dirty="0">
                <a:solidFill>
                  <a:schemeClr val="bg1"/>
                </a:solidFill>
              </a:rPr>
              <a:t>运维工具（</a:t>
            </a:r>
            <a:r>
              <a:rPr lang="en-US" altLang="zh-CN" dirty="0">
                <a:solidFill>
                  <a:schemeClr val="bg1"/>
                </a:solidFill>
              </a:rPr>
              <a:t>k8s/sf</a:t>
            </a:r>
            <a:r>
              <a:rPr lang="zh-CN" altLang="en-US" dirty="0">
                <a:solidFill>
                  <a:schemeClr val="bg1"/>
                </a:solidFill>
              </a:rPr>
              <a:t>）</a:t>
            </a:r>
          </a:p>
        </p:txBody>
      </p:sp>
    </p:spTree>
    <p:extLst>
      <p:ext uri="{BB962C8B-B14F-4D97-AF65-F5344CB8AC3E}">
        <p14:creationId xmlns:p14="http://schemas.microsoft.com/office/powerpoint/2010/main" val="134912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9ABE36-359E-4D12-BFB1-814B3FB0A5E8}"/>
              </a:ext>
            </a:extLst>
          </p:cNvPr>
          <p:cNvSpPr txBox="1"/>
          <p:nvPr/>
        </p:nvSpPr>
        <p:spPr>
          <a:xfrm>
            <a:off x="4007630" y="3059668"/>
            <a:ext cx="1107996" cy="369332"/>
          </a:xfrm>
          <a:prstGeom prst="rect">
            <a:avLst/>
          </a:prstGeom>
          <a:noFill/>
        </p:spPr>
        <p:txBody>
          <a:bodyPr wrap="none" rtlCol="0">
            <a:spAutoFit/>
          </a:bodyPr>
          <a:lstStyle/>
          <a:p>
            <a:r>
              <a:rPr lang="zh-CN" altLang="en-US" dirty="0">
                <a:solidFill>
                  <a:schemeClr val="bg1"/>
                </a:solidFill>
              </a:rPr>
              <a:t>谢谢大家</a:t>
            </a:r>
          </a:p>
        </p:txBody>
      </p:sp>
      <p:sp>
        <p:nvSpPr>
          <p:cNvPr id="3" name="文本框 2">
            <a:extLst>
              <a:ext uri="{FF2B5EF4-FFF2-40B4-BE49-F238E27FC236}">
                <a16:creationId xmlns:a16="http://schemas.microsoft.com/office/drawing/2014/main" id="{E99068C8-5485-4FA5-9BBC-CBE5EF1A18A3}"/>
              </a:ext>
            </a:extLst>
          </p:cNvPr>
          <p:cNvSpPr txBox="1"/>
          <p:nvPr/>
        </p:nvSpPr>
        <p:spPr>
          <a:xfrm>
            <a:off x="140312" y="5903893"/>
            <a:ext cx="7035003" cy="954107"/>
          </a:xfrm>
          <a:prstGeom prst="rect">
            <a:avLst/>
          </a:prstGeom>
          <a:noFill/>
        </p:spPr>
        <p:txBody>
          <a:bodyPr wrap="none" rtlCol="0">
            <a:spAutoFit/>
          </a:bodyPr>
          <a:lstStyle/>
          <a:p>
            <a:r>
              <a:rPr lang="zh-CN" altLang="en-US" sz="1400" dirty="0">
                <a:solidFill>
                  <a:schemeClr val="bg1"/>
                </a:solidFill>
              </a:rPr>
              <a:t>参考：</a:t>
            </a:r>
            <a:endParaRPr lang="en-US" altLang="zh-CN" sz="1400" dirty="0">
              <a:solidFill>
                <a:schemeClr val="bg1"/>
              </a:solidFill>
            </a:endParaRPr>
          </a:p>
          <a:p>
            <a:r>
              <a:rPr lang="en-US" altLang="zh-CN" sz="1400" dirty="0">
                <a:solidFill>
                  <a:schemeClr val="bg1"/>
                </a:solidFill>
              </a:rPr>
              <a:t>1.ES/CQRS</a:t>
            </a:r>
            <a:r>
              <a:rPr lang="zh-CN" altLang="en-US" sz="1400" dirty="0">
                <a:solidFill>
                  <a:schemeClr val="bg1"/>
                </a:solidFill>
              </a:rPr>
              <a:t>部分内容参考：</a:t>
            </a:r>
            <a:r>
              <a:rPr lang="en-US" altLang="zh-CN" sz="1400" dirty="0">
                <a:solidFill>
                  <a:schemeClr val="bg1"/>
                </a:solidFill>
              </a:rPr>
              <a:t>《</a:t>
            </a:r>
            <a:r>
              <a:rPr lang="zh-CN" altLang="en-US" sz="1400" dirty="0">
                <a:solidFill>
                  <a:schemeClr val="bg1"/>
                </a:solidFill>
              </a:rPr>
              <a:t>领域模型 </a:t>
            </a:r>
            <a:r>
              <a:rPr lang="en-US" altLang="zh-CN" sz="1400" dirty="0">
                <a:solidFill>
                  <a:schemeClr val="bg1"/>
                </a:solidFill>
              </a:rPr>
              <a:t>+ </a:t>
            </a:r>
            <a:r>
              <a:rPr lang="zh-CN" altLang="en-US" sz="1400" dirty="0">
                <a:solidFill>
                  <a:schemeClr val="bg1"/>
                </a:solidFill>
              </a:rPr>
              <a:t>内存计算 </a:t>
            </a:r>
            <a:r>
              <a:rPr lang="en-US" altLang="zh-CN" sz="1400" dirty="0">
                <a:solidFill>
                  <a:schemeClr val="bg1"/>
                </a:solidFill>
              </a:rPr>
              <a:t>+ </a:t>
            </a:r>
            <a:r>
              <a:rPr lang="zh-CN" altLang="en-US" sz="1400" dirty="0">
                <a:solidFill>
                  <a:schemeClr val="bg1"/>
                </a:solidFill>
              </a:rPr>
              <a:t>微服务的协奏曲：乾坤（演讲稿）</a:t>
            </a:r>
            <a:r>
              <a:rPr lang="en-US" altLang="zh-CN" sz="1400" dirty="0">
                <a:solidFill>
                  <a:schemeClr val="bg1"/>
                </a:solidFill>
              </a:rPr>
              <a:t>》</a:t>
            </a:r>
          </a:p>
          <a:p>
            <a:r>
              <a:rPr lang="en-US" altLang="zh-CN" sz="1400" dirty="0">
                <a:solidFill>
                  <a:schemeClr val="bg1"/>
                </a:solidFill>
              </a:rPr>
              <a:t>2017</a:t>
            </a:r>
            <a:r>
              <a:rPr lang="zh-CN" altLang="en-US" sz="1400" dirty="0">
                <a:solidFill>
                  <a:schemeClr val="bg1"/>
                </a:solidFill>
              </a:rPr>
              <a:t>年互联网应用架构实战峰会</a:t>
            </a:r>
            <a:endParaRPr lang="en-US" altLang="zh-CN" sz="1400" dirty="0">
              <a:solidFill>
                <a:schemeClr val="bg1"/>
              </a:solidFill>
            </a:endParaRPr>
          </a:p>
          <a:p>
            <a:r>
              <a:rPr lang="en-US" altLang="zh-CN" sz="1400" dirty="0">
                <a:solidFill>
                  <a:schemeClr val="bg1"/>
                </a:solidFill>
              </a:rPr>
              <a:t>2.</a:t>
            </a:r>
            <a:r>
              <a:rPr lang="zh-CN" altLang="en-US" sz="1400" dirty="0">
                <a:solidFill>
                  <a:schemeClr val="bg1"/>
                </a:solidFill>
              </a:rPr>
              <a:t>其他细节来自互联网，不一一列出</a:t>
            </a:r>
          </a:p>
        </p:txBody>
      </p:sp>
    </p:spTree>
    <p:extLst>
      <p:ext uri="{BB962C8B-B14F-4D97-AF65-F5344CB8AC3E}">
        <p14:creationId xmlns:p14="http://schemas.microsoft.com/office/powerpoint/2010/main" val="97397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11CB03-C819-4C2D-BC5B-6B1BA6C7F5FB}"/>
              </a:ext>
            </a:extLst>
          </p:cNvPr>
          <p:cNvSpPr txBox="1"/>
          <p:nvPr/>
        </p:nvSpPr>
        <p:spPr>
          <a:xfrm>
            <a:off x="514350" y="571500"/>
            <a:ext cx="3647152" cy="369332"/>
          </a:xfrm>
          <a:prstGeom prst="rect">
            <a:avLst/>
          </a:prstGeom>
          <a:noFill/>
        </p:spPr>
        <p:txBody>
          <a:bodyPr wrap="none" rtlCol="0">
            <a:spAutoFit/>
          </a:bodyPr>
          <a:lstStyle/>
          <a:p>
            <a:r>
              <a:rPr lang="zh-CN" altLang="en-US" dirty="0">
                <a:solidFill>
                  <a:schemeClr val="bg1"/>
                </a:solidFill>
              </a:rPr>
              <a:t>传统并发的痛点举例：数据库层面</a:t>
            </a:r>
          </a:p>
        </p:txBody>
      </p:sp>
      <p:sp>
        <p:nvSpPr>
          <p:cNvPr id="3" name="文本框 2">
            <a:extLst>
              <a:ext uri="{FF2B5EF4-FFF2-40B4-BE49-F238E27FC236}">
                <a16:creationId xmlns:a16="http://schemas.microsoft.com/office/drawing/2014/main" id="{90F30CE6-1D92-4F7A-B2C5-7B893921CE17}"/>
              </a:ext>
            </a:extLst>
          </p:cNvPr>
          <p:cNvSpPr txBox="1"/>
          <p:nvPr/>
        </p:nvSpPr>
        <p:spPr>
          <a:xfrm>
            <a:off x="2130177" y="1756886"/>
            <a:ext cx="1569660" cy="1477328"/>
          </a:xfrm>
          <a:prstGeom prst="rect">
            <a:avLst/>
          </a:prstGeom>
          <a:noFill/>
        </p:spPr>
        <p:txBody>
          <a:bodyPr wrap="none" rtlCol="0">
            <a:spAutoFit/>
          </a:bodyPr>
          <a:lstStyle/>
          <a:p>
            <a:r>
              <a:rPr lang="zh-CN" altLang="en-US" dirty="0">
                <a:solidFill>
                  <a:schemeClr val="bg1"/>
                </a:solidFill>
              </a:rPr>
              <a:t>用户甲的操作</a:t>
            </a:r>
          </a:p>
          <a:p>
            <a:r>
              <a:rPr lang="en-US" altLang="zh-CN" dirty="0">
                <a:solidFill>
                  <a:schemeClr val="bg1"/>
                </a:solidFill>
              </a:rPr>
              <a:t>1.</a:t>
            </a:r>
            <a:r>
              <a:rPr lang="zh-CN" altLang="en-US" dirty="0">
                <a:solidFill>
                  <a:schemeClr val="bg1"/>
                </a:solidFill>
              </a:rPr>
              <a:t>开始事务</a:t>
            </a:r>
          </a:p>
          <a:p>
            <a:r>
              <a:rPr lang="en-US" altLang="zh-CN" dirty="0">
                <a:solidFill>
                  <a:schemeClr val="bg1"/>
                </a:solidFill>
              </a:rPr>
              <a:t>2.</a:t>
            </a:r>
            <a:r>
              <a:rPr lang="zh-CN" altLang="en-US" dirty="0">
                <a:solidFill>
                  <a:schemeClr val="bg1"/>
                </a:solidFill>
              </a:rPr>
              <a:t>访问表</a:t>
            </a:r>
            <a:r>
              <a:rPr lang="en-US" altLang="zh-CN" dirty="0">
                <a:solidFill>
                  <a:schemeClr val="bg1"/>
                </a:solidFill>
              </a:rPr>
              <a:t>A</a:t>
            </a:r>
          </a:p>
          <a:p>
            <a:r>
              <a:rPr lang="en-US" altLang="zh-CN" dirty="0">
                <a:solidFill>
                  <a:schemeClr val="bg1"/>
                </a:solidFill>
              </a:rPr>
              <a:t>3.</a:t>
            </a:r>
            <a:r>
              <a:rPr lang="zh-CN" altLang="en-US" dirty="0">
                <a:solidFill>
                  <a:schemeClr val="bg1"/>
                </a:solidFill>
              </a:rPr>
              <a:t>访问表</a:t>
            </a:r>
            <a:r>
              <a:rPr lang="en-US" altLang="zh-CN" dirty="0">
                <a:solidFill>
                  <a:schemeClr val="bg1"/>
                </a:solidFill>
              </a:rPr>
              <a:t>B</a:t>
            </a:r>
          </a:p>
          <a:p>
            <a:r>
              <a:rPr lang="en-US" altLang="zh-CN" dirty="0">
                <a:solidFill>
                  <a:schemeClr val="bg1"/>
                </a:solidFill>
              </a:rPr>
              <a:t>4.</a:t>
            </a:r>
            <a:r>
              <a:rPr lang="zh-CN" altLang="en-US" dirty="0">
                <a:solidFill>
                  <a:schemeClr val="bg1"/>
                </a:solidFill>
              </a:rPr>
              <a:t>提交事务</a:t>
            </a:r>
          </a:p>
        </p:txBody>
      </p:sp>
      <p:sp>
        <p:nvSpPr>
          <p:cNvPr id="4" name="文本框 3">
            <a:extLst>
              <a:ext uri="{FF2B5EF4-FFF2-40B4-BE49-F238E27FC236}">
                <a16:creationId xmlns:a16="http://schemas.microsoft.com/office/drawing/2014/main" id="{34486EDA-CFC8-4A00-AB5E-AE75F979F8BC}"/>
              </a:ext>
            </a:extLst>
          </p:cNvPr>
          <p:cNvSpPr txBox="1"/>
          <p:nvPr/>
        </p:nvSpPr>
        <p:spPr>
          <a:xfrm>
            <a:off x="4526340" y="1756886"/>
            <a:ext cx="1569660" cy="1754326"/>
          </a:xfrm>
          <a:prstGeom prst="rect">
            <a:avLst/>
          </a:prstGeom>
          <a:noFill/>
        </p:spPr>
        <p:txBody>
          <a:bodyPr wrap="none" rtlCol="0">
            <a:spAutoFit/>
          </a:bodyPr>
          <a:lstStyle/>
          <a:p>
            <a:r>
              <a:rPr lang="zh-CN" altLang="en-US" dirty="0">
                <a:solidFill>
                  <a:schemeClr val="bg1"/>
                </a:solidFill>
              </a:rPr>
              <a:t>乙用户在操作</a:t>
            </a:r>
          </a:p>
          <a:p>
            <a:r>
              <a:rPr lang="en-US" altLang="zh-CN" dirty="0">
                <a:solidFill>
                  <a:schemeClr val="bg1"/>
                </a:solidFill>
              </a:rPr>
              <a:t>1.</a:t>
            </a:r>
            <a:r>
              <a:rPr lang="zh-CN" altLang="en-US" dirty="0">
                <a:solidFill>
                  <a:schemeClr val="bg1"/>
                </a:solidFill>
              </a:rPr>
              <a:t>开始事务</a:t>
            </a:r>
          </a:p>
          <a:p>
            <a:r>
              <a:rPr lang="en-US" altLang="zh-CN" dirty="0">
                <a:solidFill>
                  <a:schemeClr val="bg1"/>
                </a:solidFill>
              </a:rPr>
              <a:t>2.</a:t>
            </a:r>
            <a:r>
              <a:rPr lang="zh-CN" altLang="en-US" dirty="0">
                <a:solidFill>
                  <a:schemeClr val="bg1"/>
                </a:solidFill>
              </a:rPr>
              <a:t>访问表</a:t>
            </a:r>
            <a:r>
              <a:rPr lang="en-US" altLang="zh-CN" dirty="0">
                <a:solidFill>
                  <a:schemeClr val="bg1"/>
                </a:solidFill>
              </a:rPr>
              <a:t>B</a:t>
            </a:r>
          </a:p>
          <a:p>
            <a:r>
              <a:rPr lang="en-US" altLang="zh-CN" dirty="0">
                <a:solidFill>
                  <a:schemeClr val="bg1"/>
                </a:solidFill>
              </a:rPr>
              <a:t>3.</a:t>
            </a:r>
            <a:r>
              <a:rPr lang="zh-CN" altLang="en-US" dirty="0">
                <a:solidFill>
                  <a:schemeClr val="bg1"/>
                </a:solidFill>
              </a:rPr>
              <a:t>访问表</a:t>
            </a:r>
            <a:r>
              <a:rPr lang="en-US" altLang="zh-CN" dirty="0">
                <a:solidFill>
                  <a:schemeClr val="bg1"/>
                </a:solidFill>
              </a:rPr>
              <a:t>A</a:t>
            </a:r>
          </a:p>
          <a:p>
            <a:r>
              <a:rPr lang="en-US" altLang="zh-CN" dirty="0">
                <a:solidFill>
                  <a:schemeClr val="bg1"/>
                </a:solidFill>
              </a:rPr>
              <a:t>4.</a:t>
            </a:r>
            <a:r>
              <a:rPr lang="zh-CN" altLang="en-US" dirty="0">
                <a:solidFill>
                  <a:schemeClr val="bg1"/>
                </a:solidFill>
              </a:rPr>
              <a:t>提交事务</a:t>
            </a:r>
          </a:p>
          <a:p>
            <a:endParaRPr lang="zh-CN" altLang="en-US" dirty="0"/>
          </a:p>
        </p:txBody>
      </p:sp>
      <p:cxnSp>
        <p:nvCxnSpPr>
          <p:cNvPr id="6" name="直接连接符 5">
            <a:extLst>
              <a:ext uri="{FF2B5EF4-FFF2-40B4-BE49-F238E27FC236}">
                <a16:creationId xmlns:a16="http://schemas.microsoft.com/office/drawing/2014/main" id="{0CAED0FA-A0DE-4427-A1C9-C6999FA888B6}"/>
              </a:ext>
            </a:extLst>
          </p:cNvPr>
          <p:cNvCxnSpPr/>
          <p:nvPr/>
        </p:nvCxnSpPr>
        <p:spPr>
          <a:xfrm>
            <a:off x="1238250" y="1600200"/>
            <a:ext cx="5629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AF7B5E4-E2B8-4261-877C-C9EC0372E6C9}"/>
              </a:ext>
            </a:extLst>
          </p:cNvPr>
          <p:cNvCxnSpPr>
            <a:cxnSpLocks/>
          </p:cNvCxnSpPr>
          <p:nvPr/>
        </p:nvCxnSpPr>
        <p:spPr>
          <a:xfrm>
            <a:off x="1590675" y="1390650"/>
            <a:ext cx="0" cy="222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36B0016-5D3B-4247-9D38-5F1BE0CB7325}"/>
              </a:ext>
            </a:extLst>
          </p:cNvPr>
          <p:cNvSpPr txBox="1"/>
          <p:nvPr/>
        </p:nvSpPr>
        <p:spPr>
          <a:xfrm>
            <a:off x="927438" y="2815709"/>
            <a:ext cx="614271" cy="369332"/>
          </a:xfrm>
          <a:prstGeom prst="rect">
            <a:avLst/>
          </a:prstGeom>
          <a:noFill/>
        </p:spPr>
        <p:txBody>
          <a:bodyPr wrap="none" rtlCol="0">
            <a:spAutoFit/>
          </a:bodyPr>
          <a:lstStyle/>
          <a:p>
            <a:r>
              <a:rPr lang="en-US" altLang="zh-CN" dirty="0">
                <a:solidFill>
                  <a:schemeClr val="bg1"/>
                </a:solidFill>
              </a:rPr>
              <a:t>time</a:t>
            </a:r>
            <a:endParaRPr lang="zh-CN" altLang="en-US" dirty="0">
              <a:solidFill>
                <a:schemeClr val="bg1"/>
              </a:solidFill>
            </a:endParaRPr>
          </a:p>
        </p:txBody>
      </p:sp>
      <p:sp>
        <p:nvSpPr>
          <p:cNvPr id="10" name="文本框 9">
            <a:extLst>
              <a:ext uri="{FF2B5EF4-FFF2-40B4-BE49-F238E27FC236}">
                <a16:creationId xmlns:a16="http://schemas.microsoft.com/office/drawing/2014/main" id="{9C3A4294-C32F-4570-969D-0A822E301725}"/>
              </a:ext>
            </a:extLst>
          </p:cNvPr>
          <p:cNvSpPr txBox="1"/>
          <p:nvPr/>
        </p:nvSpPr>
        <p:spPr>
          <a:xfrm>
            <a:off x="7047697" y="1415534"/>
            <a:ext cx="646331" cy="369332"/>
          </a:xfrm>
          <a:prstGeom prst="rect">
            <a:avLst/>
          </a:prstGeom>
          <a:noFill/>
        </p:spPr>
        <p:txBody>
          <a:bodyPr wrap="none" rtlCol="0">
            <a:spAutoFit/>
          </a:bodyPr>
          <a:lstStyle/>
          <a:p>
            <a:r>
              <a:rPr lang="zh-CN" altLang="en-US" dirty="0">
                <a:solidFill>
                  <a:schemeClr val="bg1"/>
                </a:solidFill>
              </a:rPr>
              <a:t>开始</a:t>
            </a:r>
          </a:p>
        </p:txBody>
      </p:sp>
      <p:sp>
        <p:nvSpPr>
          <p:cNvPr id="12" name="文本框 11">
            <a:extLst>
              <a:ext uri="{FF2B5EF4-FFF2-40B4-BE49-F238E27FC236}">
                <a16:creationId xmlns:a16="http://schemas.microsoft.com/office/drawing/2014/main" id="{7580FCB5-445E-4DFB-9809-77339CA230B8}"/>
              </a:ext>
            </a:extLst>
          </p:cNvPr>
          <p:cNvSpPr txBox="1"/>
          <p:nvPr/>
        </p:nvSpPr>
        <p:spPr>
          <a:xfrm>
            <a:off x="381012" y="4201715"/>
            <a:ext cx="10696559" cy="2585323"/>
          </a:xfrm>
          <a:prstGeom prst="rect">
            <a:avLst/>
          </a:prstGeom>
          <a:noFill/>
        </p:spPr>
        <p:txBody>
          <a:bodyPr wrap="square" rtlCol="0">
            <a:spAutoFit/>
          </a:bodyPr>
          <a:lstStyle/>
          <a:p>
            <a:r>
              <a:rPr lang="en-US" altLang="zh-CN" dirty="0">
                <a:solidFill>
                  <a:schemeClr val="bg1"/>
                </a:solidFill>
              </a:rPr>
              <a:t>Microsoft SQL Server </a:t>
            </a:r>
            <a:r>
              <a:rPr lang="zh-CN" altLang="en-US" dirty="0">
                <a:solidFill>
                  <a:schemeClr val="bg1"/>
                </a:solidFill>
              </a:rPr>
              <a:t>数据库引擎具有多粒度锁定，允许一个事务锁定不同类型的资源。 为了尽量减少锁定的开销，数据库引擎自动将资源锁定在适合任务的级别。 锁定在较小的粒度（例如行）可以提高并发度，但开销较高，因为如果锁定了许多行，则需要持有更多的锁。 锁定在较大的粒度（例如表）会降低了并发度，因为锁定整个表限制了其他事务对表中任意部分的访问。 但其开销较低，因为需要维护的锁较少。</a:t>
            </a:r>
          </a:p>
          <a:p>
            <a:r>
              <a:rPr lang="zh-CN" altLang="en-US" dirty="0">
                <a:solidFill>
                  <a:schemeClr val="bg1"/>
                </a:solidFill>
              </a:rPr>
              <a:t>数据库引擎通常必须获取多粒度级别上的锁才能完整地保护资源。 这组多粒度级别上的锁称为锁层次结构。 例如，为了完整地保护对索引的读取，数据库引擎实例可能必须获取行上的共享锁以及页和表上的意向共享锁。</a:t>
            </a:r>
          </a:p>
          <a:p>
            <a:endParaRPr lang="zh-CN" altLang="en-US" dirty="0">
              <a:solidFill>
                <a:schemeClr val="bg1"/>
              </a:solidFill>
            </a:endParaRPr>
          </a:p>
        </p:txBody>
      </p:sp>
    </p:spTree>
    <p:extLst>
      <p:ext uri="{BB962C8B-B14F-4D97-AF65-F5344CB8AC3E}">
        <p14:creationId xmlns:p14="http://schemas.microsoft.com/office/powerpoint/2010/main" val="239959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11CB03-C819-4C2D-BC5B-6B1BA6C7F5FB}"/>
              </a:ext>
            </a:extLst>
          </p:cNvPr>
          <p:cNvSpPr txBox="1"/>
          <p:nvPr/>
        </p:nvSpPr>
        <p:spPr>
          <a:xfrm>
            <a:off x="514350" y="571500"/>
            <a:ext cx="3877985" cy="369332"/>
          </a:xfrm>
          <a:prstGeom prst="rect">
            <a:avLst/>
          </a:prstGeom>
          <a:noFill/>
        </p:spPr>
        <p:txBody>
          <a:bodyPr wrap="none" rtlCol="0">
            <a:spAutoFit/>
          </a:bodyPr>
          <a:lstStyle/>
          <a:p>
            <a:r>
              <a:rPr lang="zh-CN" altLang="en-US" dirty="0">
                <a:solidFill>
                  <a:schemeClr val="bg1"/>
                </a:solidFill>
              </a:rPr>
              <a:t>传统并发的痛点举例：应用程序层面</a:t>
            </a:r>
          </a:p>
        </p:txBody>
      </p:sp>
      <p:sp>
        <p:nvSpPr>
          <p:cNvPr id="11" name="文本框 10">
            <a:extLst>
              <a:ext uri="{FF2B5EF4-FFF2-40B4-BE49-F238E27FC236}">
                <a16:creationId xmlns:a16="http://schemas.microsoft.com/office/drawing/2014/main" id="{8490F7F9-DB76-4F09-9D67-77A216657FD4}"/>
              </a:ext>
            </a:extLst>
          </p:cNvPr>
          <p:cNvSpPr txBox="1"/>
          <p:nvPr/>
        </p:nvSpPr>
        <p:spPr>
          <a:xfrm>
            <a:off x="514350" y="2200275"/>
            <a:ext cx="9817111" cy="2031325"/>
          </a:xfrm>
          <a:prstGeom prst="rect">
            <a:avLst/>
          </a:prstGeom>
          <a:noFill/>
        </p:spPr>
        <p:txBody>
          <a:bodyPr wrap="none" rtlCol="0">
            <a:spAutoFit/>
          </a:bodyPr>
          <a:lstStyle/>
          <a:p>
            <a:pPr marL="342900" indent="-342900">
              <a:buAutoNum type="arabicPeriod"/>
            </a:pPr>
            <a:r>
              <a:rPr lang="zh-CN" altLang="en-US" dirty="0">
                <a:solidFill>
                  <a:schemeClr val="bg1"/>
                </a:solidFill>
              </a:rPr>
              <a:t>编程：多线程、锁、并发集合、异步、设计模式（队列、约定顺序、权重）、编译</a:t>
            </a:r>
            <a:endParaRPr lang="en-US" altLang="zh-CN" dirty="0">
              <a:solidFill>
                <a:schemeClr val="bg1"/>
              </a:solidFill>
            </a:endParaRPr>
          </a:p>
          <a:p>
            <a:pPr marL="342900" indent="-342900">
              <a:buAutoNum type="arabicPeriod"/>
            </a:pPr>
            <a:r>
              <a:rPr lang="zh-CN" altLang="en-US" dirty="0">
                <a:solidFill>
                  <a:schemeClr val="bg1"/>
                </a:solidFill>
              </a:rPr>
              <a:t>无力：单系统的无力性：①地理分布型②容错型</a:t>
            </a:r>
            <a:endParaRPr lang="en-US" altLang="zh-CN" dirty="0">
              <a:solidFill>
                <a:schemeClr val="bg1"/>
              </a:solidFill>
            </a:endParaRPr>
          </a:p>
          <a:p>
            <a:pPr marL="342900" indent="-342900">
              <a:buAutoNum type="arabicPeriod"/>
            </a:pPr>
            <a:r>
              <a:rPr lang="zh-CN" altLang="en-US" dirty="0">
                <a:solidFill>
                  <a:schemeClr val="bg1"/>
                </a:solidFill>
              </a:rPr>
              <a:t>性能：锁，性能会降低</a:t>
            </a:r>
            <a:endParaRPr lang="en-US" altLang="zh-CN" dirty="0">
              <a:solidFill>
                <a:schemeClr val="bg1"/>
              </a:solidFill>
            </a:endParaRPr>
          </a:p>
          <a:p>
            <a:pPr marL="342900" indent="-342900">
              <a:buAutoNum type="arabicPeriod"/>
            </a:pPr>
            <a:r>
              <a:rPr lang="zh-CN" altLang="en-US" dirty="0">
                <a:solidFill>
                  <a:schemeClr val="bg1"/>
                </a:solidFill>
              </a:rPr>
              <a:t>测试：①从坑里爬出来不难，难的是我们不知道自己是不是在坑里（比如刚才死锁的例子） </a:t>
            </a:r>
            <a:endParaRPr lang="en-US" altLang="zh-CN" dirty="0">
              <a:solidFill>
                <a:schemeClr val="bg1"/>
              </a:solidFill>
            </a:endParaRPr>
          </a:p>
          <a:p>
            <a:r>
              <a:rPr lang="en-US" altLang="zh-CN" dirty="0">
                <a:solidFill>
                  <a:schemeClr val="bg1"/>
                </a:solidFill>
              </a:rPr>
              <a:t>       	  </a:t>
            </a:r>
            <a:r>
              <a:rPr lang="zh-CN" altLang="en-US" dirty="0">
                <a:solidFill>
                  <a:schemeClr val="bg1"/>
                </a:solidFill>
              </a:rPr>
              <a:t>②遇到</a:t>
            </a:r>
            <a:r>
              <a:rPr lang="en-US" altLang="zh-CN" dirty="0">
                <a:solidFill>
                  <a:schemeClr val="bg1"/>
                </a:solidFill>
              </a:rPr>
              <a:t>bug</a:t>
            </a:r>
            <a:r>
              <a:rPr lang="zh-CN" altLang="en-US" dirty="0">
                <a:solidFill>
                  <a:schemeClr val="bg1"/>
                </a:solidFill>
              </a:rPr>
              <a:t>难以重现。有些问题特别是系统规模大了，可能运行几个月才能重现问题</a:t>
            </a:r>
            <a:endParaRPr lang="en-US" altLang="zh-CN" dirty="0">
              <a:solidFill>
                <a:schemeClr val="bg1"/>
              </a:solidFill>
            </a:endParaRPr>
          </a:p>
          <a:p>
            <a:r>
              <a:rPr lang="en-US" altLang="zh-CN" dirty="0">
                <a:solidFill>
                  <a:schemeClr val="bg1"/>
                </a:solidFill>
              </a:rPr>
              <a:t>4.   </a:t>
            </a:r>
            <a:r>
              <a:rPr lang="zh-CN" altLang="en-US" dirty="0">
                <a:solidFill>
                  <a:schemeClr val="bg1"/>
                </a:solidFill>
              </a:rPr>
              <a:t>维护：①我们要保证所有对象的同步都是正确的、顺序的获取多个锁。</a:t>
            </a:r>
            <a:endParaRPr lang="en-US" altLang="zh-CN" dirty="0">
              <a:solidFill>
                <a:schemeClr val="bg1"/>
              </a:solidFill>
            </a:endParaRPr>
          </a:p>
          <a:p>
            <a:pPr lvl="2"/>
            <a:r>
              <a:rPr lang="zh-CN" altLang="en-US" dirty="0">
                <a:solidFill>
                  <a:schemeClr val="bg1"/>
                </a:solidFill>
              </a:rPr>
              <a:t>  ②</a:t>
            </a:r>
            <a:r>
              <a:rPr lang="en-US" altLang="zh-CN" dirty="0">
                <a:solidFill>
                  <a:schemeClr val="bg1"/>
                </a:solidFill>
              </a:rPr>
              <a:t>12</a:t>
            </a:r>
            <a:r>
              <a:rPr lang="zh-CN" altLang="en-US" dirty="0">
                <a:solidFill>
                  <a:schemeClr val="bg1"/>
                </a:solidFill>
              </a:rPr>
              <a:t>个月后换了另外</a:t>
            </a:r>
            <a:r>
              <a:rPr lang="en-US" altLang="zh-CN" dirty="0">
                <a:solidFill>
                  <a:schemeClr val="bg1"/>
                </a:solidFill>
              </a:rPr>
              <a:t>10</a:t>
            </a:r>
            <a:r>
              <a:rPr lang="zh-CN" altLang="en-US" dirty="0">
                <a:solidFill>
                  <a:schemeClr val="bg1"/>
                </a:solidFill>
              </a:rPr>
              <a:t>个程序员仍然按照这个规则维护代码</a:t>
            </a:r>
            <a:endParaRPr lang="en-US" altLang="zh-CN" dirty="0">
              <a:solidFill>
                <a:schemeClr val="bg1"/>
              </a:solidFill>
            </a:endParaRPr>
          </a:p>
        </p:txBody>
      </p:sp>
    </p:spTree>
    <p:extLst>
      <p:ext uri="{BB962C8B-B14F-4D97-AF65-F5344CB8AC3E}">
        <p14:creationId xmlns:p14="http://schemas.microsoft.com/office/powerpoint/2010/main" val="204159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81402A-555F-4DF7-A2FA-E0250FA2971A}"/>
              </a:ext>
            </a:extLst>
          </p:cNvPr>
          <p:cNvSpPr txBox="1"/>
          <p:nvPr/>
        </p:nvSpPr>
        <p:spPr>
          <a:xfrm>
            <a:off x="514350" y="571500"/>
            <a:ext cx="3416320" cy="369332"/>
          </a:xfrm>
          <a:prstGeom prst="rect">
            <a:avLst/>
          </a:prstGeom>
          <a:noFill/>
        </p:spPr>
        <p:txBody>
          <a:bodyPr wrap="none" rtlCol="0">
            <a:spAutoFit/>
          </a:bodyPr>
          <a:lstStyle/>
          <a:p>
            <a:r>
              <a:rPr lang="zh-CN" altLang="en-US" dirty="0">
                <a:solidFill>
                  <a:schemeClr val="bg1"/>
                </a:solidFill>
              </a:rPr>
              <a:t>传统并发的痛点：共享内存模型</a:t>
            </a:r>
          </a:p>
        </p:txBody>
      </p:sp>
      <p:pic>
        <p:nvPicPr>
          <p:cNvPr id="5" name="图片 4">
            <a:extLst>
              <a:ext uri="{FF2B5EF4-FFF2-40B4-BE49-F238E27FC236}">
                <a16:creationId xmlns:a16="http://schemas.microsoft.com/office/drawing/2014/main" id="{7A316579-A51E-4337-AE47-968EF0B99C6D}"/>
              </a:ext>
            </a:extLst>
          </p:cNvPr>
          <p:cNvPicPr>
            <a:picLocks noChangeAspect="1"/>
          </p:cNvPicPr>
          <p:nvPr/>
        </p:nvPicPr>
        <p:blipFill>
          <a:blip r:embed="rId2"/>
          <a:stretch>
            <a:fillRect/>
          </a:stretch>
        </p:blipFill>
        <p:spPr>
          <a:xfrm>
            <a:off x="514350" y="1204912"/>
            <a:ext cx="5457825" cy="5081588"/>
          </a:xfrm>
          <a:prstGeom prst="rect">
            <a:avLst/>
          </a:prstGeom>
        </p:spPr>
      </p:pic>
      <p:sp>
        <p:nvSpPr>
          <p:cNvPr id="4" name="文本框 3">
            <a:extLst>
              <a:ext uri="{FF2B5EF4-FFF2-40B4-BE49-F238E27FC236}">
                <a16:creationId xmlns:a16="http://schemas.microsoft.com/office/drawing/2014/main" id="{8F0ED906-5ED8-4300-B7A6-0D1407808841}"/>
              </a:ext>
            </a:extLst>
          </p:cNvPr>
          <p:cNvSpPr txBox="1"/>
          <p:nvPr/>
        </p:nvSpPr>
        <p:spPr>
          <a:xfrm>
            <a:off x="6543675" y="2551837"/>
            <a:ext cx="4455066" cy="1754326"/>
          </a:xfrm>
          <a:prstGeom prst="rect">
            <a:avLst/>
          </a:prstGeom>
          <a:noFill/>
        </p:spPr>
        <p:txBody>
          <a:bodyPr wrap="none" rtlCol="0">
            <a:spAutoFit/>
          </a:bodyPr>
          <a:lstStyle/>
          <a:p>
            <a:r>
              <a:rPr lang="zh-CN" altLang="en-US" dirty="0">
                <a:solidFill>
                  <a:schemeClr val="bg1"/>
                </a:solidFill>
              </a:rPr>
              <a:t>简单总结：</a:t>
            </a:r>
            <a:endParaRPr lang="en-US" altLang="zh-CN" dirty="0">
              <a:solidFill>
                <a:schemeClr val="bg1"/>
              </a:solidFill>
            </a:endParaRPr>
          </a:p>
          <a:p>
            <a:pPr marL="342900" indent="-342900">
              <a:buAutoNum type="arabicPeriod"/>
            </a:pPr>
            <a:r>
              <a:rPr lang="zh-CN" altLang="en-US" dirty="0">
                <a:solidFill>
                  <a:schemeClr val="bg1"/>
                </a:solidFill>
              </a:rPr>
              <a:t>并发问题确实存在</a:t>
            </a:r>
            <a:endParaRPr lang="en-US" altLang="zh-CN" dirty="0">
              <a:solidFill>
                <a:schemeClr val="bg1"/>
              </a:solidFill>
            </a:endParaRPr>
          </a:p>
          <a:p>
            <a:pPr marL="342900" indent="-342900">
              <a:buAutoNum type="arabicPeriod"/>
            </a:pPr>
            <a:r>
              <a:rPr lang="zh-CN" altLang="en-US" dirty="0">
                <a:solidFill>
                  <a:schemeClr val="bg1"/>
                </a:solidFill>
              </a:rPr>
              <a:t>共享内存模型正确使用掌握的知识量多</a:t>
            </a:r>
            <a:endParaRPr lang="en-US" altLang="zh-CN" dirty="0">
              <a:solidFill>
                <a:schemeClr val="bg1"/>
              </a:solidFill>
            </a:endParaRPr>
          </a:p>
          <a:p>
            <a:pPr marL="342900" indent="-342900">
              <a:buAutoNum type="arabicPeriod"/>
            </a:pPr>
            <a:r>
              <a:rPr lang="zh-CN" altLang="en-US" dirty="0">
                <a:solidFill>
                  <a:schemeClr val="bg1"/>
                </a:solidFill>
              </a:rPr>
              <a:t>加锁效率就低</a:t>
            </a:r>
            <a:endParaRPr lang="en-US" altLang="zh-CN" dirty="0">
              <a:solidFill>
                <a:schemeClr val="bg1"/>
              </a:solidFill>
            </a:endParaRPr>
          </a:p>
          <a:p>
            <a:pPr marL="342900" indent="-342900">
              <a:buAutoNum type="arabicPeriod"/>
            </a:pPr>
            <a:r>
              <a:rPr lang="zh-CN" altLang="en-US" dirty="0">
                <a:solidFill>
                  <a:schemeClr val="bg1"/>
                </a:solidFill>
              </a:rPr>
              <a:t>依旧可能有不确定性</a:t>
            </a:r>
            <a:endParaRPr lang="en-US" altLang="zh-CN" dirty="0">
              <a:solidFill>
                <a:schemeClr val="bg1"/>
              </a:solidFill>
            </a:endParaRPr>
          </a:p>
          <a:p>
            <a:pPr marL="342900" indent="-342900">
              <a:buAutoNum type="arabicPeriod"/>
            </a:pPr>
            <a:endParaRPr lang="zh-CN" altLang="en-US" dirty="0">
              <a:solidFill>
                <a:schemeClr val="bg1"/>
              </a:solidFill>
            </a:endParaRPr>
          </a:p>
        </p:txBody>
      </p:sp>
    </p:spTree>
    <p:extLst>
      <p:ext uri="{BB962C8B-B14F-4D97-AF65-F5344CB8AC3E}">
        <p14:creationId xmlns:p14="http://schemas.microsoft.com/office/powerpoint/2010/main" val="326563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image">
            <a:extLst>
              <a:ext uri="{FF2B5EF4-FFF2-40B4-BE49-F238E27FC236}">
                <a16:creationId xmlns:a16="http://schemas.microsoft.com/office/drawing/2014/main" id="{4A95DB1A-9232-4D08-857C-A6944830E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204913"/>
            <a:ext cx="5934075" cy="406717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E72AD6D0-7A0E-45A5-9ACA-39585FB8B9F5}"/>
              </a:ext>
            </a:extLst>
          </p:cNvPr>
          <p:cNvSpPr txBox="1"/>
          <p:nvPr/>
        </p:nvSpPr>
        <p:spPr>
          <a:xfrm>
            <a:off x="7267575" y="1302544"/>
            <a:ext cx="3724275" cy="4247317"/>
          </a:xfrm>
          <a:prstGeom prst="rect">
            <a:avLst/>
          </a:prstGeom>
          <a:noFill/>
        </p:spPr>
        <p:txBody>
          <a:bodyPr wrap="square" rtlCol="0">
            <a:spAutoFit/>
          </a:bodyPr>
          <a:lstStyle/>
          <a:p>
            <a:r>
              <a:rPr lang="en-US" altLang="zh-CN" dirty="0">
                <a:solidFill>
                  <a:schemeClr val="bg1"/>
                </a:solidFill>
              </a:rPr>
              <a:t>Actor</a:t>
            </a:r>
            <a:r>
              <a:rPr lang="zh-CN" altLang="en-US" dirty="0">
                <a:solidFill>
                  <a:schemeClr val="bg1"/>
                </a:solidFill>
              </a:rPr>
              <a:t>由</a:t>
            </a:r>
            <a:r>
              <a:rPr lang="en-US" altLang="zh-CN" dirty="0">
                <a:solidFill>
                  <a:schemeClr val="bg1"/>
                </a:solidFill>
              </a:rPr>
              <a:t>3</a:t>
            </a:r>
            <a:r>
              <a:rPr lang="zh-CN" altLang="en-US" dirty="0">
                <a:solidFill>
                  <a:schemeClr val="bg1"/>
                </a:solidFill>
              </a:rPr>
              <a:t>部分组成：状态（</a:t>
            </a:r>
            <a:r>
              <a:rPr lang="en-US" altLang="zh-CN" dirty="0">
                <a:solidFill>
                  <a:schemeClr val="bg1"/>
                </a:solidFill>
              </a:rPr>
              <a:t>State</a:t>
            </a:r>
            <a:r>
              <a:rPr lang="zh-CN" altLang="en-US" dirty="0">
                <a:solidFill>
                  <a:schemeClr val="bg1"/>
                </a:solidFill>
              </a:rPr>
              <a:t>）</a:t>
            </a:r>
            <a:r>
              <a:rPr lang="en-US" altLang="zh-CN" dirty="0">
                <a:solidFill>
                  <a:schemeClr val="bg1"/>
                </a:solidFill>
              </a:rPr>
              <a:t>+</a:t>
            </a:r>
            <a:r>
              <a:rPr lang="zh-CN" altLang="en-US" dirty="0">
                <a:solidFill>
                  <a:schemeClr val="bg1"/>
                </a:solidFill>
              </a:rPr>
              <a:t>行为（</a:t>
            </a:r>
            <a:r>
              <a:rPr lang="en-US" altLang="zh-CN" dirty="0">
                <a:solidFill>
                  <a:schemeClr val="bg1"/>
                </a:solidFill>
              </a:rPr>
              <a:t>Behavior</a:t>
            </a:r>
            <a:r>
              <a:rPr lang="zh-CN" altLang="en-US" dirty="0">
                <a:solidFill>
                  <a:schemeClr val="bg1"/>
                </a:solidFill>
              </a:rPr>
              <a:t>）</a:t>
            </a:r>
            <a:r>
              <a:rPr lang="en-US" altLang="zh-CN" dirty="0">
                <a:solidFill>
                  <a:schemeClr val="bg1"/>
                </a:solidFill>
              </a:rPr>
              <a:t>+</a:t>
            </a:r>
            <a:r>
              <a:rPr lang="zh-CN" altLang="en-US" dirty="0">
                <a:solidFill>
                  <a:schemeClr val="bg1"/>
                </a:solidFill>
              </a:rPr>
              <a:t>邮箱（</a:t>
            </a:r>
            <a:r>
              <a:rPr lang="en-US" altLang="zh-CN" dirty="0">
                <a:solidFill>
                  <a:schemeClr val="bg1"/>
                </a:solidFill>
              </a:rPr>
              <a:t>Mailbox</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State</a:t>
            </a:r>
            <a:r>
              <a:rPr lang="zh-CN" altLang="en-US" dirty="0">
                <a:solidFill>
                  <a:schemeClr val="bg1"/>
                </a:solidFill>
              </a:rPr>
              <a:t>是指</a:t>
            </a:r>
            <a:r>
              <a:rPr lang="en-US" altLang="zh-CN" dirty="0">
                <a:solidFill>
                  <a:schemeClr val="bg1"/>
                </a:solidFill>
              </a:rPr>
              <a:t>actor</a:t>
            </a:r>
            <a:r>
              <a:rPr lang="zh-CN" altLang="en-US" dirty="0">
                <a:solidFill>
                  <a:schemeClr val="bg1"/>
                </a:solidFill>
              </a:rPr>
              <a:t>对象的变量信息，存在于</a:t>
            </a:r>
            <a:r>
              <a:rPr lang="en-US" altLang="zh-CN" dirty="0">
                <a:solidFill>
                  <a:schemeClr val="bg1"/>
                </a:solidFill>
              </a:rPr>
              <a:t>actor</a:t>
            </a:r>
            <a:r>
              <a:rPr lang="zh-CN" altLang="en-US" dirty="0">
                <a:solidFill>
                  <a:schemeClr val="bg1"/>
                </a:solidFill>
              </a:rPr>
              <a:t>之中，</a:t>
            </a:r>
            <a:r>
              <a:rPr lang="en-US" altLang="zh-CN" dirty="0">
                <a:solidFill>
                  <a:schemeClr val="bg1"/>
                </a:solidFill>
              </a:rPr>
              <a:t>actor</a:t>
            </a:r>
            <a:r>
              <a:rPr lang="zh-CN" altLang="en-US" dirty="0">
                <a:solidFill>
                  <a:schemeClr val="bg1"/>
                </a:solidFill>
              </a:rPr>
              <a:t>之间不共享内存数据，</a:t>
            </a:r>
            <a:r>
              <a:rPr lang="en-US" altLang="zh-CN" dirty="0">
                <a:solidFill>
                  <a:schemeClr val="bg1"/>
                </a:solidFill>
              </a:rPr>
              <a:t>actor</a:t>
            </a:r>
            <a:r>
              <a:rPr lang="zh-CN" altLang="en-US" dirty="0">
                <a:solidFill>
                  <a:schemeClr val="bg1"/>
                </a:solidFill>
              </a:rPr>
              <a:t>只会在接收到消息后，调用自己的方法改变自己的</a:t>
            </a:r>
            <a:r>
              <a:rPr lang="en-US" altLang="zh-CN" dirty="0">
                <a:solidFill>
                  <a:schemeClr val="bg1"/>
                </a:solidFill>
              </a:rPr>
              <a:t>state</a:t>
            </a:r>
            <a:r>
              <a:rPr lang="zh-CN" altLang="en-US" dirty="0">
                <a:solidFill>
                  <a:schemeClr val="bg1"/>
                </a:solidFill>
              </a:rPr>
              <a:t>，从而避免并发条件下的死锁等问题；</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Behavior</a:t>
            </a:r>
            <a:r>
              <a:rPr lang="zh-CN" altLang="en-US" dirty="0">
                <a:solidFill>
                  <a:schemeClr val="bg1"/>
                </a:solidFill>
              </a:rPr>
              <a:t>是指</a:t>
            </a:r>
            <a:r>
              <a:rPr lang="en-US" altLang="zh-CN" dirty="0">
                <a:solidFill>
                  <a:schemeClr val="bg1"/>
                </a:solidFill>
              </a:rPr>
              <a:t>actor</a:t>
            </a:r>
            <a:r>
              <a:rPr lang="zh-CN" altLang="en-US" dirty="0">
                <a:solidFill>
                  <a:schemeClr val="bg1"/>
                </a:solidFill>
              </a:rPr>
              <a:t>的计算行为逻辑；邮箱建立</a:t>
            </a:r>
            <a:r>
              <a:rPr lang="en-US" altLang="zh-CN" dirty="0">
                <a:solidFill>
                  <a:schemeClr val="bg1"/>
                </a:solidFill>
              </a:rPr>
              <a:t>actor</a:t>
            </a:r>
            <a:r>
              <a:rPr lang="zh-CN" altLang="en-US" dirty="0">
                <a:solidFill>
                  <a:schemeClr val="bg1"/>
                </a:solidFill>
              </a:rPr>
              <a:t>之间的联系，一个</a:t>
            </a:r>
            <a:r>
              <a:rPr lang="en-US" altLang="zh-CN" dirty="0">
                <a:solidFill>
                  <a:schemeClr val="bg1"/>
                </a:solidFill>
              </a:rPr>
              <a:t>actor</a:t>
            </a:r>
            <a:r>
              <a:rPr lang="zh-CN" altLang="en-US" dirty="0">
                <a:solidFill>
                  <a:schemeClr val="bg1"/>
                </a:solidFill>
              </a:rPr>
              <a:t>发送消息后，接收消息的</a:t>
            </a:r>
            <a:r>
              <a:rPr lang="en-US" altLang="zh-CN" dirty="0">
                <a:solidFill>
                  <a:schemeClr val="bg1"/>
                </a:solidFill>
              </a:rPr>
              <a:t>actor</a:t>
            </a:r>
            <a:r>
              <a:rPr lang="zh-CN" altLang="en-US" dirty="0">
                <a:solidFill>
                  <a:schemeClr val="bg1"/>
                </a:solidFill>
              </a:rPr>
              <a:t>将消息放入邮箱中等待处理，邮箱内部通过队列实现，消息传递通过异步方式进行。</a:t>
            </a:r>
          </a:p>
        </p:txBody>
      </p:sp>
      <p:sp>
        <p:nvSpPr>
          <p:cNvPr id="15" name="文本框 14">
            <a:extLst>
              <a:ext uri="{FF2B5EF4-FFF2-40B4-BE49-F238E27FC236}">
                <a16:creationId xmlns:a16="http://schemas.microsoft.com/office/drawing/2014/main" id="{25C53F86-1A29-49CE-BF3D-13822D5FF6E5}"/>
              </a:ext>
            </a:extLst>
          </p:cNvPr>
          <p:cNvSpPr txBox="1"/>
          <p:nvPr/>
        </p:nvSpPr>
        <p:spPr>
          <a:xfrm>
            <a:off x="509588" y="466725"/>
            <a:ext cx="1153842" cy="369332"/>
          </a:xfrm>
          <a:prstGeom prst="rect">
            <a:avLst/>
          </a:prstGeom>
          <a:noFill/>
        </p:spPr>
        <p:txBody>
          <a:bodyPr wrap="none" rtlCol="0">
            <a:spAutoFit/>
          </a:bodyPr>
          <a:lstStyle/>
          <a:p>
            <a:r>
              <a:rPr lang="en-US" altLang="zh-CN" dirty="0">
                <a:solidFill>
                  <a:schemeClr val="bg1"/>
                </a:solidFill>
              </a:rPr>
              <a:t>Actor</a:t>
            </a:r>
            <a:r>
              <a:rPr lang="zh-CN" altLang="en-US" dirty="0">
                <a:solidFill>
                  <a:schemeClr val="bg1"/>
                </a:solidFill>
              </a:rPr>
              <a:t>模型</a:t>
            </a:r>
          </a:p>
        </p:txBody>
      </p:sp>
    </p:spTree>
    <p:extLst>
      <p:ext uri="{BB962C8B-B14F-4D97-AF65-F5344CB8AC3E}">
        <p14:creationId xmlns:p14="http://schemas.microsoft.com/office/powerpoint/2010/main" val="215504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docs.microsoft.com/en-us/azure/service-fabric/media/service-fabric-reliable-actors-introduction/concurrency.png">
            <a:extLst>
              <a:ext uri="{FF2B5EF4-FFF2-40B4-BE49-F238E27FC236}">
                <a16:creationId xmlns:a16="http://schemas.microsoft.com/office/drawing/2014/main" id="{054C1C11-249D-45EA-A913-1DCE9DB8B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0"/>
            <a:ext cx="9582150" cy="660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583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5507</TotalTime>
  <Words>2135</Words>
  <Application>Microsoft Office PowerPoint</Application>
  <PresentationFormat>宽屏</PresentationFormat>
  <Paragraphs>273</Paragraphs>
  <Slides>41</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Microsoft YaHei UI</vt:lpstr>
      <vt:lpstr>宋体</vt:lpstr>
      <vt:lpstr>微软雅黑</vt:lpstr>
      <vt:lpstr>微软雅黑</vt:lpstr>
      <vt:lpstr>Arial</vt:lpstr>
      <vt:lpstr>Calibri</vt:lpstr>
      <vt:lpstr>Calibri Light</vt:lpstr>
      <vt:lpstr>Segoe UI</vt:lpstr>
      <vt:lpstr>Segoe UI Light</vt:lpstr>
      <vt:lpstr>Office 主题</vt:lpstr>
      <vt:lpstr>PowerPoint 演示文稿</vt:lpstr>
      <vt:lpstr>目录</vt:lpstr>
      <vt:lpstr>Actor模型&amp;Orleans（细粒度）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ES/CQRS（架构层面）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Service Fabric </vt:lpstr>
      <vt:lpstr>PowerPoint 演示文稿</vt:lpstr>
      <vt:lpstr>什么是Service Fabric？</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geffzhang(张善友)</dc:creator>
  <cp:lastModifiedBy>office2016mac25218</cp:lastModifiedBy>
  <cp:revision>232</cp:revision>
  <dcterms:created xsi:type="dcterms:W3CDTF">2017-07-31T08:38:42Z</dcterms:created>
  <dcterms:modified xsi:type="dcterms:W3CDTF">2019-06-03T10:56:36Z</dcterms:modified>
</cp:coreProperties>
</file>