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59" r:id="rId8"/>
    <p:sldId id="263" r:id="rId9"/>
    <p:sldId id="266" r:id="rId10"/>
    <p:sldId id="265" r:id="rId11"/>
    <p:sldId id="267" r:id="rId12"/>
    <p:sldId id="269" r:id="rId13"/>
    <p:sldId id="268" r:id="rId14"/>
    <p:sldId id="272" r:id="rId15"/>
    <p:sldId id="273" r:id="rId16"/>
    <p:sldId id="271" r:id="rId17"/>
    <p:sldId id="270" r:id="rId18"/>
    <p:sldId id="274" r:id="rId19"/>
    <p:sldId id="275" r:id="rId20"/>
    <p:sldId id="277" r:id="rId21"/>
    <p:sldId id="276" r:id="rId22"/>
    <p:sldId id="278" r:id="rId23"/>
    <p:sldId id="281" r:id="rId24"/>
    <p:sldId id="280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2" r:id="rId41"/>
    <p:sldId id="293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0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7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77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61" name="Picture 3">
            <a:extLst>
              <a:ext uri="{FF2B5EF4-FFF2-40B4-BE49-F238E27FC236}">
                <a16:creationId xmlns:a16="http://schemas.microsoft.com/office/drawing/2014/main" id="{9F845ABF-841B-4D16-9E2B-4E289994E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6" r="11800" b="-1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2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4F5FABF-6304-48BA-AB53-9EE3B6846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Healthy is the new happy –clinic database</a:t>
            </a:r>
            <a:endParaRPr lang="he-IL" sz="4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8A123C-67A6-45A3-BA79-9C25DA024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 Or </a:t>
            </a:r>
            <a:r>
              <a:rPr lang="en-US" dirty="0" err="1"/>
              <a:t>elyahu</a:t>
            </a:r>
            <a:endParaRPr lang="en-US" dirty="0"/>
          </a:p>
          <a:p>
            <a:pPr algn="l"/>
            <a:r>
              <a:rPr lang="en-US" dirty="0"/>
              <a:t>And Chen </a:t>
            </a:r>
            <a:r>
              <a:rPr lang="en-US" dirty="0" err="1"/>
              <a:t>maimon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7631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C07892-4B0A-4D5B-92D6-67B61ED8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90526"/>
            <a:ext cx="10668000" cy="571355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create Table Drug</a:t>
            </a:r>
          </a:p>
          <a:p>
            <a:r>
              <a:rPr lang="en-US" sz="2900" dirty="0"/>
              <a:t>(</a:t>
            </a:r>
            <a:r>
              <a:rPr lang="en-US" sz="2900" dirty="0" err="1"/>
              <a:t>Drug_ID</a:t>
            </a:r>
            <a:r>
              <a:rPr lang="en-US" sz="2900" dirty="0"/>
              <a:t> char(25) primary key NOT NULL,</a:t>
            </a:r>
          </a:p>
          <a:p>
            <a:r>
              <a:rPr lang="en-US" sz="2900" dirty="0"/>
              <a:t>Price int,</a:t>
            </a:r>
          </a:p>
          <a:p>
            <a:r>
              <a:rPr lang="en-US" sz="2900" dirty="0" err="1"/>
              <a:t>Drug_Name</a:t>
            </a:r>
            <a:r>
              <a:rPr lang="en-US" sz="2900" dirty="0"/>
              <a:t> char(25),</a:t>
            </a:r>
          </a:p>
          <a:p>
            <a:r>
              <a:rPr lang="en-US" sz="2900" dirty="0" err="1"/>
              <a:t>Drug_Description</a:t>
            </a:r>
            <a:r>
              <a:rPr lang="en-US" sz="2900" dirty="0"/>
              <a:t> char(25)</a:t>
            </a:r>
          </a:p>
          <a:p>
            <a:r>
              <a:rPr lang="en-US" sz="2900" dirty="0"/>
              <a:t>)Engine = </a:t>
            </a:r>
            <a:r>
              <a:rPr lang="en-US" sz="2900" dirty="0" err="1"/>
              <a:t>InnoDB</a:t>
            </a:r>
            <a:r>
              <a:rPr lang="en-US" sz="2900" dirty="0"/>
              <a:t>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Personal_Info</a:t>
            </a:r>
            <a:endParaRPr lang="en-US" dirty="0"/>
          </a:p>
          <a:p>
            <a:r>
              <a:rPr lang="en-US" dirty="0"/>
              <a:t>(ID char(25) primary key NOT NULL,</a:t>
            </a:r>
          </a:p>
          <a:p>
            <a:r>
              <a:rPr lang="en-US" dirty="0" err="1"/>
              <a:t>Person_Name</a:t>
            </a:r>
            <a:r>
              <a:rPr lang="en-US" dirty="0"/>
              <a:t> char(25),</a:t>
            </a:r>
          </a:p>
          <a:p>
            <a:r>
              <a:rPr lang="en-US" dirty="0"/>
              <a:t>Address char(25),</a:t>
            </a:r>
          </a:p>
          <a:p>
            <a:r>
              <a:rPr lang="en-US" dirty="0"/>
              <a:t>Phone int,</a:t>
            </a:r>
          </a:p>
          <a:p>
            <a:r>
              <a:rPr lang="en-US" dirty="0"/>
              <a:t>Email char(40)</a:t>
            </a:r>
          </a:p>
          <a:p>
            <a:r>
              <a:rPr lang="en-US" dirty="0"/>
              <a:t>)Engine = </a:t>
            </a:r>
            <a:r>
              <a:rPr lang="en-US" dirty="0" err="1"/>
              <a:t>InnoDB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941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057E0E-72F7-4496-8ECF-D1E82741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23850"/>
            <a:ext cx="10668000" cy="5780233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char(25) primary key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Phone int,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char(40)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168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91005B-A78E-4AAB-8ABA-6CC0D369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00051"/>
            <a:ext cx="10668000" cy="5751658"/>
          </a:xfrm>
        </p:spPr>
        <p:txBody>
          <a:bodyPr>
            <a:no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Employee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E_ID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expYears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salray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long,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Clinic_ID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Key(E_ID,ID),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fk_Clinic_Employee_doesnt_exists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Clinic_ID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Clinic(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Clinic_ID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fk_ID_Employee_doesnt_exists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(ID) references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289281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72038A-C926-4E84-8ADC-9872C63C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0976"/>
            <a:ext cx="10668000" cy="5923108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Patient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Key(ID),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fk_Clinic_Patient_doesnt_exists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Clinic(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fk_ID_Patient_doesnt_exists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(ID) references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238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81AF73-4FBF-48A4-BDDC-0177C3A7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57200"/>
            <a:ext cx="10668000" cy="5646883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Doctor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Intership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char(50),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fk_Doctor_ID_Employee_doesnt_exists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Employee(E_ID)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Nurse(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fk_Nurse_ID_Employee_dosent_exsists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Employee(E_ID)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199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CC58D7-46E8-4750-A383-8DBDABA83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7650"/>
            <a:ext cx="10668000" cy="5856433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Doctor_Room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(RoomNum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Days char(50),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Hours char(50),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Key(RoomNum),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fk_DoctorRoom_Room_doesnt_exists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(RoomNum) references Room(RoomNum),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fk_Doctor_ID_doesnt_exists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(Doctor_ID) references Doctor(Doctor_ID)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InnoDB;</a:t>
            </a:r>
          </a:p>
        </p:txBody>
      </p:sp>
    </p:spTree>
    <p:extLst>
      <p:ext uri="{BB962C8B-B14F-4D97-AF65-F5344CB8AC3E}">
        <p14:creationId xmlns:p14="http://schemas.microsoft.com/office/powerpoint/2010/main" val="315186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96708E-B274-48A1-A95A-F0F6A7E8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19126"/>
            <a:ext cx="10668000" cy="5484958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Nurse_Room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Days char(50),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Hours char(50),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fk_NurseRoom_Room_doesnt_exists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Room(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fk_Nurse_ID_doesnt_exists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Nurse(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654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DDADDF-B9BA-4D72-B0C6-340A84C6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04826"/>
            <a:ext cx="10668000" cy="5599258"/>
          </a:xfrm>
        </p:spPr>
        <p:txBody>
          <a:bodyPr>
            <a:normAutofit fontScale="62500" lnSpcReduction="2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Supplier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fk_ID_Supplier_doesnt_exists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Equipment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fk_Supplier_doesnt_exists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Supplier(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464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25C5C9-B04E-47F1-9ABB-0B51F6EF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29768"/>
            <a:ext cx="10668000" cy="5674315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EquipmentSerial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fk_Equipment_Room_doesnt_exists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Room(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fk_Equipment_SerialNum_doesnt_exists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EquipmentSerial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Equipment(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Diagnose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 char(100),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93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15DBC-CE45-424E-8466-924ED7219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896"/>
            <a:ext cx="10668000" cy="5793187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Treatment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Doses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NumDays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fk_Treatment_TestNum_doesnt_exists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Diagnose(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551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682A01-CF37-4BB1-97F9-BDF98075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12A110-13F1-492A-BC83-E9AFFEBA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part of optimization process in "Healthy Is The New Happy" clinic we recognized  a need for a new database system.</a:t>
            </a:r>
          </a:p>
          <a:p>
            <a:r>
              <a:rPr lang="en-US" dirty="0"/>
              <a:t>The system would help the management to see the statistic about the patients , the employees,  what equipment to buy and what kinds of internships the doctors have.</a:t>
            </a:r>
          </a:p>
          <a:p>
            <a:r>
              <a:rPr lang="en-US" dirty="0"/>
              <a:t>in the doctors perspective the system would help them to check the patients health history, and help them to decide what treatment is the most efficient for their patients.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7531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5667B4-AA4D-45EB-AFD7-C7D0E9B1D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6032"/>
            <a:ext cx="10668000" cy="5848051"/>
          </a:xfrm>
        </p:spPr>
        <p:txBody>
          <a:bodyPr>
            <a:normAutofit fontScale="475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Appointment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Patient_ID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 char(25),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Hours char(50),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fk_Appointment_RoomNum_doesnt_exists</a:t>
            </a:r>
            <a:b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Room(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fk_Appointment_Patient_ID_doesnt_exists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Patient_ID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Patient(ID),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fk_Appointment_Doctor_ID_doesnt_exists</a:t>
            </a:r>
            <a:b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Doctor(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constraint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fk_Appointment_TestNum_doesnt_exists</a:t>
            </a:r>
            <a:b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Diagnose(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TestNum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888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91768-03B3-46C7-9CC6-41FFB7DF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74904"/>
            <a:ext cx="10668000" cy="5729179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Appointment_Drug_Match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 NOT NULL,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Appointment_ID,Drug_ID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Drug(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foreign key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references Appointment(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75058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4EEAB9-8E35-4A6A-A11C-05262B7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40843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12BAD8-4B39-4D2A-812B-2BCDEECC1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80160"/>
            <a:ext cx="10668000" cy="4823923"/>
          </a:xfrm>
        </p:spPr>
        <p:txBody>
          <a:bodyPr>
            <a:norm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#Clinic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Clinic values (1,'HealthyIsTheNewHappy', 'Hagiborim4', 5599);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#Drug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Drug values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(1,100,'Acamol','release pains'),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(2,150,'Kal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','abdominal pain'),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(3,100,'Cough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syrup','ease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cough'),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(4,200,'Eye Drop', 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aginst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red eyes'),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(5,120, '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Acamol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Tzinon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','effective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aginst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tzinon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64585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605605-BFE1-43F6-989B-69E7B177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4320"/>
            <a:ext cx="10668000" cy="5829763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#Personal_Info</a:t>
            </a:r>
            <a:br>
              <a:rPr lang="en-US" sz="16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 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(312345678,'Menahem','Tziyonot 15',0501111111,'Menahem@gmail.com’),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(212385679,'Shifra','Tzlil 20',0502222222,'Shifra@gmail.com’),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(245685690,'Moshe','Root 40',0503333333,'Moshe@walla.com’),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(245642310,'Peretz','HaiBus 15',0504444444,'Seleb@walla.com’),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(248185690,'David','England 1',0501234567,'Something@Yello.com’),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(245681057,'Ania','Rus 1',05055555555,'Ania@gmail.com’),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(285285690,'Moshe','Zihron 17',0507777777,'Moshe12@walla.com’),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(305685690,'Ogen','Maimia 2',0545733333,'Ogen@walla.com’),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(312685690,'Sason','Shemesh 12',0521333333,'Sason@walla.com’),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(012685690,'Smile','Bezeq 9',0541111111,'StamKiBaLiLedaber@walla.com’),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(012885690,'Rooti','Hapina 5',0579561222,'Rooti@gmail.com’),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(085685680,'Tzedi','Tarfati 5',0548233340,'Tzedi@gmail.com’),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(345185670,'Zulema','Spain 3',0525933380,'Zulema@walla.com’),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(312685660,'Zelda','gamboy 41',0521212121,'Zelda@walla.com’),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(325689490,'Yehuda','Levi 2',0501248213,'Yehuda@gmail.com’),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(211123644,'Macarena','Sefi 15',0524096333,'Macarena@walla.com’),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(245055134,'Saray','Jail 80',0541280333,'Saray@walla.com');</a:t>
            </a:r>
          </a:p>
        </p:txBody>
      </p:sp>
    </p:spTree>
    <p:extLst>
      <p:ext uri="{BB962C8B-B14F-4D97-AF65-F5344CB8AC3E}">
        <p14:creationId xmlns:p14="http://schemas.microsoft.com/office/powerpoint/2010/main" val="4045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7F8352-0272-4728-B516-7135E6E7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20624"/>
            <a:ext cx="10668000" cy="5683459"/>
          </a:xfrm>
        </p:spPr>
        <p:txBody>
          <a:bodyPr>
            <a:normAutofit fontScale="70000" lnSpcReduction="2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#Room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Room values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 'Lab',1),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 'Lab',1),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 'Lab',1),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 'Lab',1),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 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(6, 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(7, 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(8, 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(9, 'Nurse',1),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(10, 'Nurse',1),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(11, 'Equipment',1),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(12, 'Equipment',1);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207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793FD5-407B-43C0-84A9-DA84FF3A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30352"/>
            <a:ext cx="10668000" cy="5573731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Employee values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(312345678,1,40,40000,'Doctor',1),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(212385679,2,20,30000,'Doctor',1),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(245685690,3,30,35000,'Doctor',1),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(245642310,4,25,25000,'Doctor',1),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(248185690,5,3,6000,'Nurse',1),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(245681057,6,4,7000,'Nurse',1),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(285285690,7,1,6000,'Cleaner',1),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(305685690,8,2,6000,'Cleaner',1),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(012885690,9,7,8000,'Rentgen',1);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2849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46888"/>
            <a:ext cx="10668000" cy="5857195"/>
          </a:xfrm>
        </p:spPr>
        <p:txBody>
          <a:bodyPr>
            <a:normAutofit fontScale="77500" lnSpcReduction="2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#Patient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Patient values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(085685680,1),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(345185670,1),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(312685660,1),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(325689490,1),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(211123644,1),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(245055134,1);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#Doctor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Doctor values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(1,'AfHozenGaron'),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(2,'Family'),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(3,'Ortoped'),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(4,'Family');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1732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5176"/>
            <a:ext cx="10668000" cy="5838907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#Nurse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Nurse values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#Doctor_Room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Doctor_Room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 1,'SunMonTue','10:00-14:00'),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(6, 2,'TueWenThu','14:00-18:00'),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(7, 3,'FriSau','00:00-10:00'),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(8, 4,'AllWeek','10:00-17:00');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456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9728"/>
            <a:ext cx="10668000" cy="5994355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#Nurse_Room</a:t>
            </a:r>
            <a:b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Nurse_Room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(9, 5,'AllWeek','10:00-17:00’),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(10, 6,'AllWeek','17:00-22:00');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#Supplier</a:t>
            </a:r>
            <a:b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Supplier values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(312345678);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#Equipment</a:t>
            </a:r>
            <a:b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Equipment values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(1,312345678,'Pad’),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(2,312345678,'Needle’),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(3,312345678,'Siezers’),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(4,312345678,'Tape’),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(5,312345678,'TestTube’),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(6,312345678,'Lalipop’),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(7,312345678,'VeinStoper');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438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1752"/>
            <a:ext cx="10668000" cy="5802331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#Equipment_Room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 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(11, 2),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(11, 3),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(11, 4),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(12, 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(12, 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(12, 6),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(12, 7);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75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6BDE36-B814-4C4D-9846-AA292F06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description: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4E4E13-9C77-455A-9E9E-77F07507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"healthy is the new happy" clinic has an id, address, phone and a name.</a:t>
            </a:r>
          </a:p>
          <a:p>
            <a:r>
              <a:rPr lang="en-US" dirty="0"/>
              <a:t>In the clinic there are different kinds of employees such as doctors ,nurses and cleaners.</a:t>
            </a:r>
          </a:p>
          <a:p>
            <a:r>
              <a:rPr lang="en-US" dirty="0"/>
              <a:t>Every employee has a personal id, employee id, years of experience, salary.</a:t>
            </a:r>
          </a:p>
          <a:p>
            <a:r>
              <a:rPr lang="en-US" dirty="0"/>
              <a:t>Every doctor has a specialty and can analys a patient condition and give them medicine that will help them get better.</a:t>
            </a:r>
          </a:p>
          <a:p>
            <a:r>
              <a:rPr lang="en-US" dirty="0"/>
              <a:t>The clinic is very successful and contains many patients.</a:t>
            </a:r>
          </a:p>
          <a:p>
            <a:r>
              <a:rPr lang="en-US" dirty="0"/>
              <a:t>Each patient has a personal id, name, phone number, e-mail and address.</a:t>
            </a:r>
          </a:p>
          <a:p>
            <a:r>
              <a:rPr lang="en-US" dirty="0"/>
              <a:t>In the clinic we have many rooms such as nurse`s room, doctor`s room, labs and equipment room.</a:t>
            </a:r>
          </a:p>
          <a:p>
            <a:r>
              <a:rPr lang="en-US" dirty="0"/>
              <a:t>Every room has its own working hours, so the patients can be treated whenever its convenient for them.</a:t>
            </a:r>
          </a:p>
          <a:p>
            <a:r>
              <a:rPr lang="en-US" dirty="0"/>
              <a:t>The clinic is very equipped by our loyal supplier.</a:t>
            </a:r>
          </a:p>
          <a:p>
            <a:r>
              <a:rPr lang="en-US" dirty="0"/>
              <a:t>Each equipment has a serial number so it will be easy to order it from the supplier.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9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4592"/>
            <a:ext cx="10668000" cy="5939491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#Diagnose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Diagnose values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(1,'Suffer from normal headache, no fever included'),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(2,'Suffer from pain in throat'),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(3,'Period'),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(4,'Fever'),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(5,'Suffer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snoozness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!:D (and winter is coming...)'),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(6,'Alergic to SQL');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347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896"/>
            <a:ext cx="10668000" cy="5793187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#Treatment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Treatment values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 1, '5 Pills', 2),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 2, '150mg', 7),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 3, '3 Pills', 3),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 4, '9 Pills', 3),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 5, '9 Pills', 3),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(6, 6,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-Course', 1);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1741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84048"/>
            <a:ext cx="10668000" cy="5720035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#Appointment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Appointment values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(1,5,085685680,1,1,'Sun','10:00-10:05'),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(2,6,345185670,1,2,'Mon','14:00-14:05'),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(3,7,312685660,2,3,'Fri','14:30-14:40'),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(4,5,325689490,3,4,'Sun','11:00-11:20'),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(5,8,211123644,3,5,'Sun','11:20-11:25'),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(6,8,245055134,3,6,'Tue','11:30-13:00');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5778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896"/>
            <a:ext cx="10668000" cy="5793187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#Appointment_Drug_Match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Appointment_Drug_Match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(2,3),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(3,1),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(4,5),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(5,5),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(6,4);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4779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DBB54D-BB7E-46B9-972D-6006874D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2804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Queris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06424"/>
            <a:ext cx="10668000" cy="4997659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all employees that are doctors: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Employee</a:t>
            </a: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Type like 'Doctor';</a:t>
            </a: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who is the most experienced doctor: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Employee</a:t>
            </a: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max(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from Employee</a:t>
            </a: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Type like 'Doctor');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F523098-89D0-4954-A969-950FD5819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96" y="1416748"/>
            <a:ext cx="3352800" cy="1171575"/>
          </a:xfrm>
          <a:prstGeom prst="rect">
            <a:avLst/>
          </a:prstGeom>
        </p:spPr>
      </p:pic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8E3C5403-DE0D-4DBE-A3C5-F962631FB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62" y="4145089"/>
            <a:ext cx="3238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03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0312"/>
            <a:ext cx="10668000" cy="589377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most paid 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* from Employee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salary = (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max(salary) from Employee);</a:t>
            </a:r>
          </a:p>
          <a:p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list of patient id from the most visited doctor: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Patient_ID,Appointment.Doctor_ID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Appointment,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count(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Count,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Appointment as 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Count desc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 1) as temp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Appointment.Doctor_ID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8A89469-5529-4524-A6DB-321377BC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248" y="560471"/>
            <a:ext cx="4891088" cy="1016127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5E9B125-F549-4E4C-B78A-1DE8F64DA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288" y="2942884"/>
            <a:ext cx="4432173" cy="132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6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0"/>
            <a:ext cx="10668000" cy="610408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personal info about the most visited doctor: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Personal_info.*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distinct ID from Employee,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Patient_ID,Appointment.Doctor_ID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Appointment,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count(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Count,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Appointment as A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Doctor_ID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Count desc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 1) as temp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Appointment.Doctor_ID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PatDocID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PatDocID.Doctor_ID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Details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Personal_info.ID = Details.ID;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4E9D04B7-0A6D-4F4F-8054-B62C8CAE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504" y="1767840"/>
            <a:ext cx="2712720" cy="18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8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0"/>
            <a:ext cx="10668000" cy="6104083"/>
          </a:xfrm>
        </p:spPr>
        <p:txBody>
          <a:bodyPr/>
          <a:lstStyle/>
          <a:p>
            <a:pPr marL="0" lv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the most profit drug and its name: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Drug.*,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temp.profit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Drug,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count(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Count,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D.Price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count(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)*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D.price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Profit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Appointment_Drug_match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M, Drug as 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D.Drug_ID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Drug_ID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profit desc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 1) as temp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Drug.Drug_ID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1B3A056-F747-42A4-B717-849817842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43" y="4266628"/>
            <a:ext cx="6651689" cy="9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39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5448"/>
            <a:ext cx="10668000" cy="6409944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treatment for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snoznes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treatment.* from treatment,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* from Diagnose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result like '%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snoozness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%') as temp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treatment.TestNum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temp.testNum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93AB803-61BC-46E8-A8C5-F9914BF11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31" y="3019425"/>
            <a:ext cx="6679121" cy="13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80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48056"/>
            <a:ext cx="10668000" cy="5656027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which hours nurse id 5 is working and what are her </a:t>
            </a:r>
            <a:r>
              <a:rPr lang="en-US" sz="18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deatiles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Details.Hours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Personal_info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Employee.ID,Employee.E_ID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NurseInfo.Hours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Employee,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Nurse.nurse_ID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temp.Hours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Nurse,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nurse_ID,Hours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nurse_room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5) as temp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Nurse.nurse_ID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NurseInfo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NurseInfo.nurse_ID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Details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Personal_info.ID = Details.ID;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C6788C5-C13A-4250-B719-56DFE4F1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69" y="2424303"/>
            <a:ext cx="5849302" cy="8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5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84E2FB-8FAF-4C86-BE46-89BC16F2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kinds of users that use the system: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58E64B-0E1C-46C7-AE6A-645FFA95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1.managment:</a:t>
            </a:r>
          </a:p>
          <a:p>
            <a:r>
              <a:rPr lang="en-US" dirty="0"/>
              <a:t>Can see the information about the whole system: which doctor is most visited, what drug is the most profitable  and what drug is the most used.</a:t>
            </a:r>
          </a:p>
          <a:p>
            <a:r>
              <a:rPr lang="en-US" b="1" u="sng" dirty="0"/>
              <a:t>2. doctors:</a:t>
            </a:r>
          </a:p>
          <a:p>
            <a:r>
              <a:rPr lang="en-US" dirty="0"/>
              <a:t>Can see information only about the patients, the visit times  and the appointments.  </a:t>
            </a:r>
          </a:p>
          <a:p>
            <a:r>
              <a:rPr lang="en-US" dirty="0"/>
              <a:t>The doctors also diagnose the patient in the appointment and suggest  a suitable  treatment.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657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896"/>
            <a:ext cx="10668000" cy="5793187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details about the 2 most visited rooms:</a:t>
            </a:r>
            <a:b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Room.RoomNum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Room.Type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rom room,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Count(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NumOfVisits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Appointment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NumOfVisits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desc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 2)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RoomDetails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Room.RoomNum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RoomDetails.RoomNum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160426DD-9F91-4088-8590-593DF3AF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84" y="1141094"/>
            <a:ext cx="2085975" cy="11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83464"/>
            <a:ext cx="10668000" cy="582061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all the equipment in room 11(equipment room):</a:t>
            </a:r>
            <a:b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equipment.equipment_Name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equipment,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*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11) as temp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equipment.SerialNum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temp.EquipmentSerial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DABECC-73B2-4B99-8E75-95208DB6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9" y="2871216"/>
            <a:ext cx="4781741" cy="27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3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6616"/>
            <a:ext cx="10668000" cy="574746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the rooms that contain pads: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equipment_room.roomNum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temp.Equipment_Name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serialNum,Equipment_Name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Equipment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like 'pad') as temp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equipment_room.equipmentSerial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temp.serialNum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endParaRPr lang="he-IL" dirty="0"/>
          </a:p>
        </p:txBody>
      </p:sp>
      <p:pic>
        <p:nvPicPr>
          <p:cNvPr id="4" name="תמונה 3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63203626-CAA8-410C-AAA1-8593C4B2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36" y="3536060"/>
            <a:ext cx="5972175" cy="15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98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896"/>
            <a:ext cx="10668000" cy="579318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Retrieve a worker name 'Moshe' which is a doctor and return his details: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equipment_room.roomNum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temp.Equipment_Name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serialNum,Equipment_Name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Equipment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like 'pad') as temp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equipment_room.equipmentSerial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temp.serialNum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0A355AE-D854-4DDC-BA1E-CD970155E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13" y="4664964"/>
            <a:ext cx="6631115" cy="9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18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8A92A-7791-42B2-BE67-85CA5B8F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728472"/>
          </a:xfrm>
        </p:spPr>
        <p:txBody>
          <a:bodyPr/>
          <a:lstStyle/>
          <a:p>
            <a:r>
              <a:rPr lang="en-US" dirty="0"/>
              <a:t>Triggers: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90472"/>
            <a:ext cx="10668000" cy="46136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Employee_log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(ID char(25),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old_E_ID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new_old_expYears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old_salary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new_salary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char(25),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char(25),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command_ts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timestamp,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command varchar(10)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)Engine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InnoDB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70330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584" y="484632"/>
            <a:ext cx="10668000" cy="5692603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emp_ins_trg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INSERT ON Employee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Employee_log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VALUES(new.id, null,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null,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null,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new.salary,new.Type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new.Clinic_ID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now(), 'insert');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5356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11480"/>
            <a:ext cx="10668000" cy="5692603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emp_upd_trg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UPDATE ON Employee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Employee_log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VALUES(new.id,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old.salary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new.salary,new.Type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new.Clinic_ID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now(), 'update');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 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3416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585216"/>
            <a:ext cx="10668000" cy="5518867"/>
          </a:xfrm>
        </p:spPr>
        <p:txBody>
          <a:bodyPr/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$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TRIGGER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emp_del_trg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AFTER DELETE ON Employee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ROW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INSERT 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Employee_log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VALUES(old.id,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null 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null,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old.salary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null ,null,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old.Clinic_ID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now(), 'delete');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END$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delimiter 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532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2336"/>
            <a:ext cx="10668000" cy="5701747"/>
          </a:xfrm>
        </p:spPr>
        <p:txBody>
          <a:bodyPr>
            <a:normAutofit lnSpcReduction="10000"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 into Employee values 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(312345678,1,40,40000,'Doctor',1),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(212385679,2,20,30000,'Doctor',1),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(245685690,3,30,35000,'Doctor',1),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(245642310,4,25,25000,'Doctor',1),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(248185690,5,3,6000,'Nurse',1),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(245681057,6,4,7000,'Nurse',1),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(285285690,7,1,6000,'Cleaner',1),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(305685690,8,2,6000,'Cleaner',1),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(012885690,9,7,8000,'Rentgen',1);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4901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A5A417-0F83-4897-B800-649F75F0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2296"/>
            <a:ext cx="10668000" cy="6021787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Employee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expYears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41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E_ID = 1;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employee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 salary = 31000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E_ID = 2;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 from Employee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 E_ID = 9;</a:t>
            </a:r>
          </a:p>
          <a:p>
            <a:pPr marL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309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47BF29-2166-4112-88AA-AFA462C2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Entities: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0698B3-DC1D-400A-8ABF-D967ABF3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Healthy is the new happy clinic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clinc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</a:t>
            </a:r>
            <a:r>
              <a:rPr lang="en-US" sz="20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address, name , phone.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info: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name , address, phone, email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Id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clinc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643272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9DFD70-7C6B-4AEA-8476-84B21361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02336"/>
            <a:ext cx="10668000" cy="5701747"/>
          </a:xfrm>
        </p:spPr>
        <p:txBody>
          <a:bodyPr/>
          <a:lstStyle/>
          <a:p>
            <a:r>
              <a:rPr lang="en-US" dirty="0"/>
              <a:t>After changes:</a:t>
            </a:r>
            <a:br>
              <a:rPr lang="en-US" dirty="0"/>
            </a:br>
            <a:br>
              <a:rPr lang="en-US" dirty="0"/>
            </a:b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3494ED5-6442-40DA-8147-57DB3DF61D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8136" y="1840230"/>
            <a:ext cx="9491472" cy="36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67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8048A30-DAEA-4302-9CC2-A5B66E24A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14" y="581025"/>
            <a:ext cx="5821771" cy="5522913"/>
          </a:xfrm>
        </p:spPr>
      </p:pic>
    </p:spTree>
    <p:extLst>
      <p:ext uri="{BB962C8B-B14F-4D97-AF65-F5344CB8AC3E}">
        <p14:creationId xmlns:p14="http://schemas.microsoft.com/office/powerpoint/2010/main" val="1028505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4574AD2-B004-4C9F-BF67-1F544AC8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97" y="733425"/>
            <a:ext cx="7870406" cy="5370513"/>
          </a:xfrm>
        </p:spPr>
      </p:pic>
    </p:spTree>
    <p:extLst>
      <p:ext uri="{BB962C8B-B14F-4D97-AF65-F5344CB8AC3E}">
        <p14:creationId xmlns:p14="http://schemas.microsoft.com/office/powerpoint/2010/main" val="40876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335B3E4-D99C-4A80-B96D-91231CF99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16282"/>
            <a:ext cx="10668000" cy="5387802"/>
          </a:xfrm>
        </p:spPr>
        <p:txBody>
          <a:bodyPr>
            <a:normAutofit lnSpcReduction="10000"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id,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id</a:t>
            </a:r>
            <a:r>
              <a:rPr lang="en-US" sz="20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exp years, salary, type , 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 id.</a:t>
            </a:r>
            <a:endParaRPr lang="en-US" sz="2000" dirty="0">
              <a:solidFill>
                <a:schemeClr val="bg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 id,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internship.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 id</a:t>
            </a:r>
            <a:r>
              <a:rPr lang="en-US" sz="20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 num</a:t>
            </a:r>
            <a:r>
              <a:rPr lang="en-US" sz="20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type, 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clinic id</a:t>
            </a:r>
            <a:endParaRPr lang="en-US" sz="2000" dirty="0">
              <a:solidFill>
                <a:schemeClr val="bg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 room: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 num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doctor 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days, hours.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179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C548D2-A78A-464E-BE74-0B575358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23850"/>
            <a:ext cx="10668000" cy="5923108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 room: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 num, 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nurse 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days, hours.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Serial num.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 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equipment name.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Equipment room: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 num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equipment.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Supplier: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id</a:t>
            </a:r>
            <a:endParaRPr lang="en-US" sz="2000" dirty="0">
              <a:solidFill>
                <a:schemeClr val="bg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 id,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price, name, description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489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31E2AF-F742-4507-8FDF-7788B3392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19100"/>
            <a:ext cx="10668000" cy="5684983"/>
          </a:xfrm>
        </p:spPr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 id,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 num, patient id, doctor id, test num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date, hours.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Diagnose: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num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result.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Treatment id,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 num</a:t>
            </a: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doses, num of days.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Drug-appointment- match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bg1">
                    <a:alpha val="70000"/>
                  </a:schemeClr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Appointment-id, drug-id.</a:t>
            </a:r>
            <a:endParaRPr lang="en-US" sz="2000" dirty="0">
              <a:solidFill>
                <a:schemeClr val="bg1">
                  <a:alpha val="7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2297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1FB3B4-1DF7-4AF6-AEB4-90254478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781050"/>
          </a:xfrm>
        </p:spPr>
        <p:txBody>
          <a:bodyPr/>
          <a:lstStyle/>
          <a:p>
            <a:r>
              <a:rPr lang="en-US" dirty="0"/>
              <a:t>Creation: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BB09F0-88BA-4C0E-87DA-CDB76CA42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66850"/>
            <a:ext cx="10668000" cy="4637233"/>
          </a:xfrm>
        </p:spPr>
        <p:txBody>
          <a:bodyPr>
            <a:normAutofit fontScale="40000" lnSpcReduction="20000"/>
          </a:bodyPr>
          <a:lstStyle/>
          <a:p>
            <a:r>
              <a:rPr lang="en-US" sz="5600" dirty="0"/>
              <a:t>create schema </a:t>
            </a:r>
            <a:r>
              <a:rPr lang="en-US" sz="5600" dirty="0" err="1"/>
              <a:t>HealthyIsTheNewHappy</a:t>
            </a:r>
            <a:r>
              <a:rPr lang="en-US" sz="5600" dirty="0"/>
              <a:t>;</a:t>
            </a:r>
          </a:p>
          <a:p>
            <a:r>
              <a:rPr lang="en-US" sz="5600" dirty="0"/>
              <a:t>use </a:t>
            </a:r>
            <a:r>
              <a:rPr lang="en-US" sz="5600" dirty="0" err="1"/>
              <a:t>HealthyIsTheNewHappy</a:t>
            </a:r>
            <a:r>
              <a:rPr lang="en-US" sz="5600" dirty="0"/>
              <a:t>;</a:t>
            </a:r>
          </a:p>
          <a:p>
            <a:endParaRPr lang="en-US" sz="5600" dirty="0"/>
          </a:p>
          <a:p>
            <a:r>
              <a:rPr lang="en-US" sz="5600" dirty="0"/>
              <a:t>create Table Clinic</a:t>
            </a:r>
          </a:p>
          <a:p>
            <a:r>
              <a:rPr lang="en-US" sz="5600" dirty="0"/>
              <a:t>(</a:t>
            </a:r>
            <a:r>
              <a:rPr lang="en-US" sz="5600" dirty="0" err="1"/>
              <a:t>Clinic_ID</a:t>
            </a:r>
            <a:r>
              <a:rPr lang="en-US" sz="5600" dirty="0"/>
              <a:t> char(25) primary key NOT NULL,</a:t>
            </a:r>
          </a:p>
          <a:p>
            <a:r>
              <a:rPr lang="en-US" sz="5600" dirty="0" err="1"/>
              <a:t>Clinic_Name</a:t>
            </a:r>
            <a:r>
              <a:rPr lang="en-US" sz="5600" dirty="0"/>
              <a:t> char(25),</a:t>
            </a:r>
          </a:p>
          <a:p>
            <a:r>
              <a:rPr lang="en-US" sz="5600" dirty="0"/>
              <a:t>Address char(25),</a:t>
            </a:r>
          </a:p>
          <a:p>
            <a:r>
              <a:rPr lang="en-US" sz="5600" dirty="0"/>
              <a:t>Phone int</a:t>
            </a:r>
          </a:p>
          <a:p>
            <a:r>
              <a:rPr lang="en-US" sz="5600" dirty="0"/>
              <a:t>)Engine = </a:t>
            </a:r>
            <a:r>
              <a:rPr lang="en-US" sz="5600" dirty="0" err="1"/>
              <a:t>InnoDB</a:t>
            </a:r>
            <a:r>
              <a:rPr lang="en-US" sz="5600" dirty="0"/>
              <a:t>;</a:t>
            </a:r>
          </a:p>
          <a:p>
            <a:endParaRPr lang="en-US" sz="5600" dirty="0"/>
          </a:p>
          <a:p>
            <a:endParaRPr lang="en-US" sz="5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877950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C749B3"/>
      </a:accent1>
      <a:accent2>
        <a:srgbClr val="9537B5"/>
      </a:accent2>
      <a:accent3>
        <a:srgbClr val="7249C7"/>
      </a:accent3>
      <a:accent4>
        <a:srgbClr val="3B46B6"/>
      </a:accent4>
      <a:accent5>
        <a:srgbClr val="4989C7"/>
      </a:accent5>
      <a:accent6>
        <a:srgbClr val="37ABB5"/>
      </a:accent6>
      <a:hlink>
        <a:srgbClr val="3F6A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3888</Words>
  <Application>Microsoft Office PowerPoint</Application>
  <PresentationFormat>מסך רחב</PresentationFormat>
  <Paragraphs>377</Paragraphs>
  <Slides>52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58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Healthy is the new happy –clinic database</vt:lpstr>
      <vt:lpstr>System requirements</vt:lpstr>
      <vt:lpstr>General description:</vt:lpstr>
      <vt:lpstr>Two kinds of users that use the system:</vt:lpstr>
      <vt:lpstr>Description of Entities:</vt:lpstr>
      <vt:lpstr>מצגת של PowerPoint‏</vt:lpstr>
      <vt:lpstr>מצגת של PowerPoint‏</vt:lpstr>
      <vt:lpstr>מצגת של PowerPoint‏</vt:lpstr>
      <vt:lpstr>Creation: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Insertion: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Queris: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Triggers: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is the new happy –clinic database</dc:title>
  <dc:creator>chen maymon</dc:creator>
  <cp:lastModifiedBy>chen maymon</cp:lastModifiedBy>
  <cp:revision>7</cp:revision>
  <dcterms:created xsi:type="dcterms:W3CDTF">2020-12-28T15:40:43Z</dcterms:created>
  <dcterms:modified xsi:type="dcterms:W3CDTF">2020-12-28T16:32:23Z</dcterms:modified>
</cp:coreProperties>
</file>