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60D0-684D-1D44-B51A-375132FA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420E7-503A-0140-AC03-7B05D3163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32DB-DC8C-884C-807E-C56F972A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84B-3072-B64D-ACF9-E002F6A5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9FDC-9989-F746-89AE-114A17D0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490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3195-23FE-5F43-8842-5718E9E1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1B1F0-7296-2046-9F0C-6CB3A71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7B29-3735-4842-AC77-BC9E1DB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9CFB-ADC4-2C4B-8F2D-57C3837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9671-C082-7D42-B878-90AA68E6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859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DC4D9-D0F1-524B-88B9-95C3CC80D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6A424-BB06-EE48-A791-B226DBB99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58A1-B0F6-D24F-8765-24AE77B5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C4CF-685B-BF43-A7AB-68F1DED2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227B-2E45-A743-8041-8C50625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062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B7C-A05C-6346-A9F1-5DB2F45E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0B99-41D5-BD4B-8B7E-82FCB954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A349-EED9-2947-AB06-97B8AC19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9400-40A8-2E41-B84A-327F9DF1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8C45-E70F-5B41-9956-401B1BF8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434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21A6-3C02-A041-9E3A-91007742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BDAC-EF38-BE49-9A6F-86C3FCDB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7615B-2D93-9F4E-B912-C6D9E9FB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7653-B2B8-1D40-92A9-318603FA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CD04-355E-A948-833A-E55E94AE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177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10F2-B1AD-FB46-8385-B53E4AE8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26CE-DB7A-5C4A-AE8F-C6AAD5AAD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F198-9AA7-7F48-89BF-98B80955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466C-420A-EB48-8C3A-677877DC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496D-355B-8543-9626-C9EA09DD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9691-3635-5046-8220-EC14515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759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1C4C-B536-A34D-B108-0ADDD741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CB13E-F95F-BD4C-83D8-514BB219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4548F-AB2B-7C46-A4BA-0CF325FD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119EB-00E8-F343-9D2C-4B598BD1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59A44-F0F9-344F-9EDB-13EA9776C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1F0F-08F8-C341-8410-38A33B4A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40F07-FAEF-BC4C-ABF9-36D7D09D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A7F97-6502-D045-8152-CA120D01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1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F888-7B01-DA44-A0A1-DAE1DEC6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2CB0B-356A-E24F-B30B-3B5D371F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B7FDD-FC03-F045-A052-268D57C5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A0C6-5031-4541-ABB5-04433B85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91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62BF-E58A-A144-A1D4-B3D9522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94652-3906-1549-BBDB-39800F76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43AC2-7FD9-754C-9839-36F9D8F6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76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BB99-3562-E848-A0EF-B3DA23CF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6F14-4B6F-8647-8514-0901A253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EA60F-9256-6C42-BDEA-B9AF237FE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81C5-329A-034F-9604-B1003DD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65D9-5D17-0C4A-9A50-56C115E3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6291B-9CBC-B341-BEAC-F1A4BAB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66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4DC0-3A76-224F-A7E1-0EE39ACD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8914-BD6B-AD41-9FD2-703F6DCB8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6A08-D911-2147-A37A-F58C3D320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55C3-5C19-E24E-B24D-3434D1EF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9CF9-B0EF-E54A-97F8-3B4BBB6A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57A-711F-7240-9105-372A441F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86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02D25-A8F2-274D-88D4-5EB24F7B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5628-8CA0-3A4E-95D3-C28A2E43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EA22-B36E-F745-8ECB-3A90F45B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8E58-2220-B04E-983C-DD46ED7A00BE}" type="datetimeFigureOut">
              <a:rPr lang="en-CN" smtClean="0"/>
              <a:t>10/17/2021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5414-3DA8-3048-9E5C-454D0EA8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A608-2AEB-2B43-AF53-4C471BC1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826C-67EF-AA47-A24A-D282913F16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4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32FF4-5263-2240-9C81-87B0EB38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N" sz="7200" dirty="0"/>
              <a:t>Predicting Car brand by Deep-learning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80AE8-7F42-CC4E-ABED-3BB289E91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C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6C51-E61C-AB42-BAD0-A683431F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Motivation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FF1-D871-2843-AB8A-B8BDBC25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CN" sz="2000" dirty="0"/>
              <a:t>Information collection</a:t>
            </a:r>
          </a:p>
          <a:p>
            <a:endParaRPr lang="en-CN" sz="2000" dirty="0"/>
          </a:p>
          <a:p>
            <a:pPr marL="0" indent="0">
              <a:buNone/>
            </a:pPr>
            <a:endParaRPr lang="en-CN" sz="2000" dirty="0"/>
          </a:p>
          <a:p>
            <a:r>
              <a:rPr lang="en-US" sz="2000" dirty="0"/>
              <a:t>Traffic violation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Public interest</a:t>
            </a:r>
            <a:endParaRPr lang="en-CN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much parking does LA have? - Curbed LA">
            <a:extLst>
              <a:ext uri="{FF2B5EF4-FFF2-40B4-BE49-F238E27FC236}">
                <a16:creationId xmlns:a16="http://schemas.microsoft.com/office/drawing/2014/main" id="{E0C9C5F9-518A-1241-A64B-ED821CC1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4" r="1" b="1"/>
          <a:stretch/>
        </p:blipFill>
        <p:spPr bwMode="auto">
          <a:xfrm rot="10800000" flipV="1">
            <a:off x="7131346" y="559862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华北工控：智能交通监控行业前景广阔，带动工控机硬件需求高涨_腾讯新闻">
            <a:extLst>
              <a:ext uri="{FF2B5EF4-FFF2-40B4-BE49-F238E27FC236}">
                <a16:creationId xmlns:a16="http://schemas.microsoft.com/office/drawing/2014/main" id="{021074BC-7E18-7B41-A98C-A758DCB41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80" b="1"/>
          <a:stretch/>
        </p:blipFill>
        <p:spPr bwMode="auto">
          <a:xfrm>
            <a:off x="7073714" y="3707894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3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AD304-5DC8-134A-A172-168231CD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8ECE374-FAAA-764E-BC98-ED9FEFC5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375464"/>
            <a:ext cx="5536001" cy="20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3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9C3D8-8F57-4346-85E9-D8FE1B18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Brand chosen</a:t>
            </a:r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24BCA81-EFDA-AD46-B796-899F833A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CN" sz="2000" dirty="0"/>
              <a:t>BMW</a:t>
            </a:r>
          </a:p>
          <a:p>
            <a:pPr marL="0" indent="0">
              <a:buNone/>
            </a:pPr>
            <a:endParaRPr lang="en-CN" sz="2000" dirty="0"/>
          </a:p>
          <a:p>
            <a:r>
              <a:rPr lang="en-US" sz="2000" dirty="0"/>
              <a:t>Audi</a:t>
            </a:r>
          </a:p>
          <a:p>
            <a:endParaRPr lang="en-US" sz="2000" dirty="0"/>
          </a:p>
          <a:p>
            <a:r>
              <a:rPr lang="en-US" sz="2000" dirty="0"/>
              <a:t>Nissan</a:t>
            </a:r>
          </a:p>
          <a:p>
            <a:endParaRPr lang="en-US" sz="2000" dirty="0"/>
          </a:p>
          <a:p>
            <a:r>
              <a:rPr lang="en-CN" sz="2000" dirty="0"/>
              <a:t>Mercedes-Benz</a:t>
            </a:r>
          </a:p>
          <a:p>
            <a:endParaRPr lang="en-CN" sz="2000" dirty="0"/>
          </a:p>
          <a:p>
            <a:r>
              <a:rPr lang="en-CN" sz="2000" dirty="0"/>
              <a:t>Honda</a:t>
            </a:r>
            <a:endParaRPr lang="en-US" sz="2000" dirty="0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BBC8316-8756-3648-A525-8087543CD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7" r="4" b="2226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50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639B372-C7F1-254E-9D8C-B4DD74026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62" r="1" b="6459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3404-B8F3-8246-835C-FFD840F5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Super resolution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8330-095B-1743-9CDA-4957932D1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6" r="-1" b="-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3DB70-0F2A-6142-BC97-8A34EFD3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96" r="2" b="508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7A2DC5-58B5-FD48-88C2-9FEB8382CBB2}"/>
              </a:ext>
            </a:extLst>
          </p:cNvPr>
          <p:cNvSpPr txBox="1">
            <a:spLocks/>
          </p:cNvSpPr>
          <p:nvPr/>
        </p:nvSpPr>
        <p:spPr>
          <a:xfrm>
            <a:off x="743119" y="24829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FSRCN</a:t>
            </a:r>
            <a:r>
              <a:rPr lang="en-CN" sz="2000"/>
              <a:t> </a:t>
            </a:r>
            <a:r>
              <a:rPr lang="en-CN" sz="2000" dirty="0"/>
              <a:t>Model</a:t>
            </a:r>
          </a:p>
          <a:p>
            <a:endParaRPr lang="en-C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N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131C-6403-7B41-AFAF-1FD7C9D6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Data loader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F1B4B-EF18-48C1-8348-69A4899F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C56708-5C75-1749-913B-8B53C9F41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" r="3640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6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B6257-3203-4845-9ACB-4886373E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CNN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D3821D5-1BA0-459F-98FA-73DF8851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0C1E995-9B88-2A4D-8E90-425CE111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48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1F242-3EEE-DD4C-A7DD-5D1C0BFF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N" sz="4000"/>
              <a:t>Trainning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4A8AF5-4FC4-4586-96E1-3EBAE7CC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1AE24A-BB8D-1647-A4D0-31CACF39D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47F32-27D6-E240-A0AB-DD8A428A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N" sz="4800" dirty="0"/>
              <a:t>Predicting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BEB019F-BA94-46FC-8941-5190D13E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86%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755EED-2514-D547-AE92-1CB76EFE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85570"/>
            <a:ext cx="5150277" cy="2111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32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Car brand by Deep-learning</vt:lpstr>
      <vt:lpstr>Motivation</vt:lpstr>
      <vt:lpstr>Dataset</vt:lpstr>
      <vt:lpstr>Brand chosen</vt:lpstr>
      <vt:lpstr>Super resolution</vt:lpstr>
      <vt:lpstr>Data loader</vt:lpstr>
      <vt:lpstr>CNN model</vt:lpstr>
      <vt:lpstr>Trainning</vt:lpstr>
      <vt:lpstr>Predicting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brand by machine-learnig</dc:title>
  <dc:creator>KEXIAO ZHU</dc:creator>
  <cp:lastModifiedBy>园 田</cp:lastModifiedBy>
  <cp:revision>3</cp:revision>
  <dcterms:created xsi:type="dcterms:W3CDTF">2021-10-16T20:35:25Z</dcterms:created>
  <dcterms:modified xsi:type="dcterms:W3CDTF">2021-10-17T16:56:08Z</dcterms:modified>
</cp:coreProperties>
</file>