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"/>
  </p:notesMasterIdLst>
  <p:sldIdLst>
    <p:sldId id="256" r:id="rId2"/>
    <p:sldId id="269" r:id="rId3"/>
    <p:sldId id="258" r:id="rId4"/>
    <p:sldId id="270" r:id="rId5"/>
    <p:sldId id="261" r:id="rId6"/>
  </p:sldIdLst>
  <p:sldSz cx="12192000" cy="6858000"/>
  <p:notesSz cx="6858000" cy="9144000"/>
  <p:custDataLst>
    <p:tags r:id="rId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va4" initials="e" lastIdx="1" clrIdx="0">
    <p:extLst>
      <p:ext uri="{19B8F6BF-5375-455C-9EA6-DF929625EA0E}">
        <p15:presenceInfo xmlns:p15="http://schemas.microsoft.com/office/powerpoint/2012/main" userId="eva4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20000"/>
    <a:srgbClr val="A40000"/>
    <a:srgbClr val="9E0000"/>
    <a:srgbClr val="C7450B"/>
    <a:srgbClr val="E24E0C"/>
    <a:srgbClr val="DC6140"/>
    <a:srgbClr val="E60000"/>
    <a:srgbClr val="C9670D"/>
    <a:srgbClr val="66B5C9"/>
    <a:srgbClr val="EDB1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182" autoAdjust="0"/>
  </p:normalViewPr>
  <p:slideViewPr>
    <p:cSldViewPr snapToGrid="0">
      <p:cViewPr varScale="1">
        <p:scale>
          <a:sx n="76" d="100"/>
          <a:sy n="76" d="100"/>
        </p:scale>
        <p:origin x="678" y="9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981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9E67D98-6159-48C6-AAB7-2E514DF6DF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69443"/>
          </a:xfrm>
          <a:prstGeom prst="rect">
            <a:avLst/>
          </a:prstGeom>
        </p:spPr>
      </p:pic>
      <p:sp>
        <p:nvSpPr>
          <p:cNvPr id="9801" name="副标题 2"/>
          <p:cNvSpPr>
            <a:spLocks noGrp="1"/>
          </p:cNvSpPr>
          <p:nvPr userDrawn="1">
            <p:ph type="subTitle" idx="1"/>
          </p:nvPr>
        </p:nvSpPr>
        <p:spPr>
          <a:xfrm>
            <a:off x="887638" y="2669584"/>
            <a:ext cx="5600247" cy="558799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802" name="标题 1"/>
          <p:cNvSpPr>
            <a:spLocks noGrp="1"/>
          </p:cNvSpPr>
          <p:nvPr userDrawn="1">
            <p:ph type="ctrTitle"/>
          </p:nvPr>
        </p:nvSpPr>
        <p:spPr>
          <a:xfrm>
            <a:off x="887638" y="1112837"/>
            <a:ext cx="5600247" cy="1556747"/>
          </a:xfrm>
        </p:spPr>
        <p:txBody>
          <a:bodyPr anchor="ctr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12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87638" y="4432892"/>
            <a:ext cx="5600247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bg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3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887638" y="4729163"/>
            <a:ext cx="5600247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bg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33BA5692-8A32-4F26-BCE6-3BA7C1990449}"/>
              </a:ext>
            </a:extLst>
          </p:cNvPr>
          <p:cNvCxnSpPr>
            <a:cxnSpLocks/>
          </p:cNvCxnSpPr>
          <p:nvPr userDrawn="1"/>
        </p:nvCxnSpPr>
        <p:spPr>
          <a:xfrm>
            <a:off x="887638" y="4122057"/>
            <a:ext cx="62184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888B6D7-9D3F-49D7-BACE-73A9D1149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2019/10/15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AC997A4-1DD8-4731-B9FD-42398A20F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BA9825E-1876-42AD-ABCF-E0E100F35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D124F9DB-C87A-423F-9657-38C7A29014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2070191C-4093-409C-8FD5-7369A79637A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69925" y="1130299"/>
            <a:ext cx="10850563" cy="50069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7593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 userDrawn="1">
  <p:cSld name="节标题">
    <p:bg>
      <p:bgPr>
        <a:gradFill>
          <a:gsLst>
            <a:gs pos="100000">
              <a:srgbClr val="041B2A"/>
            </a:gs>
            <a:gs pos="22000">
              <a:srgbClr val="586A78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"/>
          <p:cNvSpPr>
            <a:spLocks noGrp="1"/>
          </p:cNvSpPr>
          <p:nvPr userDrawn="1">
            <p:ph type="title"/>
          </p:nvPr>
        </p:nvSpPr>
        <p:spPr>
          <a:xfrm>
            <a:off x="675698" y="2657929"/>
            <a:ext cx="5419185" cy="895350"/>
          </a:xfr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 userDrawn="1">
            <p:ph type="body" idx="1"/>
          </p:nvPr>
        </p:nvSpPr>
        <p:spPr>
          <a:xfrm>
            <a:off x="676814" y="3553279"/>
            <a:ext cx="5419185" cy="1015623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53334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userDrawn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C7A1C-3684-4AAF-A408-C63B6CB6410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86EA5F-D77D-4318-90E9-C04AA8ADC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2019/10/15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832621-D9D9-445E-BFF9-F8348FA1E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71151B-F790-4A9F-962F-B8718A956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4176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772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E5AC24C8-9904-4991-85FF-84B763663E5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0" y="0"/>
            <a:ext cx="12192000" cy="6869443"/>
          </a:xfrm>
          <a:prstGeom prst="rect">
            <a:avLst/>
          </a:prstGeom>
        </p:spPr>
      </p:pic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2B3D325F-DD31-4A87-970E-195732D7B9A3}"/>
              </a:ext>
            </a:extLst>
          </p:cNvPr>
          <p:cNvCxnSpPr>
            <a:cxnSpLocks/>
          </p:cNvCxnSpPr>
          <p:nvPr userDrawn="1"/>
        </p:nvCxnSpPr>
        <p:spPr>
          <a:xfrm flipH="1">
            <a:off x="10898640" y="4117294"/>
            <a:ext cx="62184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6094411" y="1130300"/>
            <a:ext cx="5426076" cy="1621509"/>
          </a:xfrm>
        </p:spPr>
        <p:txBody>
          <a:bodyPr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5" name="文本占位符 62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6094411" y="3436536"/>
            <a:ext cx="5426076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r">
              <a:buNone/>
              <a:defRPr lang="zh-CN" altLang="en-US" sz="1500" smtClean="0">
                <a:solidFill>
                  <a:schemeClr val="bg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en-US" altLang="zh-CN" dirty="0"/>
              <a:t>Data</a:t>
            </a:r>
          </a:p>
        </p:txBody>
      </p:sp>
      <p:sp>
        <p:nvSpPr>
          <p:cNvPr id="6" name="文本占位符 13">
            <a:extLst>
              <a:ext uri="{FF2B5EF4-FFF2-40B4-BE49-F238E27FC236}">
                <a16:creationId xmlns:a16="http://schemas.microsoft.com/office/drawing/2014/main" id="{05EBDA4F-7210-4CAE-8333-80DB24212E7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094412" y="3140265"/>
            <a:ext cx="5426076" cy="296271"/>
          </a:xfrm>
        </p:spPr>
        <p:txBody>
          <a:bodyPr vert="horz" anchor="ctr">
            <a:noAutofit/>
          </a:bodyPr>
          <a:lstStyle>
            <a:lvl1pPr marL="0" indent="0" algn="r">
              <a:buNone/>
              <a:defRPr sz="1500" b="0">
                <a:solidFill>
                  <a:schemeClr val="bg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日期占位符 3">
            <a:extLst>
              <a:ext uri="{FF2B5EF4-FFF2-40B4-BE49-F238E27FC236}">
                <a16:creationId xmlns:a16="http://schemas.microsoft.com/office/drawing/2014/main" id="{04388434-9949-479C-A9C3-67A953F6A9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pPr/>
              <a:t>2019/10/15</a:t>
            </a:fld>
            <a:endParaRPr lang="zh-CN" altLang="en-US"/>
          </a:p>
        </p:txBody>
      </p:sp>
      <p:sp>
        <p:nvSpPr>
          <p:cNvPr id="9" name="页脚占位符 4">
            <a:extLst>
              <a:ext uri="{FF2B5EF4-FFF2-40B4-BE49-F238E27FC236}">
                <a16:creationId xmlns:a16="http://schemas.microsoft.com/office/drawing/2014/main" id="{50A5656E-7A33-4865-A262-1F96263BAA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10" name="灯片编号占位符 5">
            <a:extLst>
              <a:ext uri="{FF2B5EF4-FFF2-40B4-BE49-F238E27FC236}">
                <a16:creationId xmlns:a16="http://schemas.microsoft.com/office/drawing/2014/main" id="{5BF52F79-380E-4278-8B67-588AFE5840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9" r:id="rId2"/>
    <p:sldLayoutId id="2147483651" r:id="rId3"/>
    <p:sldLayoutId id="2147483662" r:id="rId4"/>
    <p:sldLayoutId id="2147483655" r:id="rId5"/>
    <p:sldLayoutId id="2147483661" r:id="rId6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22" userDrawn="1">
          <p15:clr>
            <a:srgbClr val="F26B43"/>
          </p15:clr>
        </p15:guide>
        <p15:guide id="2" pos="7257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6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封面小标题</a:t>
            </a:r>
            <a:endParaRPr lang="en-US" altLang="zh-CN" dirty="0"/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zh-CN" altLang="en-US" dirty="0"/>
              <a:t>封面大标题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zh-CN" altLang="en-US"/>
              <a:t>封面</a:t>
            </a:r>
            <a:r>
              <a:rPr lang="zh-CN" altLang="en-US" dirty="0"/>
              <a:t>详细</a:t>
            </a:r>
            <a:r>
              <a:rPr lang="en-US" altLang="zh-CN" dirty="0"/>
              <a:t>1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zh-CN" altLang="en-US" dirty="0"/>
              <a:t>封面详细</a:t>
            </a:r>
            <a:r>
              <a:rPr lang="en-US" altLang="zh-CN"/>
              <a:t>2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71741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ṡľïḑè">
            <a:extLst>
              <a:ext uri="{FF2B5EF4-FFF2-40B4-BE49-F238E27FC236}">
                <a16:creationId xmlns:a16="http://schemas.microsoft.com/office/drawing/2014/main" id="{48F70259-7598-4270-874A-6F50772D10F6}"/>
              </a:ext>
            </a:extLst>
          </p:cNvPr>
          <p:cNvSpPr txBox="1"/>
          <p:nvPr/>
        </p:nvSpPr>
        <p:spPr bwMode="auto">
          <a:xfrm>
            <a:off x="3363079" y="1783421"/>
            <a:ext cx="8157408" cy="4134779"/>
          </a:xfrm>
          <a:prstGeom prst="rect">
            <a:avLst/>
          </a:prstGeom>
          <a:noFill/>
        </p:spPr>
        <p:txBody>
          <a:bodyPr wrap="square" tIns="0" anchor="t">
            <a:noAutofit/>
          </a:bodyPr>
          <a:lstStyle>
            <a:defPPr>
              <a:defRPr lang="zh-CN"/>
            </a:defPPr>
            <a:lvl1pPr>
              <a:defRPr sz="1600" b="1"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742950" indent="-285750"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/>
              <a:t>目录测试</a:t>
            </a:r>
            <a:r>
              <a:rPr lang="en-US" altLang="zh-CN"/>
              <a:t>1
</a:t>
            </a:r>
            <a:r>
              <a:rPr lang="zh-CN" altLang="en-US"/>
              <a:t>目录测试</a:t>
            </a:r>
            <a:r>
              <a:rPr lang="en-US" altLang="zh-CN"/>
              <a:t>2</a:t>
            </a:r>
            <a:endParaRPr lang="en-US" altLang="zh-CN" dirty="0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DA1FB18E-FA01-4588-BEF9-FB96A98A84D4}"/>
              </a:ext>
            </a:extLst>
          </p:cNvPr>
          <p:cNvCxnSpPr>
            <a:cxnSpLocks/>
          </p:cNvCxnSpPr>
          <p:nvPr/>
        </p:nvCxnSpPr>
        <p:spPr>
          <a:xfrm>
            <a:off x="3230302" y="1783421"/>
            <a:ext cx="0" cy="4134779"/>
          </a:xfrm>
          <a:prstGeom prst="line">
            <a:avLst/>
          </a:prstGeom>
          <a:solidFill>
            <a:srgbClr val="FFCC00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išľïḋé">
            <a:extLst>
              <a:ext uri="{FF2B5EF4-FFF2-40B4-BE49-F238E27FC236}">
                <a16:creationId xmlns:a16="http://schemas.microsoft.com/office/drawing/2014/main" id="{0DB1D0A1-2667-455C-9387-D7ABF0A00B8C}"/>
              </a:ext>
            </a:extLst>
          </p:cNvPr>
          <p:cNvSpPr txBox="1"/>
          <p:nvPr/>
        </p:nvSpPr>
        <p:spPr>
          <a:xfrm>
            <a:off x="558800" y="1700808"/>
            <a:ext cx="2671463" cy="54036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tr-TR" sz="2800" b="1" dirty="0">
                <a:solidFill>
                  <a:schemeClr val="accent1"/>
                </a:solidFill>
                <a:cs typeface="+mn-ea"/>
                <a:sym typeface="+mn-lt"/>
              </a:rPr>
              <a:t>CONTENTS</a:t>
            </a:r>
          </a:p>
        </p:txBody>
      </p:sp>
      <p:sp>
        <p:nvSpPr>
          <p:cNvPr id="10" name="poetry_91022">
            <a:extLst>
              <a:ext uri="{FF2B5EF4-FFF2-40B4-BE49-F238E27FC236}">
                <a16:creationId xmlns:a16="http://schemas.microsoft.com/office/drawing/2014/main" id="{ADAD6BE3-DC11-4582-9F68-50D831ADD001}"/>
              </a:ext>
            </a:extLst>
          </p:cNvPr>
          <p:cNvSpPr>
            <a:spLocks noChangeAspect="1"/>
          </p:cNvSpPr>
          <p:nvPr/>
        </p:nvSpPr>
        <p:spPr bwMode="auto">
          <a:xfrm>
            <a:off x="2210967" y="4971088"/>
            <a:ext cx="886559" cy="945665"/>
          </a:xfrm>
          <a:custGeom>
            <a:avLst/>
            <a:gdLst>
              <a:gd name="T0" fmla="*/ 3353 w 5127"/>
              <a:gd name="T1" fmla="*/ 1728 h 5401"/>
              <a:gd name="T2" fmla="*/ 2183 w 5127"/>
              <a:gd name="T3" fmla="*/ 1608 h 5401"/>
              <a:gd name="T4" fmla="*/ 3353 w 5127"/>
              <a:gd name="T5" fmla="*/ 1488 h 5401"/>
              <a:gd name="T6" fmla="*/ 3103 w 5127"/>
              <a:gd name="T7" fmla="*/ 2231 h 5401"/>
              <a:gd name="T8" fmla="*/ 3103 w 5127"/>
              <a:gd name="T9" fmla="*/ 1991 h 5401"/>
              <a:gd name="T10" fmla="*/ 2432 w 5127"/>
              <a:gd name="T11" fmla="*/ 2111 h 5401"/>
              <a:gd name="T12" fmla="*/ 3103 w 5127"/>
              <a:gd name="T13" fmla="*/ 2231 h 5401"/>
              <a:gd name="T14" fmla="*/ 3353 w 5127"/>
              <a:gd name="T15" fmla="*/ 2648 h 5401"/>
              <a:gd name="T16" fmla="*/ 2183 w 5127"/>
              <a:gd name="T17" fmla="*/ 2768 h 5401"/>
              <a:gd name="T18" fmla="*/ 3353 w 5127"/>
              <a:gd name="T19" fmla="*/ 2888 h 5401"/>
              <a:gd name="T20" fmla="*/ 2552 w 5127"/>
              <a:gd name="T21" fmla="*/ 3151 h 5401"/>
              <a:gd name="T22" fmla="*/ 2552 w 5127"/>
              <a:gd name="T23" fmla="*/ 3391 h 5401"/>
              <a:gd name="T24" fmla="*/ 3223 w 5127"/>
              <a:gd name="T25" fmla="*/ 3271 h 5401"/>
              <a:gd name="T26" fmla="*/ 2552 w 5127"/>
              <a:gd name="T27" fmla="*/ 3151 h 5401"/>
              <a:gd name="T28" fmla="*/ 4448 w 5127"/>
              <a:gd name="T29" fmla="*/ 1442 h 5401"/>
              <a:gd name="T30" fmla="*/ 4688 w 5127"/>
              <a:gd name="T31" fmla="*/ 1442 h 5401"/>
              <a:gd name="T32" fmla="*/ 3988 w 5127"/>
              <a:gd name="T33" fmla="*/ 0 h 5401"/>
              <a:gd name="T34" fmla="*/ 0 w 5127"/>
              <a:gd name="T35" fmla="*/ 604 h 5401"/>
              <a:gd name="T36" fmla="*/ 120 w 5127"/>
              <a:gd name="T37" fmla="*/ 1792 h 5401"/>
              <a:gd name="T38" fmla="*/ 686 w 5127"/>
              <a:gd name="T39" fmla="*/ 1672 h 5401"/>
              <a:gd name="T40" fmla="*/ 240 w 5127"/>
              <a:gd name="T41" fmla="*/ 1552 h 5401"/>
              <a:gd name="T42" fmla="*/ 604 w 5127"/>
              <a:gd name="T43" fmla="*/ 240 h 5401"/>
              <a:gd name="T44" fmla="*/ 968 w 5127"/>
              <a:gd name="T45" fmla="*/ 4179 h 5401"/>
              <a:gd name="T46" fmla="*/ 3904 w 5127"/>
              <a:gd name="T47" fmla="*/ 4879 h 5401"/>
              <a:gd name="T48" fmla="*/ 3904 w 5127"/>
              <a:gd name="T49" fmla="*/ 4639 h 5401"/>
              <a:gd name="T50" fmla="*/ 1208 w 5127"/>
              <a:gd name="T51" fmla="*/ 4179 h 5401"/>
              <a:gd name="T52" fmla="*/ 1086 w 5127"/>
              <a:gd name="T53" fmla="*/ 240 h 5401"/>
              <a:gd name="T54" fmla="*/ 4448 w 5127"/>
              <a:gd name="T55" fmla="*/ 700 h 5401"/>
              <a:gd name="T56" fmla="*/ 4568 w 5127"/>
              <a:gd name="T57" fmla="*/ 2000 h 5401"/>
              <a:gd name="T58" fmla="*/ 4568 w 5127"/>
              <a:gd name="T59" fmla="*/ 2240 h 5401"/>
              <a:gd name="T60" fmla="*/ 4887 w 5127"/>
              <a:gd name="T61" fmla="*/ 2340 h 5401"/>
              <a:gd name="T62" fmla="*/ 5007 w 5127"/>
              <a:gd name="T63" fmla="*/ 3838 h 5401"/>
              <a:gd name="T64" fmla="*/ 5127 w 5127"/>
              <a:gd name="T65" fmla="*/ 2340 h 5401"/>
              <a:gd name="T66" fmla="*/ 4568 w 5127"/>
              <a:gd name="T67" fmla="*/ 5139 h 5401"/>
              <a:gd name="T68" fmla="*/ 4448 w 5127"/>
              <a:gd name="T69" fmla="*/ 5281 h 5401"/>
              <a:gd name="T70" fmla="*/ 4688 w 5127"/>
              <a:gd name="T71" fmla="*/ 5281 h 5401"/>
              <a:gd name="T72" fmla="*/ 4568 w 5127"/>
              <a:gd name="T73" fmla="*/ 5139 h 5401"/>
              <a:gd name="T74" fmla="*/ 4448 w 5127"/>
              <a:gd name="T75" fmla="*/ 2559 h 5401"/>
              <a:gd name="T76" fmla="*/ 4568 w 5127"/>
              <a:gd name="T77" fmla="*/ 4974 h 5401"/>
              <a:gd name="T78" fmla="*/ 4688 w 5127"/>
              <a:gd name="T79" fmla="*/ 2559 h 5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5127" h="5401">
                <a:moveTo>
                  <a:pt x="3473" y="1608"/>
                </a:moveTo>
                <a:cubicBezTo>
                  <a:pt x="3473" y="1674"/>
                  <a:pt x="3419" y="1728"/>
                  <a:pt x="3353" y="1728"/>
                </a:cubicBezTo>
                <a:lnTo>
                  <a:pt x="2303" y="1728"/>
                </a:lnTo>
                <a:cubicBezTo>
                  <a:pt x="2236" y="1728"/>
                  <a:pt x="2183" y="1674"/>
                  <a:pt x="2183" y="1608"/>
                </a:cubicBezTo>
                <a:cubicBezTo>
                  <a:pt x="2183" y="1542"/>
                  <a:pt x="2236" y="1488"/>
                  <a:pt x="2303" y="1488"/>
                </a:cubicBezTo>
                <a:lnTo>
                  <a:pt x="3353" y="1488"/>
                </a:lnTo>
                <a:cubicBezTo>
                  <a:pt x="3419" y="1488"/>
                  <a:pt x="3473" y="1542"/>
                  <a:pt x="3473" y="1608"/>
                </a:cubicBezTo>
                <a:close/>
                <a:moveTo>
                  <a:pt x="3103" y="2231"/>
                </a:moveTo>
                <a:cubicBezTo>
                  <a:pt x="3170" y="2231"/>
                  <a:pt x="3223" y="2178"/>
                  <a:pt x="3223" y="2111"/>
                </a:cubicBezTo>
                <a:cubicBezTo>
                  <a:pt x="3223" y="2045"/>
                  <a:pt x="3170" y="1991"/>
                  <a:pt x="3103" y="1991"/>
                </a:cubicBezTo>
                <a:lnTo>
                  <a:pt x="2552" y="1991"/>
                </a:lnTo>
                <a:cubicBezTo>
                  <a:pt x="2486" y="1991"/>
                  <a:pt x="2432" y="2045"/>
                  <a:pt x="2432" y="2111"/>
                </a:cubicBezTo>
                <a:cubicBezTo>
                  <a:pt x="2432" y="2178"/>
                  <a:pt x="2486" y="2231"/>
                  <a:pt x="2552" y="2231"/>
                </a:cubicBezTo>
                <a:lnTo>
                  <a:pt x="3103" y="2231"/>
                </a:lnTo>
                <a:close/>
                <a:moveTo>
                  <a:pt x="3473" y="2768"/>
                </a:moveTo>
                <a:cubicBezTo>
                  <a:pt x="3473" y="2701"/>
                  <a:pt x="3419" y="2648"/>
                  <a:pt x="3353" y="2648"/>
                </a:cubicBezTo>
                <a:lnTo>
                  <a:pt x="2303" y="2648"/>
                </a:lnTo>
                <a:cubicBezTo>
                  <a:pt x="2236" y="2648"/>
                  <a:pt x="2183" y="2701"/>
                  <a:pt x="2183" y="2768"/>
                </a:cubicBezTo>
                <a:cubicBezTo>
                  <a:pt x="2183" y="2834"/>
                  <a:pt x="2236" y="2888"/>
                  <a:pt x="2303" y="2888"/>
                </a:cubicBezTo>
                <a:lnTo>
                  <a:pt x="3353" y="2888"/>
                </a:lnTo>
                <a:cubicBezTo>
                  <a:pt x="3419" y="2888"/>
                  <a:pt x="3473" y="2834"/>
                  <a:pt x="3473" y="2768"/>
                </a:cubicBezTo>
                <a:close/>
                <a:moveTo>
                  <a:pt x="2552" y="3151"/>
                </a:moveTo>
                <a:cubicBezTo>
                  <a:pt x="2486" y="3151"/>
                  <a:pt x="2432" y="3205"/>
                  <a:pt x="2432" y="3271"/>
                </a:cubicBezTo>
                <a:cubicBezTo>
                  <a:pt x="2432" y="3338"/>
                  <a:pt x="2486" y="3391"/>
                  <a:pt x="2552" y="3391"/>
                </a:cubicBezTo>
                <a:lnTo>
                  <a:pt x="3103" y="3391"/>
                </a:lnTo>
                <a:cubicBezTo>
                  <a:pt x="3170" y="3391"/>
                  <a:pt x="3223" y="3338"/>
                  <a:pt x="3223" y="3271"/>
                </a:cubicBezTo>
                <a:cubicBezTo>
                  <a:pt x="3223" y="3205"/>
                  <a:pt x="3170" y="3151"/>
                  <a:pt x="3103" y="3151"/>
                </a:cubicBezTo>
                <a:lnTo>
                  <a:pt x="2552" y="3151"/>
                </a:lnTo>
                <a:close/>
                <a:moveTo>
                  <a:pt x="4448" y="700"/>
                </a:moveTo>
                <a:lnTo>
                  <a:pt x="4448" y="1442"/>
                </a:lnTo>
                <a:cubicBezTo>
                  <a:pt x="4448" y="1509"/>
                  <a:pt x="4501" y="1562"/>
                  <a:pt x="4568" y="1562"/>
                </a:cubicBezTo>
                <a:cubicBezTo>
                  <a:pt x="4634" y="1562"/>
                  <a:pt x="4688" y="1509"/>
                  <a:pt x="4688" y="1442"/>
                </a:cubicBezTo>
                <a:lnTo>
                  <a:pt x="4688" y="700"/>
                </a:lnTo>
                <a:cubicBezTo>
                  <a:pt x="4688" y="314"/>
                  <a:pt x="4374" y="0"/>
                  <a:pt x="3988" y="0"/>
                </a:cubicBezTo>
                <a:lnTo>
                  <a:pt x="604" y="0"/>
                </a:lnTo>
                <a:cubicBezTo>
                  <a:pt x="271" y="0"/>
                  <a:pt x="0" y="271"/>
                  <a:pt x="0" y="604"/>
                </a:cubicBezTo>
                <a:lnTo>
                  <a:pt x="0" y="1672"/>
                </a:lnTo>
                <a:cubicBezTo>
                  <a:pt x="0" y="1738"/>
                  <a:pt x="53" y="1792"/>
                  <a:pt x="120" y="1792"/>
                </a:cubicBezTo>
                <a:lnTo>
                  <a:pt x="566" y="1792"/>
                </a:lnTo>
                <a:cubicBezTo>
                  <a:pt x="632" y="1792"/>
                  <a:pt x="686" y="1738"/>
                  <a:pt x="686" y="1672"/>
                </a:cubicBezTo>
                <a:cubicBezTo>
                  <a:pt x="686" y="1606"/>
                  <a:pt x="632" y="1552"/>
                  <a:pt x="566" y="1552"/>
                </a:cubicBezTo>
                <a:lnTo>
                  <a:pt x="240" y="1552"/>
                </a:lnTo>
                <a:lnTo>
                  <a:pt x="240" y="604"/>
                </a:lnTo>
                <a:cubicBezTo>
                  <a:pt x="240" y="403"/>
                  <a:pt x="403" y="240"/>
                  <a:pt x="604" y="240"/>
                </a:cubicBezTo>
                <a:cubicBezTo>
                  <a:pt x="805" y="240"/>
                  <a:pt x="968" y="403"/>
                  <a:pt x="968" y="604"/>
                </a:cubicBezTo>
                <a:lnTo>
                  <a:pt x="968" y="4179"/>
                </a:lnTo>
                <a:cubicBezTo>
                  <a:pt x="968" y="4565"/>
                  <a:pt x="1282" y="4879"/>
                  <a:pt x="1668" y="4879"/>
                </a:cubicBezTo>
                <a:lnTo>
                  <a:pt x="3904" y="4879"/>
                </a:lnTo>
                <a:cubicBezTo>
                  <a:pt x="3970" y="4879"/>
                  <a:pt x="4024" y="4825"/>
                  <a:pt x="4024" y="4759"/>
                </a:cubicBezTo>
                <a:cubicBezTo>
                  <a:pt x="4024" y="4693"/>
                  <a:pt x="3970" y="4639"/>
                  <a:pt x="3904" y="4639"/>
                </a:cubicBezTo>
                <a:lnTo>
                  <a:pt x="1668" y="4639"/>
                </a:lnTo>
                <a:cubicBezTo>
                  <a:pt x="1415" y="4639"/>
                  <a:pt x="1208" y="4433"/>
                  <a:pt x="1208" y="4179"/>
                </a:cubicBezTo>
                <a:lnTo>
                  <a:pt x="1208" y="604"/>
                </a:lnTo>
                <a:cubicBezTo>
                  <a:pt x="1208" y="468"/>
                  <a:pt x="1163" y="341"/>
                  <a:pt x="1086" y="240"/>
                </a:cubicBezTo>
                <a:lnTo>
                  <a:pt x="3988" y="240"/>
                </a:lnTo>
                <a:cubicBezTo>
                  <a:pt x="4241" y="240"/>
                  <a:pt x="4448" y="446"/>
                  <a:pt x="4448" y="700"/>
                </a:cubicBezTo>
                <a:close/>
                <a:moveTo>
                  <a:pt x="4787" y="2000"/>
                </a:moveTo>
                <a:lnTo>
                  <a:pt x="4568" y="2000"/>
                </a:lnTo>
                <a:cubicBezTo>
                  <a:pt x="4501" y="2000"/>
                  <a:pt x="4448" y="2054"/>
                  <a:pt x="4448" y="2120"/>
                </a:cubicBezTo>
                <a:cubicBezTo>
                  <a:pt x="4448" y="2187"/>
                  <a:pt x="4501" y="2240"/>
                  <a:pt x="4568" y="2240"/>
                </a:cubicBezTo>
                <a:lnTo>
                  <a:pt x="4787" y="2240"/>
                </a:lnTo>
                <a:cubicBezTo>
                  <a:pt x="4842" y="2240"/>
                  <a:pt x="4887" y="2285"/>
                  <a:pt x="4887" y="2340"/>
                </a:cubicBezTo>
                <a:lnTo>
                  <a:pt x="4887" y="3718"/>
                </a:lnTo>
                <a:cubicBezTo>
                  <a:pt x="4887" y="3785"/>
                  <a:pt x="4941" y="3838"/>
                  <a:pt x="5007" y="3838"/>
                </a:cubicBezTo>
                <a:cubicBezTo>
                  <a:pt x="5073" y="3838"/>
                  <a:pt x="5127" y="3785"/>
                  <a:pt x="5127" y="3718"/>
                </a:cubicBezTo>
                <a:lnTo>
                  <a:pt x="5127" y="2340"/>
                </a:lnTo>
                <a:cubicBezTo>
                  <a:pt x="5127" y="2153"/>
                  <a:pt x="4975" y="2000"/>
                  <a:pt x="4787" y="2000"/>
                </a:cubicBezTo>
                <a:close/>
                <a:moveTo>
                  <a:pt x="4568" y="5139"/>
                </a:moveTo>
                <a:cubicBezTo>
                  <a:pt x="4501" y="5139"/>
                  <a:pt x="4448" y="5193"/>
                  <a:pt x="4448" y="5259"/>
                </a:cubicBezTo>
                <a:lnTo>
                  <a:pt x="4448" y="5281"/>
                </a:lnTo>
                <a:cubicBezTo>
                  <a:pt x="4448" y="5347"/>
                  <a:pt x="4501" y="5401"/>
                  <a:pt x="4568" y="5401"/>
                </a:cubicBezTo>
                <a:cubicBezTo>
                  <a:pt x="4634" y="5401"/>
                  <a:pt x="4688" y="5347"/>
                  <a:pt x="4688" y="5281"/>
                </a:cubicBezTo>
                <a:lnTo>
                  <a:pt x="4688" y="5259"/>
                </a:lnTo>
                <a:cubicBezTo>
                  <a:pt x="4688" y="5193"/>
                  <a:pt x="4634" y="5139"/>
                  <a:pt x="4568" y="5139"/>
                </a:cubicBezTo>
                <a:close/>
                <a:moveTo>
                  <a:pt x="4568" y="2439"/>
                </a:moveTo>
                <a:cubicBezTo>
                  <a:pt x="4501" y="2439"/>
                  <a:pt x="4448" y="2492"/>
                  <a:pt x="4448" y="2559"/>
                </a:cubicBezTo>
                <a:lnTo>
                  <a:pt x="4448" y="4854"/>
                </a:lnTo>
                <a:cubicBezTo>
                  <a:pt x="4448" y="4920"/>
                  <a:pt x="4501" y="4974"/>
                  <a:pt x="4568" y="4974"/>
                </a:cubicBezTo>
                <a:cubicBezTo>
                  <a:pt x="4634" y="4974"/>
                  <a:pt x="4688" y="4920"/>
                  <a:pt x="4688" y="4854"/>
                </a:cubicBezTo>
                <a:lnTo>
                  <a:pt x="4688" y="2559"/>
                </a:lnTo>
                <a:cubicBezTo>
                  <a:pt x="4688" y="2492"/>
                  <a:pt x="4634" y="2439"/>
                  <a:pt x="4568" y="2439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11933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385291" y="4076809"/>
            <a:ext cx="5419185" cy="895350"/>
          </a:xfrm>
        </p:spPr>
        <p:txBody>
          <a:bodyPr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目录测试</a:t>
            </a:r>
            <a:r>
              <a:rPr lang="en-US" altLang="zh-CN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3386407" y="4972159"/>
            <a:ext cx="5419185" cy="1015623"/>
          </a:xfrm>
        </p:spPr>
        <p:txBody>
          <a:bodyPr/>
          <a:lstStyle/>
          <a:p>
            <a:pPr lvl="0" algn="ctr">
              <a:lnSpc>
                <a:spcPct val="100000"/>
              </a:lnSpc>
            </a:pPr>
            <a:r>
              <a:rPr lang="en-US" altLang="zh-CN" dirty="0">
                <a:solidFill>
                  <a:schemeClr val="bg1"/>
                </a:solidFill>
              </a:rPr>
              <a:t>indextest1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5584242" y="2984045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/01</a:t>
            </a:r>
            <a:endParaRPr lang="zh-CN" altLang="en-US" spc="100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EDF8C372-436E-4E84-AAF7-E75D0D57F897}"/>
              </a:ext>
            </a:extLst>
          </p:cNvPr>
          <p:cNvCxnSpPr/>
          <p:nvPr/>
        </p:nvCxnSpPr>
        <p:spPr>
          <a:xfrm>
            <a:off x="2108689" y="4299438"/>
            <a:ext cx="7974623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1597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子页标题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4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BBF0325-ABEB-4E5C-A540-120706097603}"/>
              </a:ext>
            </a:extLst>
          </p:cNvPr>
          <p:cNvSpPr txBox="1"/>
          <p:nvPr/>
        </p:nvSpPr>
        <p:spPr>
          <a:xfrm>
            <a:off x="669924" y="1815068"/>
            <a:ext cx="208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页面</a:t>
            </a:r>
            <a:r>
              <a:rPr lang="en-US" altLang="zh-CN" dirty="0"/>
              <a:t>4</a:t>
            </a:r>
            <a:r>
              <a:rPr lang="zh-CN" altLang="en-US" dirty="0"/>
              <a:t>测试</a:t>
            </a:r>
          </a:p>
        </p:txBody>
      </p:sp>
    </p:spTree>
    <p:extLst>
      <p:ext uri="{BB962C8B-B14F-4D97-AF65-F5344CB8AC3E}">
        <p14:creationId xmlns:p14="http://schemas.microsoft.com/office/powerpoint/2010/main" val="3863692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谢谢</a:t>
            </a:r>
            <a:br>
              <a:rPr lang="en-US" altLang="zh-CN" dirty="0"/>
            </a:br>
            <a:r>
              <a:rPr lang="zh-CN" altLang="en-US" sz="2400" b="0" dirty="0"/>
              <a:t>感谢您的观看</a:t>
            </a:r>
            <a:endParaRPr lang="zh-CN" altLang="en-US" b="0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8"/>
          </p:nvPr>
        </p:nvSpPr>
        <p:spPr>
          <a:xfrm>
            <a:off x="6094411" y="4844712"/>
            <a:ext cx="5426076" cy="310871"/>
          </a:xfrm>
        </p:spPr>
        <p:txBody>
          <a:bodyPr>
            <a:normAutofit/>
          </a:bodyPr>
          <a:lstStyle/>
          <a:p>
            <a:r>
              <a:rPr lang="en-US" altLang="zh-CN" dirty="0"/>
              <a:t>www.islide.cc</a:t>
            </a:r>
            <a:endParaRPr lang="en-US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6094412" y="4548441"/>
            <a:ext cx="5426076" cy="296271"/>
          </a:xfrm>
        </p:spPr>
        <p:txBody>
          <a:bodyPr/>
          <a:lstStyle/>
          <a:p>
            <a:r>
              <a:rPr lang="zh-CN" altLang="en-US" dirty="0"/>
              <a:t>尾页详细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5904303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GUIDESSETTING" val="{&quot;Id&quot;:&quot;GuidesStyle_Normal&quot;,&quot;Name&quot;:&quot;正常&quot;,&quot;HeaderHeight&quot;:15.0,&quot;FooterHeight&quot;:9.0,&quot;SideMargin&quot;:5.5,&quot;TopMargin&quot;:0.0,&quot;BottomMargin&quot;:0.0,&quot;IntervalMargin&quot;:1.5}"/>
  <p:tag name="THINKCELLUNDODONOTDELETE" val="0"/>
  <p:tag name="ISLIDE.THEME" val="18abb81e-575a-4c19-9c5e-19c1c8f92594"/>
</p:tagLst>
</file>

<file path=ppt/theme/theme1.xml><?xml version="1.0" encoding="utf-8"?>
<a:theme xmlns:a="http://schemas.openxmlformats.org/drawingml/2006/main" name="主题5">
  <a:themeElements>
    <a:clrScheme name="房利美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152733"/>
      </a:accent1>
      <a:accent2>
        <a:srgbClr val="001D44"/>
      </a:accent2>
      <a:accent3>
        <a:srgbClr val="A7B3BA"/>
      </a:accent3>
      <a:accent4>
        <a:srgbClr val="165073"/>
      </a:accent4>
      <a:accent5>
        <a:srgbClr val="3B89B8"/>
      </a:accent5>
      <a:accent6>
        <a:srgbClr val="768394"/>
      </a:accent6>
      <a:hlink>
        <a:srgbClr val="4276AA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152733"/>
    </a:accent1>
    <a:accent2>
      <a:srgbClr val="001D44"/>
    </a:accent2>
    <a:accent3>
      <a:srgbClr val="A7B3BA"/>
    </a:accent3>
    <a:accent4>
      <a:srgbClr val="165073"/>
    </a:accent4>
    <a:accent5>
      <a:srgbClr val="3B89B8"/>
    </a:accent5>
    <a:accent6>
      <a:srgbClr val="768394"/>
    </a:accent6>
    <a:hlink>
      <a:srgbClr val="4276AA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152733"/>
    </a:accent1>
    <a:accent2>
      <a:srgbClr val="001D44"/>
    </a:accent2>
    <a:accent3>
      <a:srgbClr val="A7B3BA"/>
    </a:accent3>
    <a:accent4>
      <a:srgbClr val="165073"/>
    </a:accent4>
    <a:accent5>
      <a:srgbClr val="3B89B8"/>
    </a:accent5>
    <a:accent6>
      <a:srgbClr val="768394"/>
    </a:accent6>
    <a:hlink>
      <a:srgbClr val="4276AA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152733"/>
    </a:accent1>
    <a:accent2>
      <a:srgbClr val="001D44"/>
    </a:accent2>
    <a:accent3>
      <a:srgbClr val="A7B3BA"/>
    </a:accent3>
    <a:accent4>
      <a:srgbClr val="165073"/>
    </a:accent4>
    <a:accent5>
      <a:srgbClr val="3B89B8"/>
    </a:accent5>
    <a:accent6>
      <a:srgbClr val="768394"/>
    </a:accent6>
    <a:hlink>
      <a:srgbClr val="4276AA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152733"/>
    </a:accent1>
    <a:accent2>
      <a:srgbClr val="001D44"/>
    </a:accent2>
    <a:accent3>
      <a:srgbClr val="A7B3BA"/>
    </a:accent3>
    <a:accent4>
      <a:srgbClr val="165073"/>
    </a:accent4>
    <a:accent5>
      <a:srgbClr val="3B89B8"/>
    </a:accent5>
    <a:accent6>
      <a:srgbClr val="768394"/>
    </a:accent6>
    <a:hlink>
      <a:srgbClr val="4276AA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118</TotalTime>
  <Words>46</Words>
  <Application>Microsoft Office PowerPoint</Application>
  <PresentationFormat>宽屏</PresentationFormat>
  <Paragraphs>16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Arial</vt:lpstr>
      <vt:lpstr>Calibri</vt:lpstr>
      <vt:lpstr>Impact</vt:lpstr>
      <vt:lpstr>主题5</vt:lpstr>
      <vt:lpstr>2封面大标题</vt:lpstr>
      <vt:lpstr>PowerPoint 演示文稿</vt:lpstr>
      <vt:lpstr>目录测试1</vt:lpstr>
      <vt:lpstr>子页标题</vt:lpstr>
      <vt:lpstr>谢谢 感谢您的观看</vt:lpstr>
    </vt:vector>
  </TitlesOfParts>
  <Manager>iSlide</Manager>
  <Company>iSlide</Company>
  <LinksUpToDate>false</LinksUpToDate>
  <SharedDoc>false</SharedDoc>
  <HyperlinkBase>https://www.islide.cc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eva4</cp:lastModifiedBy>
  <cp:revision>33</cp:revision>
  <cp:lastPrinted>2019-09-11T16:00:00Z</cp:lastPrinted>
  <dcterms:created xsi:type="dcterms:W3CDTF">2019-09-11T16:00:00Z</dcterms:created>
  <dcterms:modified xsi:type="dcterms:W3CDTF">2019-10-15T09:18:07Z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</Properties>
</file>