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58" r:id="rId4"/>
    <p:sldId id="270" r:id="rId5"/>
    <p:sldId id="261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4" initials="e" lastIdx="1" clrIdx="0">
    <p:extLst>
      <p:ext uri="{19B8F6BF-5375-455C-9EA6-DF929625EA0E}">
        <p15:presenceInfo xmlns:p15="http://schemas.microsoft.com/office/powerpoint/2012/main" userId="eva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E67D98-6159-48C6-AAB7-2E514DF6DF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9443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887638" y="2669584"/>
            <a:ext cx="5600247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887638" y="1112837"/>
            <a:ext cx="5600247" cy="1556747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87638" y="4432892"/>
            <a:ext cx="560024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87638" y="4729163"/>
            <a:ext cx="560024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3BA5692-8A32-4F26-BCE6-3BA7C1990449}"/>
              </a:ext>
            </a:extLst>
          </p:cNvPr>
          <p:cNvCxnSpPr>
            <a:cxnSpLocks/>
          </p:cNvCxnSpPr>
          <p:nvPr userDrawn="1"/>
        </p:nvCxnSpPr>
        <p:spPr>
          <a:xfrm>
            <a:off x="887638" y="4122057"/>
            <a:ext cx="6218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gradFill>
          <a:gsLst>
            <a:gs pos="100000">
              <a:srgbClr val="041B2A"/>
            </a:gs>
            <a:gs pos="22000">
              <a:srgbClr val="586A78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56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68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5AC24C8-9904-4991-85FF-84B763663E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6944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3D325F-DD31-4A87-970E-195732D7B9A3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98640" y="4117294"/>
            <a:ext cx="6218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94411" y="1130300"/>
            <a:ext cx="5426076" cy="1621509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4411" y="3436536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4412" y="3140265"/>
            <a:ext cx="5426076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9" r:id="rId2"/>
    <p:sldLayoutId id="2147483651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封面小标题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封面大标题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/>
              <a:t>封面</a:t>
            </a:r>
            <a:r>
              <a:rPr lang="zh-CN" altLang="en-US" dirty="0"/>
              <a:t>详细</a:t>
            </a:r>
            <a:r>
              <a:rPr lang="en-US" altLang="zh-CN" dirty="0"/>
              <a:t>1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封面详细</a:t>
            </a:r>
            <a:r>
              <a:rPr lang="en-US" altLang="zh-CN"/>
              <a:t>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ľïḑè">
            <a:extLst>
              <a:ext uri="{FF2B5EF4-FFF2-40B4-BE49-F238E27FC236}">
                <a16:creationId xmlns:a16="http://schemas.microsoft.com/office/drawing/2014/main" id="{48F70259-7598-4270-874A-6F50772D10F6}"/>
              </a:ext>
            </a:extLst>
          </p:cNvPr>
          <p:cNvSpPr txBox="1"/>
          <p:nvPr/>
        </p:nvSpPr>
        <p:spPr bwMode="auto">
          <a:xfrm>
            <a:off x="3363079" y="1783421"/>
            <a:ext cx="8157408" cy="4134779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A1FB18E-FA01-4588-BEF9-FB96A98A84D4}"/>
              </a:ext>
            </a:extLst>
          </p:cNvPr>
          <p:cNvCxnSpPr>
            <a:cxnSpLocks/>
          </p:cNvCxnSpPr>
          <p:nvPr/>
        </p:nvCxnSpPr>
        <p:spPr>
          <a:xfrm>
            <a:off x="3230302" y="1783421"/>
            <a:ext cx="0" cy="4134779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išľïḋé">
            <a:extLst>
              <a:ext uri="{FF2B5EF4-FFF2-40B4-BE49-F238E27FC236}">
                <a16:creationId xmlns:a16="http://schemas.microsoft.com/office/drawing/2014/main" id="{0DB1D0A1-2667-455C-9387-D7ABF0A00B8C}"/>
              </a:ext>
            </a:extLst>
          </p:cNvPr>
          <p:cNvSpPr txBox="1"/>
          <p:nvPr/>
        </p:nvSpPr>
        <p:spPr>
          <a:xfrm>
            <a:off x="558800" y="1700808"/>
            <a:ext cx="2671463" cy="5403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28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10" name="poetry_91022">
            <a:extLst>
              <a:ext uri="{FF2B5EF4-FFF2-40B4-BE49-F238E27FC236}">
                <a16:creationId xmlns:a16="http://schemas.microsoft.com/office/drawing/2014/main" id="{ADAD6BE3-DC11-4582-9F68-50D831ADD001}"/>
              </a:ext>
            </a:extLst>
          </p:cNvPr>
          <p:cNvSpPr>
            <a:spLocks noChangeAspect="1"/>
          </p:cNvSpPr>
          <p:nvPr/>
        </p:nvSpPr>
        <p:spPr bwMode="auto">
          <a:xfrm>
            <a:off x="2210967" y="4971088"/>
            <a:ext cx="886559" cy="945665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85291" y="4076809"/>
            <a:ext cx="5419185" cy="89535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目录测试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386407" y="4972159"/>
            <a:ext cx="5419185" cy="1015623"/>
          </a:xfrm>
        </p:spPr>
        <p:txBody>
          <a:bodyPr/>
          <a:lstStyle/>
          <a:p>
            <a:pPr lvl="0" algn="ctr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</a:rPr>
              <a:t>indextest1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2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DF8C372-436E-4E84-AAF7-E75D0D57F897}"/>
              </a:ext>
            </a:extLst>
          </p:cNvPr>
          <p:cNvCxnSpPr/>
          <p:nvPr/>
        </p:nvCxnSpPr>
        <p:spPr>
          <a:xfrm>
            <a:off x="2108689" y="4299438"/>
            <a:ext cx="797462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子页标题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BF0325-ABEB-4E5C-A540-120706097603}"/>
              </a:ext>
            </a:extLst>
          </p:cNvPr>
          <p:cNvSpPr txBox="1"/>
          <p:nvPr/>
        </p:nvSpPr>
        <p:spPr>
          <a:xfrm>
            <a:off x="669924" y="1815068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页面</a:t>
            </a:r>
            <a:r>
              <a:rPr lang="en-US" altLang="zh-CN" dirty="0"/>
              <a:t>4</a:t>
            </a:r>
            <a:r>
              <a:rPr lang="zh-CN" altLang="en-US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386369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br>
              <a:rPr lang="en-US" altLang="zh-CN" dirty="0"/>
            </a:br>
            <a:r>
              <a:rPr lang="zh-CN" altLang="en-US" sz="2400" b="0" dirty="0"/>
              <a:t>感谢您的观看</a:t>
            </a:r>
            <a:endParaRPr lang="zh-CN" altLang="en-US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094411" y="4844712"/>
            <a:ext cx="5426076" cy="310871"/>
          </a:xfrm>
        </p:spPr>
        <p:txBody>
          <a:bodyPr>
            <a:normAutofit/>
          </a:bodyPr>
          <a:lstStyle/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094412" y="4548441"/>
            <a:ext cx="5426076" cy="296271"/>
          </a:xfrm>
        </p:spPr>
        <p:txBody>
          <a:bodyPr/>
          <a:lstStyle/>
          <a:p>
            <a:r>
              <a:rPr lang="zh-CN" altLang="en-US" dirty="0"/>
              <a:t>尾页详细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18abb81e-575a-4c19-9c5e-19c1c8f92594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52733"/>
      </a:accent1>
      <a:accent2>
        <a:srgbClr val="001D44"/>
      </a:accent2>
      <a:accent3>
        <a:srgbClr val="A7B3BA"/>
      </a:accent3>
      <a:accent4>
        <a:srgbClr val="165073"/>
      </a:accent4>
      <a:accent5>
        <a:srgbClr val="3B89B8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52733"/>
    </a:accent1>
    <a:accent2>
      <a:srgbClr val="001D44"/>
    </a:accent2>
    <a:accent3>
      <a:srgbClr val="A7B3BA"/>
    </a:accent3>
    <a:accent4>
      <a:srgbClr val="165073"/>
    </a:accent4>
    <a:accent5>
      <a:srgbClr val="3B89B8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52733"/>
    </a:accent1>
    <a:accent2>
      <a:srgbClr val="001D44"/>
    </a:accent2>
    <a:accent3>
      <a:srgbClr val="A7B3BA"/>
    </a:accent3>
    <a:accent4>
      <a:srgbClr val="165073"/>
    </a:accent4>
    <a:accent5>
      <a:srgbClr val="3B89B8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52733"/>
    </a:accent1>
    <a:accent2>
      <a:srgbClr val="001D44"/>
    </a:accent2>
    <a:accent3>
      <a:srgbClr val="A7B3BA"/>
    </a:accent3>
    <a:accent4>
      <a:srgbClr val="165073"/>
    </a:accent4>
    <a:accent5>
      <a:srgbClr val="3B89B8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52733"/>
    </a:accent1>
    <a:accent2>
      <a:srgbClr val="001D44"/>
    </a:accent2>
    <a:accent3>
      <a:srgbClr val="A7B3BA"/>
    </a:accent3>
    <a:accent4>
      <a:srgbClr val="165073"/>
    </a:accent4>
    <a:accent5>
      <a:srgbClr val="3B89B8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118</TotalTime>
  <Words>43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Impact</vt:lpstr>
      <vt:lpstr>主题5</vt:lpstr>
      <vt:lpstr>2封面大标题</vt:lpstr>
      <vt:lpstr>PowerPoint 演示文稿</vt:lpstr>
      <vt:lpstr>目录测试1</vt:lpstr>
      <vt:lpstr>子页标题</vt:lpstr>
      <vt:lpstr>谢谢 感谢您的观看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eva4</cp:lastModifiedBy>
  <cp:revision>32</cp:revision>
  <cp:lastPrinted>2019-09-11T16:00:00Z</cp:lastPrinted>
  <dcterms:created xsi:type="dcterms:W3CDTF">2019-09-11T16:00:00Z</dcterms:created>
  <dcterms:modified xsi:type="dcterms:W3CDTF">2019-10-15T09:13:25Z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