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89" r:id="rId3"/>
    <p:sldId id="440" r:id="rId4"/>
    <p:sldId id="434" r:id="rId5"/>
    <p:sldId id="391" r:id="rId6"/>
    <p:sldId id="340" r:id="rId7"/>
    <p:sldId id="436" r:id="rId8"/>
    <p:sldId id="439" r:id="rId9"/>
    <p:sldId id="44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2811FF-7FC2-47AC-BC3C-C74722B94287}">
          <p14:sldIdLst>
            <p14:sldId id="256"/>
            <p14:sldId id="389"/>
            <p14:sldId id="440"/>
            <p14:sldId id="434"/>
            <p14:sldId id="391"/>
            <p14:sldId id="340"/>
            <p14:sldId id="436"/>
            <p14:sldId id="439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4" initials="e" lastIdx="1" clrIdx="0">
    <p:extLst>
      <p:ext uri="{19B8F6BF-5375-455C-9EA6-DF929625EA0E}">
        <p15:presenceInfo xmlns:p15="http://schemas.microsoft.com/office/powerpoint/2012/main" userId="eva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76" d="100"/>
          <a:sy n="76" d="100"/>
        </p:scale>
        <p:origin x="67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E67D98-6159-48C6-AAB7-2E514DF6DF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443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87638" y="2669584"/>
            <a:ext cx="560024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87638" y="1112837"/>
            <a:ext cx="5600247" cy="1556747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87638" y="4432892"/>
            <a:ext cx="560024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638" y="4729163"/>
            <a:ext cx="560024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BA5692-8A32-4F26-BCE6-3BA7C1990449}"/>
              </a:ext>
            </a:extLst>
          </p:cNvPr>
          <p:cNvCxnSpPr>
            <a:cxnSpLocks/>
          </p:cNvCxnSpPr>
          <p:nvPr userDrawn="1"/>
        </p:nvCxnSpPr>
        <p:spPr>
          <a:xfrm>
            <a:off x="887638" y="4122057"/>
            <a:ext cx="621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>
          <a:gsLst>
            <a:gs pos="100000">
              <a:srgbClr val="041B2A"/>
            </a:gs>
            <a:gs pos="22000">
              <a:srgbClr val="586A7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5AC24C8-9904-4991-85FF-84B763663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6944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3D325F-DD31-4A87-970E-195732D7B9A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8640" y="4117294"/>
            <a:ext cx="621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4411" y="1130300"/>
            <a:ext cx="5426076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4411" y="343653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4412" y="3140265"/>
            <a:ext cx="5426076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2019/10/30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封面小标题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封面大标题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公司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54D86-94B6-4DB5-A456-257B2FA137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9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8C9380A-00F4-4009-AE06-D4E1331E9C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499287"/>
            <a:ext cx="11530260" cy="3966646"/>
            <a:chOff x="0" y="1270687"/>
            <a:chExt cx="11530260" cy="3966646"/>
          </a:xfrm>
        </p:grpSpPr>
        <p:sp>
          <p:nvSpPr>
            <p:cNvPr id="6" name="íśḷïḍê">
              <a:extLst>
                <a:ext uri="{FF2B5EF4-FFF2-40B4-BE49-F238E27FC236}">
                  <a16:creationId xmlns:a16="http://schemas.microsoft.com/office/drawing/2014/main" id="{255382D3-03D2-47B2-8238-B069E5F9E111}"/>
                </a:ext>
              </a:extLst>
            </p:cNvPr>
            <p:cNvSpPr/>
            <p:nvPr/>
          </p:nvSpPr>
          <p:spPr bwMode="auto">
            <a:xfrm>
              <a:off x="0" y="1582243"/>
              <a:ext cx="4659143" cy="3333750"/>
            </a:xfrm>
            <a:custGeom>
              <a:avLst/>
              <a:gdLst>
                <a:gd name="connsiteX0" fmla="*/ 0 w 4295800"/>
                <a:gd name="connsiteY0" fmla="*/ 0 h 6858000"/>
                <a:gd name="connsiteX1" fmla="*/ 4079776 w 4295800"/>
                <a:gd name="connsiteY1" fmla="*/ 0 h 6858000"/>
                <a:gd name="connsiteX2" fmla="*/ 4079776 w 4295800"/>
                <a:gd name="connsiteY2" fmla="*/ 3303706 h 6858000"/>
                <a:gd name="connsiteX3" fmla="*/ 4295800 w 4295800"/>
                <a:gd name="connsiteY3" fmla="*/ 3429000 h 6858000"/>
                <a:gd name="connsiteX4" fmla="*/ 4079776 w 4295800"/>
                <a:gd name="connsiteY4" fmla="*/ 3554294 h 6858000"/>
                <a:gd name="connsiteX5" fmla="*/ 4079776 w 4295800"/>
                <a:gd name="connsiteY5" fmla="*/ 6858000 h 6858000"/>
                <a:gd name="connsiteX6" fmla="*/ 0 w 42958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800" h="6858000">
                  <a:moveTo>
                    <a:pt x="0" y="0"/>
                  </a:moveTo>
                  <a:lnTo>
                    <a:pt x="4079776" y="0"/>
                  </a:lnTo>
                  <a:lnTo>
                    <a:pt x="4079776" y="3303706"/>
                  </a:lnTo>
                  <a:lnTo>
                    <a:pt x="4295800" y="3429000"/>
                  </a:lnTo>
                  <a:lnTo>
                    <a:pt x="4079776" y="3554294"/>
                  </a:lnTo>
                  <a:lnTo>
                    <a:pt x="4079776" y="6858000"/>
                  </a:lnTo>
                  <a:lnTo>
                    <a:pt x="0" y="685800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7" name="íšlïdé">
              <a:extLst>
                <a:ext uri="{FF2B5EF4-FFF2-40B4-BE49-F238E27FC236}">
                  <a16:creationId xmlns:a16="http://schemas.microsoft.com/office/drawing/2014/main" id="{02A44EDF-6C1A-485B-BA06-86143686C2AF}"/>
                </a:ext>
              </a:extLst>
            </p:cNvPr>
            <p:cNvGrpSpPr/>
            <p:nvPr/>
          </p:nvGrpSpPr>
          <p:grpSpPr>
            <a:xfrm>
              <a:off x="2543493" y="2085377"/>
              <a:ext cx="2287084" cy="2287084"/>
              <a:chOff x="848002" y="2085377"/>
              <a:chExt cx="2287084" cy="2287084"/>
            </a:xfrm>
          </p:grpSpPr>
          <p:sp>
            <p:nvSpPr>
              <p:cNvPr id="38" name="íṥḻíḓê">
                <a:extLst>
                  <a:ext uri="{FF2B5EF4-FFF2-40B4-BE49-F238E27FC236}">
                    <a16:creationId xmlns:a16="http://schemas.microsoft.com/office/drawing/2014/main" id="{3D9BA79C-21A0-48C8-8236-2A5FA2028007}"/>
                  </a:ext>
                </a:extLst>
              </p:cNvPr>
              <p:cNvSpPr/>
              <p:nvPr/>
            </p:nvSpPr>
            <p:spPr bwMode="auto">
              <a:xfrm>
                <a:off x="848002" y="2085377"/>
                <a:ext cx="2287084" cy="2287084"/>
              </a:xfrm>
              <a:prstGeom prst="ellipse">
                <a:avLst/>
              </a:prstGeom>
              <a:solidFill>
                <a:schemeClr val="bg1">
                  <a:alpha val="23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ṡ1ïḑé">
                <a:extLst>
                  <a:ext uri="{FF2B5EF4-FFF2-40B4-BE49-F238E27FC236}">
                    <a16:creationId xmlns:a16="http://schemas.microsoft.com/office/drawing/2014/main" id="{CA39BAC1-FBCE-4884-85FB-D8F54DAB8278}"/>
                  </a:ext>
                </a:extLst>
              </p:cNvPr>
              <p:cNvSpPr/>
              <p:nvPr/>
            </p:nvSpPr>
            <p:spPr bwMode="auto">
              <a:xfrm>
                <a:off x="1008974" y="2279176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isļíḍe">
              <a:extLst>
                <a:ext uri="{FF2B5EF4-FFF2-40B4-BE49-F238E27FC236}">
                  <a16:creationId xmlns:a16="http://schemas.microsoft.com/office/drawing/2014/main" id="{35EED199-DF5E-4A2D-998C-888D5BE56D7B}"/>
                </a:ext>
              </a:extLst>
            </p:cNvPr>
            <p:cNvSpPr txBox="1"/>
            <p:nvPr/>
          </p:nvSpPr>
          <p:spPr>
            <a:xfrm>
              <a:off x="2421570" y="2775955"/>
              <a:ext cx="1890066" cy="90419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r"/>
              <a:r>
                <a:rPr lang="zh-CN" altLang="en-US" sz="3600" b="1" dirty="0">
                  <a:solidFill>
                    <a:schemeClr val="accent1"/>
                  </a:solidFill>
                  <a:cs typeface="+mn-ea"/>
                  <a:sym typeface="+mn-lt"/>
                </a:rPr>
                <a:t>目录</a:t>
              </a:r>
              <a:endParaRPr lang="tr-TR" altLang="zh-CN" sz="3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9" name="iS1ídé">
              <a:extLst>
                <a:ext uri="{FF2B5EF4-FFF2-40B4-BE49-F238E27FC236}">
                  <a16:creationId xmlns:a16="http://schemas.microsoft.com/office/drawing/2014/main" id="{E0E7205B-D31A-4423-9EAF-98052470A7EE}"/>
                </a:ext>
              </a:extLst>
            </p:cNvPr>
            <p:cNvSpPr txBox="1"/>
            <p:nvPr/>
          </p:nvSpPr>
          <p:spPr>
            <a:xfrm>
              <a:off x="5714020" y="1270687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0" name="ïṣļiḑé">
              <a:extLst>
                <a:ext uri="{FF2B5EF4-FFF2-40B4-BE49-F238E27FC236}">
                  <a16:creationId xmlns:a16="http://schemas.microsoft.com/office/drawing/2014/main" id="{39D14D28-E0FE-4B48-907F-94E6CDDD1E58}"/>
                </a:ext>
              </a:extLst>
            </p:cNvPr>
            <p:cNvGrpSpPr/>
            <p:nvPr/>
          </p:nvGrpSpPr>
          <p:grpSpPr>
            <a:xfrm>
              <a:off x="6411000" y="1270687"/>
              <a:ext cx="5109488" cy="690577"/>
              <a:chOff x="6276000" y="1173974"/>
              <a:chExt cx="3555000" cy="690577"/>
            </a:xfrm>
          </p:grpSpPr>
          <p:sp>
            <p:nvSpPr>
              <p:cNvPr id="36" name="iṡlïḓ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276000" y="1561573"/>
                <a:ext cx="3555000" cy="302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Company profiles</a:t>
                </a:r>
              </a:p>
            </p:txBody>
          </p:sp>
          <p:sp>
            <p:nvSpPr>
              <p:cNvPr id="37" name="íṧļîḓ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276000" y="1173974"/>
                <a:ext cx="3555000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公司简介</a:t>
                </a:r>
              </a:p>
            </p:txBody>
          </p:sp>
        </p:grpSp>
        <p:sp>
          <p:nvSpPr>
            <p:cNvPr id="11" name="ï$ḻîḋè">
              <a:extLst>
                <a:ext uri="{FF2B5EF4-FFF2-40B4-BE49-F238E27FC236}">
                  <a16:creationId xmlns:a16="http://schemas.microsoft.com/office/drawing/2014/main" id="{0FB1F54B-4232-4FA5-8240-A25E081A0F34}"/>
                </a:ext>
              </a:extLst>
            </p:cNvPr>
            <p:cNvSpPr txBox="1"/>
            <p:nvPr/>
          </p:nvSpPr>
          <p:spPr>
            <a:xfrm>
              <a:off x="5682761" y="208537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2" name="i$1ïḍé">
              <a:extLst>
                <a:ext uri="{FF2B5EF4-FFF2-40B4-BE49-F238E27FC236}">
                  <a16:creationId xmlns:a16="http://schemas.microsoft.com/office/drawing/2014/main" id="{907D8AD8-57CD-4B12-88D6-FCCE001293BC}"/>
                </a:ext>
              </a:extLst>
            </p:cNvPr>
            <p:cNvGrpSpPr/>
            <p:nvPr/>
          </p:nvGrpSpPr>
          <p:grpSpPr>
            <a:xfrm>
              <a:off x="6411000" y="2085378"/>
              <a:ext cx="5109488" cy="690577"/>
              <a:chOff x="6276000" y="1173974"/>
              <a:chExt cx="3555000" cy="690577"/>
            </a:xfrm>
          </p:grpSpPr>
          <p:sp>
            <p:nvSpPr>
              <p:cNvPr id="34" name="iśľiḋ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276000" y="1561573"/>
                <a:ext cx="3555000" cy="302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Problem analysis</a:t>
                </a:r>
              </a:p>
            </p:txBody>
          </p:sp>
          <p:sp>
            <p:nvSpPr>
              <p:cNvPr id="35" name="íSḻîḓ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276000" y="1173974"/>
                <a:ext cx="3555000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问题分析</a:t>
                </a:r>
              </a:p>
            </p:txBody>
          </p:sp>
        </p:grpSp>
        <p:sp>
          <p:nvSpPr>
            <p:cNvPr id="13" name="ïšļiḍè">
              <a:extLst>
                <a:ext uri="{FF2B5EF4-FFF2-40B4-BE49-F238E27FC236}">
                  <a16:creationId xmlns:a16="http://schemas.microsoft.com/office/drawing/2014/main" id="{63DFD3FC-F8B4-4D7E-B32A-4ED0FF4BA486}"/>
                </a:ext>
              </a:extLst>
            </p:cNvPr>
            <p:cNvSpPr txBox="1"/>
            <p:nvPr/>
          </p:nvSpPr>
          <p:spPr>
            <a:xfrm>
              <a:off x="5675548" y="2900067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4" name="iŝḷiďè">
              <a:extLst>
                <a:ext uri="{FF2B5EF4-FFF2-40B4-BE49-F238E27FC236}">
                  <a16:creationId xmlns:a16="http://schemas.microsoft.com/office/drawing/2014/main" id="{08BAFAC1-C5F7-410C-AE25-F3D517F7D833}"/>
                </a:ext>
              </a:extLst>
            </p:cNvPr>
            <p:cNvGrpSpPr/>
            <p:nvPr/>
          </p:nvGrpSpPr>
          <p:grpSpPr>
            <a:xfrm>
              <a:off x="6411000" y="2900069"/>
              <a:ext cx="5109488" cy="690577"/>
              <a:chOff x="6276000" y="1173974"/>
              <a:chExt cx="3555000" cy="690577"/>
            </a:xfrm>
          </p:grpSpPr>
          <p:sp>
            <p:nvSpPr>
              <p:cNvPr id="32" name="îṡļíḑ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276000" y="1561573"/>
                <a:ext cx="3555000" cy="302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Product solutions</a:t>
                </a:r>
              </a:p>
            </p:txBody>
          </p:sp>
          <p:sp>
            <p:nvSpPr>
              <p:cNvPr id="33" name="iṡľ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276000" y="1173974"/>
                <a:ext cx="3555000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产品方案</a:t>
                </a:r>
              </a:p>
            </p:txBody>
          </p:sp>
        </p:grpSp>
        <p:sp>
          <p:nvSpPr>
            <p:cNvPr id="15" name="iṡḷîḋé">
              <a:extLst>
                <a:ext uri="{FF2B5EF4-FFF2-40B4-BE49-F238E27FC236}">
                  <a16:creationId xmlns:a16="http://schemas.microsoft.com/office/drawing/2014/main" id="{845532AB-2D1A-4E61-B598-4109B756A3C9}"/>
                </a:ext>
              </a:extLst>
            </p:cNvPr>
            <p:cNvSpPr txBox="1"/>
            <p:nvPr/>
          </p:nvSpPr>
          <p:spPr>
            <a:xfrm>
              <a:off x="5683563" y="3714757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6" name="ïšlîdè">
              <a:extLst>
                <a:ext uri="{FF2B5EF4-FFF2-40B4-BE49-F238E27FC236}">
                  <a16:creationId xmlns:a16="http://schemas.microsoft.com/office/drawing/2014/main" id="{E518749C-D681-4DE5-91D8-D1BA9B36728F}"/>
                </a:ext>
              </a:extLst>
            </p:cNvPr>
            <p:cNvGrpSpPr/>
            <p:nvPr/>
          </p:nvGrpSpPr>
          <p:grpSpPr>
            <a:xfrm>
              <a:off x="6411000" y="3714760"/>
              <a:ext cx="5109488" cy="690577"/>
              <a:chOff x="6276000" y="1173974"/>
              <a:chExt cx="3555000" cy="690577"/>
            </a:xfrm>
          </p:grpSpPr>
          <p:sp>
            <p:nvSpPr>
              <p:cNvPr id="30" name="íṧ1îḑ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276000" y="1561573"/>
                <a:ext cx="3555000" cy="302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Implement service</a:t>
                </a:r>
              </a:p>
            </p:txBody>
          </p:sp>
          <p:sp>
            <p:nvSpPr>
              <p:cNvPr id="31" name="ïṣ1i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276000" y="1173974"/>
                <a:ext cx="3555000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实施服务</a:t>
                </a:r>
              </a:p>
            </p:txBody>
          </p:sp>
        </p:grpSp>
        <p:sp>
          <p:nvSpPr>
            <p:cNvPr id="17" name="îŝḷídê">
              <a:extLst>
                <a:ext uri="{FF2B5EF4-FFF2-40B4-BE49-F238E27FC236}">
                  <a16:creationId xmlns:a16="http://schemas.microsoft.com/office/drawing/2014/main" id="{B367FCDB-2C45-4921-97A7-E9DD47C90CBA}"/>
                </a:ext>
              </a:extLst>
            </p:cNvPr>
            <p:cNvSpPr txBox="1"/>
            <p:nvPr/>
          </p:nvSpPr>
          <p:spPr>
            <a:xfrm>
              <a:off x="5673945" y="4529447"/>
              <a:ext cx="73609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grpSp>
          <p:nvGrpSpPr>
            <p:cNvPr id="18" name="íṥļïḋé">
              <a:extLst>
                <a:ext uri="{FF2B5EF4-FFF2-40B4-BE49-F238E27FC236}">
                  <a16:creationId xmlns:a16="http://schemas.microsoft.com/office/drawing/2014/main" id="{C372D1D0-7C71-401A-AB19-83BE7D534684}"/>
                </a:ext>
              </a:extLst>
            </p:cNvPr>
            <p:cNvGrpSpPr/>
            <p:nvPr/>
          </p:nvGrpSpPr>
          <p:grpSpPr>
            <a:xfrm>
              <a:off x="6411000" y="4529451"/>
              <a:ext cx="5109488" cy="690577"/>
              <a:chOff x="6276000" y="1173974"/>
              <a:chExt cx="3555000" cy="690577"/>
            </a:xfrm>
          </p:grpSpPr>
          <p:sp>
            <p:nvSpPr>
              <p:cNvPr id="28" name="îṧḷîḋ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276000" y="1561573"/>
                <a:ext cx="3555000" cy="302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Customer cases</a:t>
                </a:r>
              </a:p>
            </p:txBody>
          </p:sp>
          <p:sp>
            <p:nvSpPr>
              <p:cNvPr id="29" name="iṧļî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276000" y="1173974"/>
                <a:ext cx="3555000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客户案例</a:t>
                </a: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5B56728-007D-43AC-AF1B-5F4F197AE9C3}"/>
                </a:ext>
              </a:extLst>
            </p:cNvPr>
            <p:cNvCxnSpPr>
              <a:cxnSpLocks/>
            </p:cNvCxnSpPr>
            <p:nvPr/>
          </p:nvCxnSpPr>
          <p:spPr>
            <a:xfrm>
              <a:off x="6500999" y="1989000"/>
              <a:ext cx="502926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5888569-3DDE-4F8E-80FE-5D4778C1FDF9}"/>
                </a:ext>
              </a:extLst>
            </p:cNvPr>
            <p:cNvCxnSpPr>
              <a:cxnSpLocks/>
            </p:cNvCxnSpPr>
            <p:nvPr/>
          </p:nvCxnSpPr>
          <p:spPr>
            <a:xfrm>
              <a:off x="6500999" y="2803691"/>
              <a:ext cx="502926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87478B4-EBA8-483D-8F95-043724C61F1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999" y="3618382"/>
              <a:ext cx="502926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BDC7652-3D23-404E-A5C2-91DAB567B77E}"/>
                </a:ext>
              </a:extLst>
            </p:cNvPr>
            <p:cNvCxnSpPr>
              <a:cxnSpLocks/>
            </p:cNvCxnSpPr>
            <p:nvPr/>
          </p:nvCxnSpPr>
          <p:spPr>
            <a:xfrm>
              <a:off x="6500999" y="4433073"/>
              <a:ext cx="502926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2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5291" y="4076809"/>
            <a:ext cx="5419185" cy="89535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7" y="4972159"/>
            <a:ext cx="5419185" cy="1015623"/>
          </a:xfrm>
        </p:spPr>
        <p:txBody>
          <a:bodyPr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</a:rPr>
              <a:t>Problem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2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DF8C372-436E-4E84-AAF7-E75D0D57F897}"/>
              </a:ext>
            </a:extLst>
          </p:cNvPr>
          <p:cNvCxnSpPr/>
          <p:nvPr/>
        </p:nvCxnSpPr>
        <p:spPr>
          <a:xfrm>
            <a:off x="2108689" y="4299438"/>
            <a:ext cx="79746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1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www.chenksoft.com 400-6990-220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6" name="íśľíḋe"/>
          <p:cNvGrpSpPr/>
          <p:nvPr/>
        </p:nvGrpSpPr>
        <p:grpSpPr>
          <a:xfrm>
            <a:off x="5602584" y="3745598"/>
            <a:ext cx="1198794" cy="2401202"/>
            <a:chOff x="5602584" y="4190532"/>
            <a:chExt cx="1198794" cy="2401202"/>
          </a:xfrm>
        </p:grpSpPr>
        <p:sp>
          <p:nvSpPr>
            <p:cNvPr id="92" name="ïṩļíḑe"/>
            <p:cNvSpPr/>
            <p:nvPr/>
          </p:nvSpPr>
          <p:spPr bwMode="auto">
            <a:xfrm>
              <a:off x="6494488" y="6351610"/>
              <a:ext cx="297297" cy="240124"/>
            </a:xfrm>
            <a:custGeom>
              <a:avLst/>
              <a:gdLst>
                <a:gd name="T0" fmla="*/ 4 w 138"/>
                <a:gd name="T1" fmla="*/ 14 h 110"/>
                <a:gd name="T2" fmla="*/ 122 w 138"/>
                <a:gd name="T3" fmla="*/ 71 h 110"/>
                <a:gd name="T4" fmla="*/ 134 w 138"/>
                <a:gd name="T5" fmla="*/ 53 h 110"/>
                <a:gd name="T6" fmla="*/ 136 w 138"/>
                <a:gd name="T7" fmla="*/ 76 h 110"/>
                <a:gd name="T8" fmla="*/ 112 w 138"/>
                <a:gd name="T9" fmla="*/ 104 h 110"/>
                <a:gd name="T10" fmla="*/ 33 w 138"/>
                <a:gd name="T11" fmla="*/ 84 h 110"/>
                <a:gd name="T12" fmla="*/ 2 w 138"/>
                <a:gd name="T13" fmla="*/ 47 h 110"/>
                <a:gd name="T14" fmla="*/ 4 w 138"/>
                <a:gd name="T15" fmla="*/ 1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10">
                  <a:moveTo>
                    <a:pt x="4" y="14"/>
                  </a:moveTo>
                  <a:cubicBezTo>
                    <a:pt x="4" y="14"/>
                    <a:pt x="66" y="88"/>
                    <a:pt x="122" y="71"/>
                  </a:cubicBezTo>
                  <a:cubicBezTo>
                    <a:pt x="127" y="70"/>
                    <a:pt x="134" y="53"/>
                    <a:pt x="134" y="53"/>
                  </a:cubicBezTo>
                  <a:cubicBezTo>
                    <a:pt x="134" y="53"/>
                    <a:pt x="137" y="59"/>
                    <a:pt x="136" y="76"/>
                  </a:cubicBezTo>
                  <a:cubicBezTo>
                    <a:pt x="135" y="87"/>
                    <a:pt x="123" y="99"/>
                    <a:pt x="112" y="104"/>
                  </a:cubicBezTo>
                  <a:cubicBezTo>
                    <a:pt x="102" y="109"/>
                    <a:pt x="57" y="102"/>
                    <a:pt x="33" y="84"/>
                  </a:cubicBezTo>
                  <a:cubicBezTo>
                    <a:pt x="24" y="77"/>
                    <a:pt x="7" y="65"/>
                    <a:pt x="2" y="47"/>
                  </a:cubicBezTo>
                  <a:cubicBezTo>
                    <a:pt x="0" y="42"/>
                    <a:pt x="3" y="0"/>
                    <a:pt x="4" y="1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3" name="íS1ïḑé"/>
            <p:cNvSpPr/>
            <p:nvPr/>
          </p:nvSpPr>
          <p:spPr bwMode="auto">
            <a:xfrm>
              <a:off x="6494488" y="6370819"/>
              <a:ext cx="306890" cy="220914"/>
            </a:xfrm>
            <a:custGeom>
              <a:avLst/>
              <a:gdLst>
                <a:gd name="T0" fmla="*/ 6 w 141"/>
                <a:gd name="T1" fmla="*/ 11 h 101"/>
                <a:gd name="T2" fmla="*/ 5 w 141"/>
                <a:gd name="T3" fmla="*/ 38 h 101"/>
                <a:gd name="T4" fmla="*/ 34 w 141"/>
                <a:gd name="T5" fmla="*/ 72 h 101"/>
                <a:gd name="T6" fmla="*/ 35 w 141"/>
                <a:gd name="T7" fmla="*/ 73 h 101"/>
                <a:gd name="T8" fmla="*/ 102 w 141"/>
                <a:gd name="T9" fmla="*/ 95 h 101"/>
                <a:gd name="T10" fmla="*/ 111 w 141"/>
                <a:gd name="T11" fmla="*/ 93 h 101"/>
                <a:gd name="T12" fmla="*/ 133 w 141"/>
                <a:gd name="T13" fmla="*/ 67 h 101"/>
                <a:gd name="T14" fmla="*/ 133 w 141"/>
                <a:gd name="T15" fmla="*/ 52 h 101"/>
                <a:gd name="T16" fmla="*/ 123 w 141"/>
                <a:gd name="T17" fmla="*/ 65 h 101"/>
                <a:gd name="T18" fmla="*/ 105 w 141"/>
                <a:gd name="T19" fmla="*/ 67 h 101"/>
                <a:gd name="T20" fmla="*/ 6 w 141"/>
                <a:gd name="T21" fmla="*/ 11 h 101"/>
                <a:gd name="T22" fmla="*/ 102 w 141"/>
                <a:gd name="T23" fmla="*/ 100 h 101"/>
                <a:gd name="T24" fmla="*/ 33 w 141"/>
                <a:gd name="T25" fmla="*/ 77 h 101"/>
                <a:gd name="T26" fmla="*/ 31 w 141"/>
                <a:gd name="T27" fmla="*/ 76 h 101"/>
                <a:gd name="T28" fmla="*/ 1 w 141"/>
                <a:gd name="T29" fmla="*/ 39 h 101"/>
                <a:gd name="T30" fmla="*/ 2 w 141"/>
                <a:gd name="T31" fmla="*/ 1 h 101"/>
                <a:gd name="T32" fmla="*/ 4 w 141"/>
                <a:gd name="T33" fmla="*/ 0 h 101"/>
                <a:gd name="T34" fmla="*/ 7 w 141"/>
                <a:gd name="T35" fmla="*/ 5 h 101"/>
                <a:gd name="T36" fmla="*/ 105 w 141"/>
                <a:gd name="T37" fmla="*/ 62 h 101"/>
                <a:gd name="T38" fmla="*/ 122 w 141"/>
                <a:gd name="T39" fmla="*/ 60 h 101"/>
                <a:gd name="T40" fmla="*/ 132 w 141"/>
                <a:gd name="T41" fmla="*/ 43 h 101"/>
                <a:gd name="T42" fmla="*/ 134 w 141"/>
                <a:gd name="T43" fmla="*/ 42 h 101"/>
                <a:gd name="T44" fmla="*/ 136 w 141"/>
                <a:gd name="T45" fmla="*/ 43 h 101"/>
                <a:gd name="T46" fmla="*/ 138 w 141"/>
                <a:gd name="T47" fmla="*/ 67 h 101"/>
                <a:gd name="T48" fmla="*/ 114 w 141"/>
                <a:gd name="T49" fmla="*/ 98 h 101"/>
                <a:gd name="T50" fmla="*/ 102 w 141"/>
                <a:gd name="T5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01">
                  <a:moveTo>
                    <a:pt x="6" y="11"/>
                  </a:moveTo>
                  <a:cubicBezTo>
                    <a:pt x="5" y="20"/>
                    <a:pt x="5" y="35"/>
                    <a:pt x="5" y="38"/>
                  </a:cubicBezTo>
                  <a:cubicBezTo>
                    <a:pt x="10" y="54"/>
                    <a:pt x="25" y="66"/>
                    <a:pt x="34" y="72"/>
                  </a:cubicBezTo>
                  <a:lnTo>
                    <a:pt x="35" y="73"/>
                  </a:lnTo>
                  <a:cubicBezTo>
                    <a:pt x="53" y="87"/>
                    <a:pt x="84" y="95"/>
                    <a:pt x="102" y="95"/>
                  </a:cubicBezTo>
                  <a:cubicBezTo>
                    <a:pt x="108" y="95"/>
                    <a:pt x="110" y="94"/>
                    <a:pt x="111" y="93"/>
                  </a:cubicBezTo>
                  <a:cubicBezTo>
                    <a:pt x="122" y="88"/>
                    <a:pt x="133" y="77"/>
                    <a:pt x="133" y="67"/>
                  </a:cubicBezTo>
                  <a:cubicBezTo>
                    <a:pt x="134" y="60"/>
                    <a:pt x="134" y="55"/>
                    <a:pt x="133" y="52"/>
                  </a:cubicBezTo>
                  <a:cubicBezTo>
                    <a:pt x="131" y="57"/>
                    <a:pt x="126" y="63"/>
                    <a:pt x="123" y="65"/>
                  </a:cubicBezTo>
                  <a:cubicBezTo>
                    <a:pt x="117" y="67"/>
                    <a:pt x="111" y="67"/>
                    <a:pt x="105" y="67"/>
                  </a:cubicBezTo>
                  <a:cubicBezTo>
                    <a:pt x="60" y="67"/>
                    <a:pt x="18" y="24"/>
                    <a:pt x="6" y="11"/>
                  </a:cubicBezTo>
                  <a:close/>
                  <a:moveTo>
                    <a:pt x="102" y="100"/>
                  </a:moveTo>
                  <a:cubicBezTo>
                    <a:pt x="83" y="100"/>
                    <a:pt x="51" y="91"/>
                    <a:pt x="33" y="77"/>
                  </a:cubicBezTo>
                  <a:lnTo>
                    <a:pt x="31" y="76"/>
                  </a:lnTo>
                  <a:cubicBezTo>
                    <a:pt x="22" y="69"/>
                    <a:pt x="5" y="57"/>
                    <a:pt x="1" y="39"/>
                  </a:cubicBezTo>
                  <a:cubicBezTo>
                    <a:pt x="0" y="36"/>
                    <a:pt x="0" y="4"/>
                    <a:pt x="2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7" y="0"/>
                    <a:pt x="7" y="2"/>
                    <a:pt x="7" y="5"/>
                  </a:cubicBezTo>
                  <a:cubicBezTo>
                    <a:pt x="13" y="11"/>
                    <a:pt x="59" y="62"/>
                    <a:pt x="105" y="62"/>
                  </a:cubicBezTo>
                  <a:cubicBezTo>
                    <a:pt x="110" y="62"/>
                    <a:pt x="116" y="62"/>
                    <a:pt x="122" y="60"/>
                  </a:cubicBezTo>
                  <a:cubicBezTo>
                    <a:pt x="124" y="59"/>
                    <a:pt x="128" y="51"/>
                    <a:pt x="132" y="43"/>
                  </a:cubicBezTo>
                  <a:cubicBezTo>
                    <a:pt x="132" y="42"/>
                    <a:pt x="133" y="42"/>
                    <a:pt x="134" y="42"/>
                  </a:cubicBezTo>
                  <a:cubicBezTo>
                    <a:pt x="135" y="42"/>
                    <a:pt x="136" y="42"/>
                    <a:pt x="136" y="43"/>
                  </a:cubicBezTo>
                  <a:cubicBezTo>
                    <a:pt x="137" y="43"/>
                    <a:pt x="140" y="50"/>
                    <a:pt x="138" y="67"/>
                  </a:cubicBezTo>
                  <a:cubicBezTo>
                    <a:pt x="138" y="80"/>
                    <a:pt x="125" y="92"/>
                    <a:pt x="114" y="98"/>
                  </a:cubicBezTo>
                  <a:cubicBezTo>
                    <a:pt x="111" y="99"/>
                    <a:pt x="107" y="100"/>
                    <a:pt x="102" y="10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4" name="îṥḻïḍè"/>
            <p:cNvSpPr/>
            <p:nvPr/>
          </p:nvSpPr>
          <p:spPr bwMode="auto">
            <a:xfrm>
              <a:off x="6436946" y="6197932"/>
              <a:ext cx="364432" cy="364982"/>
            </a:xfrm>
            <a:custGeom>
              <a:avLst/>
              <a:gdLst>
                <a:gd name="T0" fmla="*/ 0 w 166"/>
                <a:gd name="T1" fmla="*/ 12 h 166"/>
                <a:gd name="T2" fmla="*/ 1 w 166"/>
                <a:gd name="T3" fmla="*/ 11 h 166"/>
                <a:gd name="T4" fmla="*/ 117 w 166"/>
                <a:gd name="T5" fmla="*/ 5 h 166"/>
                <a:gd name="T6" fmla="*/ 145 w 166"/>
                <a:gd name="T7" fmla="*/ 60 h 166"/>
                <a:gd name="T8" fmla="*/ 149 w 166"/>
                <a:gd name="T9" fmla="*/ 66 h 166"/>
                <a:gd name="T10" fmla="*/ 164 w 166"/>
                <a:gd name="T11" fmla="*/ 129 h 166"/>
                <a:gd name="T12" fmla="*/ 131 w 166"/>
                <a:gd name="T13" fmla="*/ 162 h 166"/>
                <a:gd name="T14" fmla="*/ 57 w 166"/>
                <a:gd name="T15" fmla="*/ 134 h 166"/>
                <a:gd name="T16" fmla="*/ 27 w 166"/>
                <a:gd name="T17" fmla="*/ 69 h 166"/>
                <a:gd name="T18" fmla="*/ 3 w 166"/>
                <a:gd name="T19" fmla="*/ 30 h 166"/>
                <a:gd name="T20" fmla="*/ 0 w 166"/>
                <a:gd name="T21" fmla="*/ 1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66">
                  <a:moveTo>
                    <a:pt x="0" y="12"/>
                  </a:moveTo>
                  <a:lnTo>
                    <a:pt x="1" y="11"/>
                  </a:lnTo>
                  <a:cubicBezTo>
                    <a:pt x="1" y="11"/>
                    <a:pt x="115" y="0"/>
                    <a:pt x="117" y="5"/>
                  </a:cubicBezTo>
                  <a:cubicBezTo>
                    <a:pt x="120" y="10"/>
                    <a:pt x="135" y="44"/>
                    <a:pt x="145" y="60"/>
                  </a:cubicBezTo>
                  <a:cubicBezTo>
                    <a:pt x="147" y="62"/>
                    <a:pt x="148" y="64"/>
                    <a:pt x="149" y="66"/>
                  </a:cubicBezTo>
                  <a:cubicBezTo>
                    <a:pt x="158" y="77"/>
                    <a:pt x="165" y="114"/>
                    <a:pt x="164" y="129"/>
                  </a:cubicBezTo>
                  <a:cubicBezTo>
                    <a:pt x="163" y="144"/>
                    <a:pt x="152" y="158"/>
                    <a:pt x="131" y="162"/>
                  </a:cubicBezTo>
                  <a:cubicBezTo>
                    <a:pt x="111" y="165"/>
                    <a:pt x="84" y="155"/>
                    <a:pt x="57" y="134"/>
                  </a:cubicBezTo>
                  <a:cubicBezTo>
                    <a:pt x="34" y="116"/>
                    <a:pt x="28" y="80"/>
                    <a:pt x="27" y="69"/>
                  </a:cubicBezTo>
                  <a:cubicBezTo>
                    <a:pt x="26" y="58"/>
                    <a:pt x="4" y="31"/>
                    <a:pt x="3" y="30"/>
                  </a:cubicBezTo>
                  <a:lnTo>
                    <a:pt x="0" y="12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5" name="íšľíde"/>
            <p:cNvSpPr/>
            <p:nvPr/>
          </p:nvSpPr>
          <p:spPr bwMode="auto">
            <a:xfrm>
              <a:off x="6427352" y="6197932"/>
              <a:ext cx="374026" cy="364982"/>
            </a:xfrm>
            <a:custGeom>
              <a:avLst/>
              <a:gdLst>
                <a:gd name="T0" fmla="*/ 8 w 170"/>
                <a:gd name="T1" fmla="*/ 30 h 167"/>
                <a:gd name="T2" fmla="*/ 32 w 170"/>
                <a:gd name="T3" fmla="*/ 70 h 167"/>
                <a:gd name="T4" fmla="*/ 61 w 170"/>
                <a:gd name="T5" fmla="*/ 133 h 167"/>
                <a:gd name="T6" fmla="*/ 133 w 170"/>
                <a:gd name="T7" fmla="*/ 160 h 167"/>
                <a:gd name="T8" fmla="*/ 164 w 170"/>
                <a:gd name="T9" fmla="*/ 130 h 167"/>
                <a:gd name="T10" fmla="*/ 149 w 170"/>
                <a:gd name="T11" fmla="*/ 68 h 167"/>
                <a:gd name="T12" fmla="*/ 145 w 170"/>
                <a:gd name="T13" fmla="*/ 62 h 167"/>
                <a:gd name="T14" fmla="*/ 118 w 170"/>
                <a:gd name="T15" fmla="*/ 8 h 167"/>
                <a:gd name="T16" fmla="*/ 5 w 170"/>
                <a:gd name="T17" fmla="*/ 14 h 167"/>
                <a:gd name="T18" fmla="*/ 8 w 170"/>
                <a:gd name="T19" fmla="*/ 30 h 167"/>
                <a:gd name="T20" fmla="*/ 125 w 170"/>
                <a:gd name="T21" fmla="*/ 166 h 167"/>
                <a:gd name="T22" fmla="*/ 57 w 170"/>
                <a:gd name="T23" fmla="*/ 137 h 167"/>
                <a:gd name="T24" fmla="*/ 28 w 170"/>
                <a:gd name="T25" fmla="*/ 70 h 167"/>
                <a:gd name="T26" fmla="*/ 4 w 170"/>
                <a:gd name="T27" fmla="*/ 33 h 167"/>
                <a:gd name="T28" fmla="*/ 4 w 170"/>
                <a:gd name="T29" fmla="*/ 32 h 167"/>
                <a:gd name="T30" fmla="*/ 3 w 170"/>
                <a:gd name="T31" fmla="*/ 31 h 167"/>
                <a:gd name="T32" fmla="*/ 1 w 170"/>
                <a:gd name="T33" fmla="*/ 13 h 167"/>
                <a:gd name="T34" fmla="*/ 2 w 170"/>
                <a:gd name="T35" fmla="*/ 11 h 167"/>
                <a:gd name="T36" fmla="*/ 4 w 170"/>
                <a:gd name="T37" fmla="*/ 9 h 167"/>
                <a:gd name="T38" fmla="*/ 61 w 170"/>
                <a:gd name="T39" fmla="*/ 4 h 167"/>
                <a:gd name="T40" fmla="*/ 122 w 170"/>
                <a:gd name="T41" fmla="*/ 5 h 167"/>
                <a:gd name="T42" fmla="*/ 149 w 170"/>
                <a:gd name="T43" fmla="*/ 60 h 167"/>
                <a:gd name="T44" fmla="*/ 153 w 170"/>
                <a:gd name="T45" fmla="*/ 65 h 167"/>
                <a:gd name="T46" fmla="*/ 169 w 170"/>
                <a:gd name="T47" fmla="*/ 130 h 167"/>
                <a:gd name="T48" fmla="*/ 134 w 170"/>
                <a:gd name="T49" fmla="*/ 165 h 167"/>
                <a:gd name="T50" fmla="*/ 125 w 170"/>
                <a:gd name="T51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0" h="167">
                  <a:moveTo>
                    <a:pt x="8" y="30"/>
                  </a:moveTo>
                  <a:cubicBezTo>
                    <a:pt x="15" y="39"/>
                    <a:pt x="31" y="60"/>
                    <a:pt x="32" y="70"/>
                  </a:cubicBezTo>
                  <a:cubicBezTo>
                    <a:pt x="34" y="83"/>
                    <a:pt x="40" y="117"/>
                    <a:pt x="61" y="133"/>
                  </a:cubicBezTo>
                  <a:cubicBezTo>
                    <a:pt x="86" y="154"/>
                    <a:pt x="113" y="164"/>
                    <a:pt x="133" y="160"/>
                  </a:cubicBezTo>
                  <a:cubicBezTo>
                    <a:pt x="153" y="157"/>
                    <a:pt x="163" y="143"/>
                    <a:pt x="164" y="130"/>
                  </a:cubicBezTo>
                  <a:cubicBezTo>
                    <a:pt x="164" y="115"/>
                    <a:pt x="158" y="78"/>
                    <a:pt x="149" y="68"/>
                  </a:cubicBezTo>
                  <a:cubicBezTo>
                    <a:pt x="148" y="67"/>
                    <a:pt x="147" y="65"/>
                    <a:pt x="145" y="62"/>
                  </a:cubicBezTo>
                  <a:cubicBezTo>
                    <a:pt x="136" y="47"/>
                    <a:pt x="120" y="14"/>
                    <a:pt x="118" y="8"/>
                  </a:cubicBezTo>
                  <a:cubicBezTo>
                    <a:pt x="111" y="5"/>
                    <a:pt x="55" y="9"/>
                    <a:pt x="5" y="14"/>
                  </a:cubicBezTo>
                  <a:lnTo>
                    <a:pt x="8" y="30"/>
                  </a:lnTo>
                  <a:close/>
                  <a:moveTo>
                    <a:pt x="125" y="166"/>
                  </a:moveTo>
                  <a:cubicBezTo>
                    <a:pt x="105" y="166"/>
                    <a:pt x="81" y="156"/>
                    <a:pt x="57" y="137"/>
                  </a:cubicBezTo>
                  <a:cubicBezTo>
                    <a:pt x="35" y="119"/>
                    <a:pt x="29" y="85"/>
                    <a:pt x="28" y="70"/>
                  </a:cubicBezTo>
                  <a:cubicBezTo>
                    <a:pt x="27" y="63"/>
                    <a:pt x="15" y="46"/>
                    <a:pt x="4" y="33"/>
                  </a:cubicBezTo>
                  <a:lnTo>
                    <a:pt x="4" y="32"/>
                  </a:lnTo>
                  <a:cubicBezTo>
                    <a:pt x="3" y="32"/>
                    <a:pt x="3" y="32"/>
                    <a:pt x="3" y="31"/>
                  </a:cubicBezTo>
                  <a:lnTo>
                    <a:pt x="1" y="13"/>
                  </a:lnTo>
                  <a:cubicBezTo>
                    <a:pt x="0" y="12"/>
                    <a:pt x="1" y="11"/>
                    <a:pt x="2" y="11"/>
                  </a:cubicBezTo>
                  <a:cubicBezTo>
                    <a:pt x="2" y="10"/>
                    <a:pt x="3" y="9"/>
                    <a:pt x="4" y="9"/>
                  </a:cubicBezTo>
                  <a:cubicBezTo>
                    <a:pt x="4" y="9"/>
                    <a:pt x="32" y="6"/>
                    <a:pt x="61" y="4"/>
                  </a:cubicBezTo>
                  <a:cubicBezTo>
                    <a:pt x="120" y="0"/>
                    <a:pt x="121" y="3"/>
                    <a:pt x="122" y="5"/>
                  </a:cubicBezTo>
                  <a:cubicBezTo>
                    <a:pt x="124" y="10"/>
                    <a:pt x="140" y="44"/>
                    <a:pt x="149" y="60"/>
                  </a:cubicBezTo>
                  <a:cubicBezTo>
                    <a:pt x="151" y="62"/>
                    <a:pt x="152" y="64"/>
                    <a:pt x="153" y="65"/>
                  </a:cubicBezTo>
                  <a:cubicBezTo>
                    <a:pt x="162" y="77"/>
                    <a:pt x="169" y="116"/>
                    <a:pt x="169" y="130"/>
                  </a:cubicBezTo>
                  <a:cubicBezTo>
                    <a:pt x="168" y="147"/>
                    <a:pt x="154" y="162"/>
                    <a:pt x="134" y="165"/>
                  </a:cubicBezTo>
                  <a:cubicBezTo>
                    <a:pt x="131" y="166"/>
                    <a:pt x="128" y="166"/>
                    <a:pt x="125" y="166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6" name="ïśliḓe"/>
            <p:cNvSpPr/>
            <p:nvPr/>
          </p:nvSpPr>
          <p:spPr bwMode="auto">
            <a:xfrm>
              <a:off x="6427352" y="6245960"/>
              <a:ext cx="86316" cy="115258"/>
            </a:xfrm>
            <a:custGeom>
              <a:avLst/>
              <a:gdLst>
                <a:gd name="T0" fmla="*/ 3 w 39"/>
                <a:gd name="T1" fmla="*/ 0 h 55"/>
                <a:gd name="T2" fmla="*/ 34 w 39"/>
                <a:gd name="T3" fmla="*/ 15 h 55"/>
                <a:gd name="T4" fmla="*/ 35 w 39"/>
                <a:gd name="T5" fmla="*/ 51 h 55"/>
                <a:gd name="T6" fmla="*/ 20 w 39"/>
                <a:gd name="T7" fmla="*/ 54 h 55"/>
                <a:gd name="T8" fmla="*/ 0 w 39"/>
                <a:gd name="T9" fmla="*/ 29 h 55"/>
                <a:gd name="T10" fmla="*/ 3 w 3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3" y="0"/>
                  </a:moveTo>
                  <a:cubicBezTo>
                    <a:pt x="3" y="0"/>
                    <a:pt x="31" y="11"/>
                    <a:pt x="34" y="15"/>
                  </a:cubicBezTo>
                  <a:cubicBezTo>
                    <a:pt x="38" y="19"/>
                    <a:pt x="38" y="48"/>
                    <a:pt x="35" y="51"/>
                  </a:cubicBezTo>
                  <a:cubicBezTo>
                    <a:pt x="31" y="53"/>
                    <a:pt x="23" y="54"/>
                    <a:pt x="20" y="54"/>
                  </a:cubicBezTo>
                  <a:cubicBezTo>
                    <a:pt x="18" y="54"/>
                    <a:pt x="0" y="29"/>
                    <a:pt x="0" y="29"/>
                  </a:cubicBezTo>
                  <a:lnTo>
                    <a:pt x="3" y="0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7" name="iṥḻïḓé"/>
            <p:cNvSpPr/>
            <p:nvPr/>
          </p:nvSpPr>
          <p:spPr bwMode="auto">
            <a:xfrm>
              <a:off x="6417765" y="6236353"/>
              <a:ext cx="95904" cy="134468"/>
            </a:xfrm>
            <a:custGeom>
              <a:avLst/>
              <a:gdLst>
                <a:gd name="T0" fmla="*/ 5 w 44"/>
                <a:gd name="T1" fmla="*/ 31 h 61"/>
                <a:gd name="T2" fmla="*/ 23 w 44"/>
                <a:gd name="T3" fmla="*/ 55 h 61"/>
                <a:gd name="T4" fmla="*/ 36 w 44"/>
                <a:gd name="T5" fmla="*/ 52 h 61"/>
                <a:gd name="T6" fmla="*/ 35 w 44"/>
                <a:gd name="T7" fmla="*/ 20 h 61"/>
                <a:gd name="T8" fmla="*/ 8 w 44"/>
                <a:gd name="T9" fmla="*/ 6 h 61"/>
                <a:gd name="T10" fmla="*/ 5 w 44"/>
                <a:gd name="T11" fmla="*/ 31 h 61"/>
                <a:gd name="T12" fmla="*/ 23 w 44"/>
                <a:gd name="T13" fmla="*/ 60 h 61"/>
                <a:gd name="T14" fmla="*/ 1 w 44"/>
                <a:gd name="T15" fmla="*/ 33 h 61"/>
                <a:gd name="T16" fmla="*/ 0 w 44"/>
                <a:gd name="T17" fmla="*/ 32 h 61"/>
                <a:gd name="T18" fmla="*/ 3 w 44"/>
                <a:gd name="T19" fmla="*/ 3 h 61"/>
                <a:gd name="T20" fmla="*/ 5 w 44"/>
                <a:gd name="T21" fmla="*/ 1 h 61"/>
                <a:gd name="T22" fmla="*/ 7 w 44"/>
                <a:gd name="T23" fmla="*/ 1 h 61"/>
                <a:gd name="T24" fmla="*/ 39 w 44"/>
                <a:gd name="T25" fmla="*/ 17 h 61"/>
                <a:gd name="T26" fmla="*/ 42 w 44"/>
                <a:gd name="T27" fmla="*/ 47 h 61"/>
                <a:gd name="T28" fmla="*/ 39 w 44"/>
                <a:gd name="T29" fmla="*/ 56 h 61"/>
                <a:gd name="T30" fmla="*/ 23 w 44"/>
                <a:gd name="T3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61">
                  <a:moveTo>
                    <a:pt x="5" y="31"/>
                  </a:moveTo>
                  <a:cubicBezTo>
                    <a:pt x="12" y="42"/>
                    <a:pt x="21" y="53"/>
                    <a:pt x="23" y="55"/>
                  </a:cubicBezTo>
                  <a:cubicBezTo>
                    <a:pt x="28" y="55"/>
                    <a:pt x="33" y="54"/>
                    <a:pt x="36" y="52"/>
                  </a:cubicBezTo>
                  <a:cubicBezTo>
                    <a:pt x="38" y="49"/>
                    <a:pt x="38" y="23"/>
                    <a:pt x="35" y="20"/>
                  </a:cubicBezTo>
                  <a:cubicBezTo>
                    <a:pt x="33" y="18"/>
                    <a:pt x="21" y="12"/>
                    <a:pt x="8" y="6"/>
                  </a:cubicBezTo>
                  <a:lnTo>
                    <a:pt x="5" y="31"/>
                  </a:lnTo>
                  <a:close/>
                  <a:moveTo>
                    <a:pt x="23" y="60"/>
                  </a:moveTo>
                  <a:cubicBezTo>
                    <a:pt x="22" y="60"/>
                    <a:pt x="19" y="60"/>
                    <a:pt x="1" y="33"/>
                  </a:cubicBezTo>
                  <a:cubicBezTo>
                    <a:pt x="0" y="33"/>
                    <a:pt x="0" y="32"/>
                    <a:pt x="0" y="32"/>
                  </a:cubicBezTo>
                  <a:lnTo>
                    <a:pt x="3" y="3"/>
                  </a:lnTo>
                  <a:cubicBezTo>
                    <a:pt x="4" y="2"/>
                    <a:pt x="4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2" y="3"/>
                    <a:pt x="35" y="12"/>
                    <a:pt x="39" y="17"/>
                  </a:cubicBezTo>
                  <a:cubicBezTo>
                    <a:pt x="42" y="21"/>
                    <a:pt x="43" y="39"/>
                    <a:pt x="42" y="47"/>
                  </a:cubicBezTo>
                  <a:cubicBezTo>
                    <a:pt x="41" y="53"/>
                    <a:pt x="40" y="55"/>
                    <a:pt x="39" y="56"/>
                  </a:cubicBezTo>
                  <a:cubicBezTo>
                    <a:pt x="34" y="59"/>
                    <a:pt x="26" y="60"/>
                    <a:pt x="23" y="6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8" name="íṣ1íḑe"/>
            <p:cNvSpPr/>
            <p:nvPr/>
          </p:nvSpPr>
          <p:spPr bwMode="auto">
            <a:xfrm>
              <a:off x="6638340" y="6188331"/>
              <a:ext cx="115084" cy="134468"/>
            </a:xfrm>
            <a:custGeom>
              <a:avLst/>
              <a:gdLst>
                <a:gd name="T0" fmla="*/ 22 w 52"/>
                <a:gd name="T1" fmla="*/ 52 h 63"/>
                <a:gd name="T2" fmla="*/ 0 w 52"/>
                <a:gd name="T3" fmla="*/ 2 h 63"/>
                <a:gd name="T4" fmla="*/ 20 w 52"/>
                <a:gd name="T5" fmla="*/ 7 h 63"/>
                <a:gd name="T6" fmla="*/ 51 w 52"/>
                <a:gd name="T7" fmla="*/ 62 h 63"/>
                <a:gd name="T8" fmla="*/ 22 w 52"/>
                <a:gd name="T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3">
                  <a:moveTo>
                    <a:pt x="22" y="52"/>
                  </a:moveTo>
                  <a:cubicBezTo>
                    <a:pt x="22" y="52"/>
                    <a:pt x="0" y="3"/>
                    <a:pt x="0" y="2"/>
                  </a:cubicBezTo>
                  <a:cubicBezTo>
                    <a:pt x="1" y="1"/>
                    <a:pt x="13" y="0"/>
                    <a:pt x="20" y="7"/>
                  </a:cubicBezTo>
                  <a:cubicBezTo>
                    <a:pt x="26" y="14"/>
                    <a:pt x="51" y="62"/>
                    <a:pt x="51" y="62"/>
                  </a:cubicBezTo>
                  <a:lnTo>
                    <a:pt x="22" y="52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9" name="îşḷïďè"/>
            <p:cNvSpPr/>
            <p:nvPr/>
          </p:nvSpPr>
          <p:spPr bwMode="auto">
            <a:xfrm>
              <a:off x="6628753" y="6188331"/>
              <a:ext cx="124672" cy="144069"/>
            </a:xfrm>
            <a:custGeom>
              <a:avLst/>
              <a:gdLst>
                <a:gd name="T0" fmla="*/ 27 w 58"/>
                <a:gd name="T1" fmla="*/ 50 h 66"/>
                <a:gd name="T2" fmla="*/ 49 w 58"/>
                <a:gd name="T3" fmla="*/ 58 h 66"/>
                <a:gd name="T4" fmla="*/ 21 w 58"/>
                <a:gd name="T5" fmla="*/ 9 h 66"/>
                <a:gd name="T6" fmla="*/ 8 w 58"/>
                <a:gd name="T7" fmla="*/ 4 h 66"/>
                <a:gd name="T8" fmla="*/ 6 w 58"/>
                <a:gd name="T9" fmla="*/ 4 h 66"/>
                <a:gd name="T10" fmla="*/ 27 w 58"/>
                <a:gd name="T11" fmla="*/ 50 h 66"/>
                <a:gd name="T12" fmla="*/ 54 w 58"/>
                <a:gd name="T13" fmla="*/ 65 h 66"/>
                <a:gd name="T14" fmla="*/ 53 w 58"/>
                <a:gd name="T15" fmla="*/ 65 h 66"/>
                <a:gd name="T16" fmla="*/ 24 w 58"/>
                <a:gd name="T17" fmla="*/ 55 h 66"/>
                <a:gd name="T18" fmla="*/ 23 w 58"/>
                <a:gd name="T19" fmla="*/ 54 h 66"/>
                <a:gd name="T20" fmla="*/ 0 w 58"/>
                <a:gd name="T21" fmla="*/ 2 h 66"/>
                <a:gd name="T22" fmla="*/ 8 w 58"/>
                <a:gd name="T23" fmla="*/ 0 h 66"/>
                <a:gd name="T24" fmla="*/ 24 w 58"/>
                <a:gd name="T25" fmla="*/ 6 h 66"/>
                <a:gd name="T26" fmla="*/ 56 w 58"/>
                <a:gd name="T27" fmla="*/ 62 h 66"/>
                <a:gd name="T28" fmla="*/ 57 w 58"/>
                <a:gd name="T29" fmla="*/ 63 h 66"/>
                <a:gd name="T30" fmla="*/ 54 w 58"/>
                <a:gd name="T3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6">
                  <a:moveTo>
                    <a:pt x="27" y="50"/>
                  </a:moveTo>
                  <a:lnTo>
                    <a:pt x="49" y="58"/>
                  </a:lnTo>
                  <a:cubicBezTo>
                    <a:pt x="40" y="41"/>
                    <a:pt x="25" y="14"/>
                    <a:pt x="21" y="9"/>
                  </a:cubicBezTo>
                  <a:cubicBezTo>
                    <a:pt x="17" y="5"/>
                    <a:pt x="11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9" y="12"/>
                    <a:pt x="19" y="35"/>
                    <a:pt x="27" y="50"/>
                  </a:cubicBezTo>
                  <a:close/>
                  <a:moveTo>
                    <a:pt x="54" y="65"/>
                  </a:moveTo>
                  <a:lnTo>
                    <a:pt x="53" y="65"/>
                  </a:lnTo>
                  <a:lnTo>
                    <a:pt x="24" y="55"/>
                  </a:lnTo>
                  <a:cubicBezTo>
                    <a:pt x="23" y="55"/>
                    <a:pt x="23" y="54"/>
                    <a:pt x="23" y="5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2"/>
                    <a:pt x="1" y="0"/>
                    <a:pt x="8" y="0"/>
                  </a:cubicBezTo>
                  <a:cubicBezTo>
                    <a:pt x="11" y="0"/>
                    <a:pt x="19" y="0"/>
                    <a:pt x="24" y="6"/>
                  </a:cubicBezTo>
                  <a:cubicBezTo>
                    <a:pt x="31" y="13"/>
                    <a:pt x="53" y="57"/>
                    <a:pt x="56" y="62"/>
                  </a:cubicBezTo>
                  <a:cubicBezTo>
                    <a:pt x="56" y="62"/>
                    <a:pt x="57" y="62"/>
                    <a:pt x="57" y="63"/>
                  </a:cubicBezTo>
                  <a:cubicBezTo>
                    <a:pt x="57" y="64"/>
                    <a:pt x="56" y="65"/>
                    <a:pt x="54" y="6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0" name="ïś1íde"/>
            <p:cNvSpPr/>
            <p:nvPr/>
          </p:nvSpPr>
          <p:spPr bwMode="auto">
            <a:xfrm>
              <a:off x="6513669" y="6188331"/>
              <a:ext cx="163033" cy="144069"/>
            </a:xfrm>
            <a:custGeom>
              <a:avLst/>
              <a:gdLst>
                <a:gd name="T0" fmla="*/ 24 w 73"/>
                <a:gd name="T1" fmla="*/ 65 h 66"/>
                <a:gd name="T2" fmla="*/ 1 w 73"/>
                <a:gd name="T3" fmla="*/ 7 h 66"/>
                <a:gd name="T4" fmla="*/ 52 w 73"/>
                <a:gd name="T5" fmla="*/ 5 h 66"/>
                <a:gd name="T6" fmla="*/ 64 w 73"/>
                <a:gd name="T7" fmla="*/ 50 h 66"/>
                <a:gd name="T8" fmla="*/ 24 w 73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6">
                  <a:moveTo>
                    <a:pt x="24" y="65"/>
                  </a:moveTo>
                  <a:cubicBezTo>
                    <a:pt x="24" y="65"/>
                    <a:pt x="0" y="7"/>
                    <a:pt x="1" y="7"/>
                  </a:cubicBezTo>
                  <a:cubicBezTo>
                    <a:pt x="2" y="7"/>
                    <a:pt x="51" y="0"/>
                    <a:pt x="52" y="5"/>
                  </a:cubicBezTo>
                  <a:cubicBezTo>
                    <a:pt x="53" y="10"/>
                    <a:pt x="72" y="49"/>
                    <a:pt x="64" y="50"/>
                  </a:cubicBezTo>
                  <a:cubicBezTo>
                    <a:pt x="55" y="52"/>
                    <a:pt x="24" y="65"/>
                    <a:pt x="24" y="65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1" name="ïṩľîḍe"/>
            <p:cNvSpPr/>
            <p:nvPr/>
          </p:nvSpPr>
          <p:spPr bwMode="auto">
            <a:xfrm>
              <a:off x="6504075" y="6188331"/>
              <a:ext cx="163039" cy="144069"/>
            </a:xfrm>
            <a:custGeom>
              <a:avLst/>
              <a:gdLst>
                <a:gd name="T0" fmla="*/ 6 w 73"/>
                <a:gd name="T1" fmla="*/ 8 h 68"/>
                <a:gd name="T2" fmla="*/ 27 w 73"/>
                <a:gd name="T3" fmla="*/ 62 h 68"/>
                <a:gd name="T4" fmla="*/ 65 w 73"/>
                <a:gd name="T5" fmla="*/ 48 h 68"/>
                <a:gd name="T6" fmla="*/ 55 w 73"/>
                <a:gd name="T7" fmla="*/ 14 h 68"/>
                <a:gd name="T8" fmla="*/ 52 w 73"/>
                <a:gd name="T9" fmla="*/ 6 h 68"/>
                <a:gd name="T10" fmla="*/ 44 w 73"/>
                <a:gd name="T11" fmla="*/ 5 h 68"/>
                <a:gd name="T12" fmla="*/ 6 w 73"/>
                <a:gd name="T13" fmla="*/ 8 h 68"/>
                <a:gd name="T14" fmla="*/ 26 w 73"/>
                <a:gd name="T15" fmla="*/ 67 h 68"/>
                <a:gd name="T16" fmla="*/ 25 w 73"/>
                <a:gd name="T17" fmla="*/ 67 h 68"/>
                <a:gd name="T18" fmla="*/ 24 w 73"/>
                <a:gd name="T19" fmla="*/ 66 h 68"/>
                <a:gd name="T20" fmla="*/ 1 w 73"/>
                <a:gd name="T21" fmla="*/ 5 h 68"/>
                <a:gd name="T22" fmla="*/ 3 w 73"/>
                <a:gd name="T23" fmla="*/ 4 h 68"/>
                <a:gd name="T24" fmla="*/ 6 w 73"/>
                <a:gd name="T25" fmla="*/ 3 h 68"/>
                <a:gd name="T26" fmla="*/ 44 w 73"/>
                <a:gd name="T27" fmla="*/ 0 h 68"/>
                <a:gd name="T28" fmla="*/ 56 w 73"/>
                <a:gd name="T29" fmla="*/ 4 h 68"/>
                <a:gd name="T30" fmla="*/ 60 w 73"/>
                <a:gd name="T31" fmla="*/ 13 h 68"/>
                <a:gd name="T32" fmla="*/ 69 w 73"/>
                <a:gd name="T33" fmla="*/ 50 h 68"/>
                <a:gd name="T34" fmla="*/ 65 w 73"/>
                <a:gd name="T35" fmla="*/ 53 h 68"/>
                <a:gd name="T36" fmla="*/ 27 w 73"/>
                <a:gd name="T37" fmla="*/ 67 h 68"/>
                <a:gd name="T38" fmla="*/ 26 w 73"/>
                <a:gd name="T3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68">
                  <a:moveTo>
                    <a:pt x="6" y="8"/>
                  </a:moveTo>
                  <a:cubicBezTo>
                    <a:pt x="9" y="16"/>
                    <a:pt x="20" y="43"/>
                    <a:pt x="27" y="62"/>
                  </a:cubicBezTo>
                  <a:cubicBezTo>
                    <a:pt x="34" y="59"/>
                    <a:pt x="57" y="49"/>
                    <a:pt x="65" y="48"/>
                  </a:cubicBezTo>
                  <a:cubicBezTo>
                    <a:pt x="67" y="44"/>
                    <a:pt x="58" y="22"/>
                    <a:pt x="55" y="14"/>
                  </a:cubicBezTo>
                  <a:cubicBezTo>
                    <a:pt x="53" y="10"/>
                    <a:pt x="52" y="7"/>
                    <a:pt x="52" y="6"/>
                  </a:cubicBezTo>
                  <a:cubicBezTo>
                    <a:pt x="51" y="5"/>
                    <a:pt x="49" y="5"/>
                    <a:pt x="44" y="5"/>
                  </a:cubicBezTo>
                  <a:cubicBezTo>
                    <a:pt x="33" y="5"/>
                    <a:pt x="14" y="7"/>
                    <a:pt x="6" y="8"/>
                  </a:cubicBezTo>
                  <a:close/>
                  <a:moveTo>
                    <a:pt x="26" y="67"/>
                  </a:moveTo>
                  <a:cubicBezTo>
                    <a:pt x="25" y="67"/>
                    <a:pt x="25" y="67"/>
                    <a:pt x="25" y="67"/>
                  </a:cubicBezTo>
                  <a:cubicBezTo>
                    <a:pt x="24" y="67"/>
                    <a:pt x="24" y="67"/>
                    <a:pt x="24" y="66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4"/>
                    <a:pt x="4" y="3"/>
                    <a:pt x="6" y="3"/>
                  </a:cubicBezTo>
                  <a:cubicBezTo>
                    <a:pt x="13" y="2"/>
                    <a:pt x="33" y="0"/>
                    <a:pt x="44" y="0"/>
                  </a:cubicBezTo>
                  <a:cubicBezTo>
                    <a:pt x="51" y="0"/>
                    <a:pt x="56" y="1"/>
                    <a:pt x="56" y="4"/>
                  </a:cubicBezTo>
                  <a:cubicBezTo>
                    <a:pt x="57" y="5"/>
                    <a:pt x="58" y="9"/>
                    <a:pt x="60" y="13"/>
                  </a:cubicBezTo>
                  <a:cubicBezTo>
                    <a:pt x="66" y="30"/>
                    <a:pt x="72" y="44"/>
                    <a:pt x="69" y="50"/>
                  </a:cubicBezTo>
                  <a:cubicBezTo>
                    <a:pt x="68" y="51"/>
                    <a:pt x="67" y="52"/>
                    <a:pt x="65" y="53"/>
                  </a:cubicBezTo>
                  <a:cubicBezTo>
                    <a:pt x="58" y="54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2" name="î$lïḓe"/>
            <p:cNvSpPr/>
            <p:nvPr/>
          </p:nvSpPr>
          <p:spPr bwMode="auto">
            <a:xfrm>
              <a:off x="5688900" y="6217142"/>
              <a:ext cx="316478" cy="163285"/>
            </a:xfrm>
            <a:custGeom>
              <a:avLst/>
              <a:gdLst>
                <a:gd name="T0" fmla="*/ 0 w 147"/>
                <a:gd name="T1" fmla="*/ 40 h 76"/>
                <a:gd name="T2" fmla="*/ 82 w 147"/>
                <a:gd name="T3" fmla="*/ 35 h 76"/>
                <a:gd name="T4" fmla="*/ 139 w 147"/>
                <a:gd name="T5" fmla="*/ 0 h 76"/>
                <a:gd name="T6" fmla="*/ 129 w 147"/>
                <a:gd name="T7" fmla="*/ 42 h 76"/>
                <a:gd name="T8" fmla="*/ 33 w 147"/>
                <a:gd name="T9" fmla="*/ 74 h 76"/>
                <a:gd name="T10" fmla="*/ 6 w 147"/>
                <a:gd name="T11" fmla="*/ 61 h 76"/>
                <a:gd name="T12" fmla="*/ 0 w 147"/>
                <a:gd name="T13" fmla="*/ 4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76">
                  <a:moveTo>
                    <a:pt x="0" y="40"/>
                  </a:moveTo>
                  <a:cubicBezTo>
                    <a:pt x="0" y="40"/>
                    <a:pt x="78" y="36"/>
                    <a:pt x="82" y="35"/>
                  </a:cubicBezTo>
                  <a:cubicBezTo>
                    <a:pt x="87" y="35"/>
                    <a:pt x="139" y="0"/>
                    <a:pt x="139" y="0"/>
                  </a:cubicBezTo>
                  <a:cubicBezTo>
                    <a:pt x="139" y="0"/>
                    <a:pt x="146" y="26"/>
                    <a:pt x="129" y="42"/>
                  </a:cubicBezTo>
                  <a:cubicBezTo>
                    <a:pt x="100" y="69"/>
                    <a:pt x="47" y="75"/>
                    <a:pt x="33" y="74"/>
                  </a:cubicBezTo>
                  <a:cubicBezTo>
                    <a:pt x="19" y="73"/>
                    <a:pt x="9" y="65"/>
                    <a:pt x="6" y="61"/>
                  </a:cubicBezTo>
                  <a:cubicBezTo>
                    <a:pt x="2" y="57"/>
                    <a:pt x="0" y="40"/>
                    <a:pt x="0" y="4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3" name="ïšḷiḑé"/>
            <p:cNvSpPr/>
            <p:nvPr/>
          </p:nvSpPr>
          <p:spPr bwMode="auto">
            <a:xfrm>
              <a:off x="5688900" y="6207542"/>
              <a:ext cx="335658" cy="172887"/>
            </a:xfrm>
            <a:custGeom>
              <a:avLst/>
              <a:gdLst>
                <a:gd name="T0" fmla="*/ 6 w 153"/>
                <a:gd name="T1" fmla="*/ 45 h 81"/>
                <a:gd name="T2" fmla="*/ 11 w 153"/>
                <a:gd name="T3" fmla="*/ 63 h 81"/>
                <a:gd name="T4" fmla="*/ 37 w 153"/>
                <a:gd name="T5" fmla="*/ 75 h 81"/>
                <a:gd name="T6" fmla="*/ 40 w 153"/>
                <a:gd name="T7" fmla="*/ 75 h 81"/>
                <a:gd name="T8" fmla="*/ 131 w 153"/>
                <a:gd name="T9" fmla="*/ 43 h 81"/>
                <a:gd name="T10" fmla="*/ 141 w 153"/>
                <a:gd name="T11" fmla="*/ 7 h 81"/>
                <a:gd name="T12" fmla="*/ 86 w 153"/>
                <a:gd name="T13" fmla="*/ 40 h 81"/>
                <a:gd name="T14" fmla="*/ 6 w 153"/>
                <a:gd name="T15" fmla="*/ 45 h 81"/>
                <a:gd name="T16" fmla="*/ 40 w 153"/>
                <a:gd name="T17" fmla="*/ 80 h 81"/>
                <a:gd name="T18" fmla="*/ 40 w 153"/>
                <a:gd name="T19" fmla="*/ 80 h 81"/>
                <a:gd name="T20" fmla="*/ 36 w 153"/>
                <a:gd name="T21" fmla="*/ 80 h 81"/>
                <a:gd name="T22" fmla="*/ 7 w 153"/>
                <a:gd name="T23" fmla="*/ 66 h 81"/>
                <a:gd name="T24" fmla="*/ 1 w 153"/>
                <a:gd name="T25" fmla="*/ 43 h 81"/>
                <a:gd name="T26" fmla="*/ 1 w 153"/>
                <a:gd name="T27" fmla="*/ 41 h 81"/>
                <a:gd name="T28" fmla="*/ 3 w 153"/>
                <a:gd name="T29" fmla="*/ 40 h 81"/>
                <a:gd name="T30" fmla="*/ 86 w 153"/>
                <a:gd name="T31" fmla="*/ 35 h 81"/>
                <a:gd name="T32" fmla="*/ 142 w 153"/>
                <a:gd name="T33" fmla="*/ 1 h 81"/>
                <a:gd name="T34" fmla="*/ 144 w 153"/>
                <a:gd name="T35" fmla="*/ 1 h 81"/>
                <a:gd name="T36" fmla="*/ 145 w 153"/>
                <a:gd name="T37" fmla="*/ 2 h 81"/>
                <a:gd name="T38" fmla="*/ 135 w 153"/>
                <a:gd name="T39" fmla="*/ 47 h 81"/>
                <a:gd name="T40" fmla="*/ 40 w 153"/>
                <a:gd name="T4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81">
                  <a:moveTo>
                    <a:pt x="6" y="45"/>
                  </a:moveTo>
                  <a:cubicBezTo>
                    <a:pt x="7" y="52"/>
                    <a:pt x="9" y="60"/>
                    <a:pt x="11" y="63"/>
                  </a:cubicBezTo>
                  <a:cubicBezTo>
                    <a:pt x="14" y="66"/>
                    <a:pt x="24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55" y="75"/>
                    <a:pt x="103" y="69"/>
                    <a:pt x="131" y="43"/>
                  </a:cubicBezTo>
                  <a:cubicBezTo>
                    <a:pt x="143" y="32"/>
                    <a:pt x="142" y="14"/>
                    <a:pt x="141" y="7"/>
                  </a:cubicBezTo>
                  <a:cubicBezTo>
                    <a:pt x="126" y="17"/>
                    <a:pt x="91" y="40"/>
                    <a:pt x="86" y="40"/>
                  </a:cubicBezTo>
                  <a:cubicBezTo>
                    <a:pt x="82" y="41"/>
                    <a:pt x="20" y="44"/>
                    <a:pt x="6" y="45"/>
                  </a:cubicBezTo>
                  <a:close/>
                  <a:moveTo>
                    <a:pt x="40" y="80"/>
                  </a:moveTo>
                  <a:lnTo>
                    <a:pt x="40" y="80"/>
                  </a:lnTo>
                  <a:cubicBezTo>
                    <a:pt x="39" y="80"/>
                    <a:pt x="38" y="80"/>
                    <a:pt x="36" y="80"/>
                  </a:cubicBezTo>
                  <a:cubicBezTo>
                    <a:pt x="21" y="79"/>
                    <a:pt x="11" y="70"/>
                    <a:pt x="7" y="66"/>
                  </a:cubicBezTo>
                  <a:cubicBezTo>
                    <a:pt x="3" y="61"/>
                    <a:pt x="1" y="46"/>
                    <a:pt x="1" y="43"/>
                  </a:cubicBezTo>
                  <a:cubicBezTo>
                    <a:pt x="1" y="42"/>
                    <a:pt x="0" y="41"/>
                    <a:pt x="1" y="41"/>
                  </a:cubicBezTo>
                  <a:cubicBezTo>
                    <a:pt x="2" y="40"/>
                    <a:pt x="2" y="40"/>
                    <a:pt x="3" y="40"/>
                  </a:cubicBezTo>
                  <a:cubicBezTo>
                    <a:pt x="30" y="39"/>
                    <a:pt x="82" y="36"/>
                    <a:pt x="86" y="35"/>
                  </a:cubicBezTo>
                  <a:cubicBezTo>
                    <a:pt x="89" y="34"/>
                    <a:pt x="122" y="13"/>
                    <a:pt x="142" y="1"/>
                  </a:cubicBezTo>
                  <a:cubicBezTo>
                    <a:pt x="142" y="0"/>
                    <a:pt x="143" y="0"/>
                    <a:pt x="144" y="1"/>
                  </a:cubicBezTo>
                  <a:cubicBezTo>
                    <a:pt x="144" y="1"/>
                    <a:pt x="145" y="1"/>
                    <a:pt x="145" y="2"/>
                  </a:cubicBezTo>
                  <a:cubicBezTo>
                    <a:pt x="145" y="3"/>
                    <a:pt x="152" y="30"/>
                    <a:pt x="135" y="47"/>
                  </a:cubicBezTo>
                  <a:cubicBezTo>
                    <a:pt x="106" y="74"/>
                    <a:pt x="56" y="80"/>
                    <a:pt x="40" y="8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4" name="ísľíḓe"/>
            <p:cNvSpPr/>
            <p:nvPr/>
          </p:nvSpPr>
          <p:spPr bwMode="auto">
            <a:xfrm>
              <a:off x="5967016" y="6092284"/>
              <a:ext cx="143858" cy="124860"/>
            </a:xfrm>
            <a:custGeom>
              <a:avLst/>
              <a:gdLst>
                <a:gd name="T0" fmla="*/ 15 w 64"/>
                <a:gd name="T1" fmla="*/ 55 h 57"/>
                <a:gd name="T2" fmla="*/ 36 w 64"/>
                <a:gd name="T3" fmla="*/ 9 h 57"/>
                <a:gd name="T4" fmla="*/ 60 w 64"/>
                <a:gd name="T5" fmla="*/ 5 h 57"/>
                <a:gd name="T6" fmla="*/ 60 w 64"/>
                <a:gd name="T7" fmla="*/ 35 h 57"/>
                <a:gd name="T8" fmla="*/ 32 w 64"/>
                <a:gd name="T9" fmla="*/ 55 h 57"/>
                <a:gd name="T10" fmla="*/ 15 w 64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7">
                  <a:moveTo>
                    <a:pt x="15" y="55"/>
                  </a:moveTo>
                  <a:cubicBezTo>
                    <a:pt x="0" y="45"/>
                    <a:pt x="32" y="11"/>
                    <a:pt x="36" y="9"/>
                  </a:cubicBezTo>
                  <a:cubicBezTo>
                    <a:pt x="40" y="8"/>
                    <a:pt x="61" y="0"/>
                    <a:pt x="60" y="5"/>
                  </a:cubicBezTo>
                  <a:cubicBezTo>
                    <a:pt x="58" y="11"/>
                    <a:pt x="63" y="33"/>
                    <a:pt x="60" y="35"/>
                  </a:cubicBezTo>
                  <a:cubicBezTo>
                    <a:pt x="57" y="37"/>
                    <a:pt x="36" y="54"/>
                    <a:pt x="32" y="55"/>
                  </a:cubicBezTo>
                  <a:cubicBezTo>
                    <a:pt x="29" y="56"/>
                    <a:pt x="15" y="55"/>
                    <a:pt x="15" y="55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5" name="íşlïḋé"/>
            <p:cNvSpPr/>
            <p:nvPr/>
          </p:nvSpPr>
          <p:spPr bwMode="auto">
            <a:xfrm>
              <a:off x="5986197" y="6092284"/>
              <a:ext cx="124678" cy="134468"/>
            </a:xfrm>
            <a:custGeom>
              <a:avLst/>
              <a:gdLst>
                <a:gd name="T0" fmla="*/ 8 w 56"/>
                <a:gd name="T1" fmla="*/ 53 h 60"/>
                <a:gd name="T2" fmla="*/ 20 w 56"/>
                <a:gd name="T3" fmla="*/ 54 h 60"/>
                <a:gd name="T4" fmla="*/ 23 w 56"/>
                <a:gd name="T5" fmla="*/ 53 h 60"/>
                <a:gd name="T6" fmla="*/ 42 w 56"/>
                <a:gd name="T7" fmla="*/ 39 h 60"/>
                <a:gd name="T8" fmla="*/ 49 w 56"/>
                <a:gd name="T9" fmla="*/ 34 h 60"/>
                <a:gd name="T10" fmla="*/ 49 w 56"/>
                <a:gd name="T11" fmla="*/ 19 h 60"/>
                <a:gd name="T12" fmla="*/ 48 w 56"/>
                <a:gd name="T13" fmla="*/ 5 h 60"/>
                <a:gd name="T14" fmla="*/ 28 w 56"/>
                <a:gd name="T15" fmla="*/ 11 h 60"/>
                <a:gd name="T16" fmla="*/ 6 w 56"/>
                <a:gd name="T17" fmla="*/ 47 h 60"/>
                <a:gd name="T18" fmla="*/ 8 w 56"/>
                <a:gd name="T19" fmla="*/ 53 h 60"/>
                <a:gd name="T20" fmla="*/ 20 w 56"/>
                <a:gd name="T21" fmla="*/ 59 h 60"/>
                <a:gd name="T22" fmla="*/ 7 w 56"/>
                <a:gd name="T23" fmla="*/ 57 h 60"/>
                <a:gd name="T24" fmla="*/ 6 w 56"/>
                <a:gd name="T25" fmla="*/ 57 h 60"/>
                <a:gd name="T26" fmla="*/ 1 w 56"/>
                <a:gd name="T27" fmla="*/ 45 h 60"/>
                <a:gd name="T28" fmla="*/ 26 w 56"/>
                <a:gd name="T29" fmla="*/ 6 h 60"/>
                <a:gd name="T30" fmla="*/ 48 w 56"/>
                <a:gd name="T31" fmla="*/ 0 h 60"/>
                <a:gd name="T32" fmla="*/ 53 w 56"/>
                <a:gd name="T33" fmla="*/ 2 h 60"/>
                <a:gd name="T34" fmla="*/ 53 w 56"/>
                <a:gd name="T35" fmla="*/ 5 h 60"/>
                <a:gd name="T36" fmla="*/ 54 w 56"/>
                <a:gd name="T37" fmla="*/ 18 h 60"/>
                <a:gd name="T38" fmla="*/ 53 w 56"/>
                <a:gd name="T39" fmla="*/ 37 h 60"/>
                <a:gd name="T40" fmla="*/ 46 w 56"/>
                <a:gd name="T41" fmla="*/ 43 h 60"/>
                <a:gd name="T42" fmla="*/ 25 w 56"/>
                <a:gd name="T43" fmla="*/ 58 h 60"/>
                <a:gd name="T44" fmla="*/ 20 w 56"/>
                <a:gd name="T4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0">
                  <a:moveTo>
                    <a:pt x="8" y="53"/>
                  </a:moveTo>
                  <a:cubicBezTo>
                    <a:pt x="10" y="53"/>
                    <a:pt x="16" y="54"/>
                    <a:pt x="20" y="54"/>
                  </a:cubicBezTo>
                  <a:cubicBezTo>
                    <a:pt x="22" y="54"/>
                    <a:pt x="23" y="53"/>
                    <a:pt x="23" y="53"/>
                  </a:cubicBezTo>
                  <a:cubicBezTo>
                    <a:pt x="25" y="53"/>
                    <a:pt x="37" y="43"/>
                    <a:pt x="42" y="39"/>
                  </a:cubicBezTo>
                  <a:cubicBezTo>
                    <a:pt x="46" y="36"/>
                    <a:pt x="48" y="34"/>
                    <a:pt x="49" y="34"/>
                  </a:cubicBezTo>
                  <a:cubicBezTo>
                    <a:pt x="50" y="31"/>
                    <a:pt x="49" y="24"/>
                    <a:pt x="49" y="19"/>
                  </a:cubicBezTo>
                  <a:cubicBezTo>
                    <a:pt x="48" y="13"/>
                    <a:pt x="48" y="8"/>
                    <a:pt x="48" y="5"/>
                  </a:cubicBezTo>
                  <a:cubicBezTo>
                    <a:pt x="44" y="5"/>
                    <a:pt x="33" y="9"/>
                    <a:pt x="28" y="11"/>
                  </a:cubicBezTo>
                  <a:cubicBezTo>
                    <a:pt x="25" y="13"/>
                    <a:pt x="6" y="34"/>
                    <a:pt x="6" y="47"/>
                  </a:cubicBezTo>
                  <a:cubicBezTo>
                    <a:pt x="5" y="49"/>
                    <a:pt x="6" y="51"/>
                    <a:pt x="8" y="53"/>
                  </a:cubicBezTo>
                  <a:close/>
                  <a:moveTo>
                    <a:pt x="20" y="59"/>
                  </a:moveTo>
                  <a:cubicBezTo>
                    <a:pt x="14" y="59"/>
                    <a:pt x="7" y="57"/>
                    <a:pt x="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3" y="55"/>
                    <a:pt x="0" y="52"/>
                    <a:pt x="1" y="45"/>
                  </a:cubicBezTo>
                  <a:cubicBezTo>
                    <a:pt x="2" y="31"/>
                    <a:pt x="23" y="8"/>
                    <a:pt x="26" y="6"/>
                  </a:cubicBezTo>
                  <a:cubicBezTo>
                    <a:pt x="26" y="6"/>
                    <a:pt x="41" y="0"/>
                    <a:pt x="48" y="0"/>
                  </a:cubicBezTo>
                  <a:cubicBezTo>
                    <a:pt x="49" y="0"/>
                    <a:pt x="51" y="0"/>
                    <a:pt x="53" y="2"/>
                  </a:cubicBezTo>
                  <a:cubicBezTo>
                    <a:pt x="53" y="3"/>
                    <a:pt x="54" y="4"/>
                    <a:pt x="53" y="5"/>
                  </a:cubicBezTo>
                  <a:cubicBezTo>
                    <a:pt x="53" y="7"/>
                    <a:pt x="53" y="13"/>
                    <a:pt x="54" y="18"/>
                  </a:cubicBezTo>
                  <a:cubicBezTo>
                    <a:pt x="55" y="31"/>
                    <a:pt x="55" y="36"/>
                    <a:pt x="53" y="37"/>
                  </a:cubicBezTo>
                  <a:cubicBezTo>
                    <a:pt x="52" y="38"/>
                    <a:pt x="49" y="40"/>
                    <a:pt x="46" y="43"/>
                  </a:cubicBezTo>
                  <a:cubicBezTo>
                    <a:pt x="33" y="52"/>
                    <a:pt x="27" y="57"/>
                    <a:pt x="25" y="58"/>
                  </a:cubicBezTo>
                  <a:cubicBezTo>
                    <a:pt x="24" y="59"/>
                    <a:pt x="22" y="59"/>
                    <a:pt x="20" y="59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6" name="iṧľïḓè"/>
            <p:cNvSpPr/>
            <p:nvPr/>
          </p:nvSpPr>
          <p:spPr bwMode="auto">
            <a:xfrm>
              <a:off x="5688900" y="6025047"/>
              <a:ext cx="412381" cy="336171"/>
            </a:xfrm>
            <a:custGeom>
              <a:avLst/>
              <a:gdLst>
                <a:gd name="T0" fmla="*/ 1 w 190"/>
                <a:gd name="T1" fmla="*/ 107 h 154"/>
                <a:gd name="T2" fmla="*/ 0 w 190"/>
                <a:gd name="T3" fmla="*/ 106 h 154"/>
                <a:gd name="T4" fmla="*/ 61 w 190"/>
                <a:gd name="T5" fmla="*/ 15 h 154"/>
                <a:gd name="T6" fmla="*/ 82 w 190"/>
                <a:gd name="T7" fmla="*/ 0 h 154"/>
                <a:gd name="T8" fmla="*/ 189 w 190"/>
                <a:gd name="T9" fmla="*/ 14 h 154"/>
                <a:gd name="T10" fmla="*/ 189 w 190"/>
                <a:gd name="T11" fmla="*/ 36 h 154"/>
                <a:gd name="T12" fmla="*/ 158 w 190"/>
                <a:gd name="T13" fmla="*/ 60 h 154"/>
                <a:gd name="T14" fmla="*/ 127 w 190"/>
                <a:gd name="T15" fmla="*/ 115 h 154"/>
                <a:gd name="T16" fmla="*/ 42 w 190"/>
                <a:gd name="T17" fmla="*/ 149 h 154"/>
                <a:gd name="T18" fmla="*/ 7 w 190"/>
                <a:gd name="T19" fmla="*/ 138 h 154"/>
                <a:gd name="T20" fmla="*/ 1 w 190"/>
                <a:gd name="T21" fmla="*/ 10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54">
                  <a:moveTo>
                    <a:pt x="1" y="107"/>
                  </a:moveTo>
                  <a:lnTo>
                    <a:pt x="0" y="106"/>
                  </a:lnTo>
                  <a:cubicBezTo>
                    <a:pt x="5" y="82"/>
                    <a:pt x="59" y="18"/>
                    <a:pt x="61" y="15"/>
                  </a:cubicBezTo>
                  <a:cubicBezTo>
                    <a:pt x="62" y="11"/>
                    <a:pt x="81" y="1"/>
                    <a:pt x="82" y="0"/>
                  </a:cubicBezTo>
                  <a:cubicBezTo>
                    <a:pt x="83" y="0"/>
                    <a:pt x="189" y="14"/>
                    <a:pt x="189" y="14"/>
                  </a:cubicBezTo>
                  <a:lnTo>
                    <a:pt x="189" y="36"/>
                  </a:lnTo>
                  <a:cubicBezTo>
                    <a:pt x="189" y="36"/>
                    <a:pt x="165" y="53"/>
                    <a:pt x="158" y="60"/>
                  </a:cubicBezTo>
                  <a:cubicBezTo>
                    <a:pt x="150" y="67"/>
                    <a:pt x="135" y="106"/>
                    <a:pt x="127" y="115"/>
                  </a:cubicBezTo>
                  <a:cubicBezTo>
                    <a:pt x="119" y="124"/>
                    <a:pt x="62" y="146"/>
                    <a:pt x="42" y="149"/>
                  </a:cubicBezTo>
                  <a:cubicBezTo>
                    <a:pt x="21" y="153"/>
                    <a:pt x="13" y="144"/>
                    <a:pt x="7" y="138"/>
                  </a:cubicBezTo>
                  <a:cubicBezTo>
                    <a:pt x="0" y="132"/>
                    <a:pt x="1" y="107"/>
                    <a:pt x="1" y="10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7" name="íŝlïḑè"/>
            <p:cNvSpPr/>
            <p:nvPr/>
          </p:nvSpPr>
          <p:spPr bwMode="auto">
            <a:xfrm>
              <a:off x="5679307" y="6015446"/>
              <a:ext cx="421975" cy="336165"/>
            </a:xfrm>
            <a:custGeom>
              <a:avLst/>
              <a:gdLst>
                <a:gd name="T0" fmla="*/ 5 w 196"/>
                <a:gd name="T1" fmla="*/ 108 h 156"/>
                <a:gd name="T2" fmla="*/ 5 w 196"/>
                <a:gd name="T3" fmla="*/ 109 h 156"/>
                <a:gd name="T4" fmla="*/ 11 w 196"/>
                <a:gd name="T5" fmla="*/ 139 h 156"/>
                <a:gd name="T6" fmla="*/ 12 w 196"/>
                <a:gd name="T7" fmla="*/ 140 h 156"/>
                <a:gd name="T8" fmla="*/ 44 w 196"/>
                <a:gd name="T9" fmla="*/ 149 h 156"/>
                <a:gd name="T10" fmla="*/ 128 w 196"/>
                <a:gd name="T11" fmla="*/ 116 h 156"/>
                <a:gd name="T12" fmla="*/ 144 w 196"/>
                <a:gd name="T13" fmla="*/ 88 h 156"/>
                <a:gd name="T14" fmla="*/ 159 w 196"/>
                <a:gd name="T15" fmla="*/ 61 h 156"/>
                <a:gd name="T16" fmla="*/ 190 w 196"/>
                <a:gd name="T17" fmla="*/ 37 h 156"/>
                <a:gd name="T18" fmla="*/ 190 w 196"/>
                <a:gd name="T19" fmla="*/ 20 h 156"/>
                <a:gd name="T20" fmla="*/ 85 w 196"/>
                <a:gd name="T21" fmla="*/ 6 h 156"/>
                <a:gd name="T22" fmla="*/ 85 w 196"/>
                <a:gd name="T23" fmla="*/ 6 h 156"/>
                <a:gd name="T24" fmla="*/ 66 w 196"/>
                <a:gd name="T25" fmla="*/ 19 h 156"/>
                <a:gd name="T26" fmla="*/ 56 w 196"/>
                <a:gd name="T27" fmla="*/ 32 h 156"/>
                <a:gd name="T28" fmla="*/ 5 w 196"/>
                <a:gd name="T29" fmla="*/ 108 h 156"/>
                <a:gd name="T30" fmla="*/ 36 w 196"/>
                <a:gd name="T31" fmla="*/ 155 h 156"/>
                <a:gd name="T32" fmla="*/ 9 w 196"/>
                <a:gd name="T33" fmla="*/ 144 h 156"/>
                <a:gd name="T34" fmla="*/ 7 w 196"/>
                <a:gd name="T35" fmla="*/ 142 h 156"/>
                <a:gd name="T36" fmla="*/ 0 w 196"/>
                <a:gd name="T37" fmla="*/ 109 h 156"/>
                <a:gd name="T38" fmla="*/ 0 w 196"/>
                <a:gd name="T39" fmla="*/ 108 h 156"/>
                <a:gd name="T40" fmla="*/ 53 w 196"/>
                <a:gd name="T41" fmla="*/ 29 h 156"/>
                <a:gd name="T42" fmla="*/ 61 w 196"/>
                <a:gd name="T43" fmla="*/ 17 h 156"/>
                <a:gd name="T44" fmla="*/ 82 w 196"/>
                <a:gd name="T45" fmla="*/ 2 h 156"/>
                <a:gd name="T46" fmla="*/ 83 w 196"/>
                <a:gd name="T47" fmla="*/ 1 h 156"/>
                <a:gd name="T48" fmla="*/ 193 w 196"/>
                <a:gd name="T49" fmla="*/ 15 h 156"/>
                <a:gd name="T50" fmla="*/ 195 w 196"/>
                <a:gd name="T51" fmla="*/ 17 h 156"/>
                <a:gd name="T52" fmla="*/ 195 w 196"/>
                <a:gd name="T53" fmla="*/ 39 h 156"/>
                <a:gd name="T54" fmla="*/ 194 w 196"/>
                <a:gd name="T55" fmla="*/ 41 h 156"/>
                <a:gd name="T56" fmla="*/ 162 w 196"/>
                <a:gd name="T57" fmla="*/ 65 h 156"/>
                <a:gd name="T58" fmla="*/ 148 w 196"/>
                <a:gd name="T59" fmla="*/ 90 h 156"/>
                <a:gd name="T60" fmla="*/ 132 w 196"/>
                <a:gd name="T61" fmla="*/ 119 h 156"/>
                <a:gd name="T62" fmla="*/ 45 w 196"/>
                <a:gd name="T63" fmla="*/ 154 h 156"/>
                <a:gd name="T64" fmla="*/ 36 w 196"/>
                <a:gd name="T65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56">
                  <a:moveTo>
                    <a:pt x="5" y="108"/>
                  </a:moveTo>
                  <a:cubicBezTo>
                    <a:pt x="5" y="109"/>
                    <a:pt x="5" y="109"/>
                    <a:pt x="5" y="109"/>
                  </a:cubicBezTo>
                  <a:cubicBezTo>
                    <a:pt x="5" y="119"/>
                    <a:pt x="7" y="135"/>
                    <a:pt x="11" y="139"/>
                  </a:cubicBezTo>
                  <a:lnTo>
                    <a:pt x="12" y="140"/>
                  </a:lnTo>
                  <a:cubicBezTo>
                    <a:pt x="18" y="145"/>
                    <a:pt x="26" y="152"/>
                    <a:pt x="44" y="149"/>
                  </a:cubicBezTo>
                  <a:cubicBezTo>
                    <a:pt x="66" y="146"/>
                    <a:pt x="121" y="123"/>
                    <a:pt x="128" y="116"/>
                  </a:cubicBezTo>
                  <a:cubicBezTo>
                    <a:pt x="132" y="112"/>
                    <a:pt x="138" y="100"/>
                    <a:pt x="144" y="88"/>
                  </a:cubicBezTo>
                  <a:cubicBezTo>
                    <a:pt x="150" y="76"/>
                    <a:pt x="155" y="65"/>
                    <a:pt x="159" y="61"/>
                  </a:cubicBezTo>
                  <a:cubicBezTo>
                    <a:pt x="166" y="55"/>
                    <a:pt x="185" y="41"/>
                    <a:pt x="190" y="37"/>
                  </a:cubicBezTo>
                  <a:lnTo>
                    <a:pt x="190" y="20"/>
                  </a:lnTo>
                  <a:cubicBezTo>
                    <a:pt x="150" y="14"/>
                    <a:pt x="92" y="6"/>
                    <a:pt x="85" y="6"/>
                  </a:cubicBezTo>
                  <a:lnTo>
                    <a:pt x="85" y="6"/>
                  </a:lnTo>
                  <a:cubicBezTo>
                    <a:pt x="68" y="16"/>
                    <a:pt x="66" y="18"/>
                    <a:pt x="66" y="19"/>
                  </a:cubicBezTo>
                  <a:cubicBezTo>
                    <a:pt x="65" y="20"/>
                    <a:pt x="63" y="22"/>
                    <a:pt x="56" y="32"/>
                  </a:cubicBezTo>
                  <a:cubicBezTo>
                    <a:pt x="41" y="51"/>
                    <a:pt x="9" y="91"/>
                    <a:pt x="5" y="108"/>
                  </a:cubicBezTo>
                  <a:close/>
                  <a:moveTo>
                    <a:pt x="36" y="155"/>
                  </a:moveTo>
                  <a:cubicBezTo>
                    <a:pt x="21" y="155"/>
                    <a:pt x="14" y="148"/>
                    <a:pt x="9" y="144"/>
                  </a:cubicBezTo>
                  <a:lnTo>
                    <a:pt x="7" y="142"/>
                  </a:lnTo>
                  <a:cubicBezTo>
                    <a:pt x="0" y="136"/>
                    <a:pt x="0" y="112"/>
                    <a:pt x="0" y="109"/>
                  </a:cubicBezTo>
                  <a:lnTo>
                    <a:pt x="0" y="108"/>
                  </a:lnTo>
                  <a:cubicBezTo>
                    <a:pt x="4" y="90"/>
                    <a:pt x="35" y="50"/>
                    <a:pt x="53" y="29"/>
                  </a:cubicBezTo>
                  <a:cubicBezTo>
                    <a:pt x="57" y="23"/>
                    <a:pt x="61" y="18"/>
                    <a:pt x="61" y="17"/>
                  </a:cubicBezTo>
                  <a:cubicBezTo>
                    <a:pt x="62" y="15"/>
                    <a:pt x="65" y="12"/>
                    <a:pt x="82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5" y="0"/>
                    <a:pt x="193" y="15"/>
                  </a:cubicBezTo>
                  <a:cubicBezTo>
                    <a:pt x="194" y="15"/>
                    <a:pt x="195" y="16"/>
                    <a:pt x="195" y="17"/>
                  </a:cubicBezTo>
                  <a:lnTo>
                    <a:pt x="195" y="39"/>
                  </a:lnTo>
                  <a:cubicBezTo>
                    <a:pt x="195" y="39"/>
                    <a:pt x="195" y="40"/>
                    <a:pt x="194" y="41"/>
                  </a:cubicBezTo>
                  <a:cubicBezTo>
                    <a:pt x="194" y="41"/>
                    <a:pt x="169" y="58"/>
                    <a:pt x="162" y="65"/>
                  </a:cubicBezTo>
                  <a:cubicBezTo>
                    <a:pt x="159" y="68"/>
                    <a:pt x="153" y="79"/>
                    <a:pt x="148" y="90"/>
                  </a:cubicBezTo>
                  <a:cubicBezTo>
                    <a:pt x="142" y="103"/>
                    <a:pt x="137" y="115"/>
                    <a:pt x="132" y="119"/>
                  </a:cubicBezTo>
                  <a:cubicBezTo>
                    <a:pt x="123" y="128"/>
                    <a:pt x="66" y="151"/>
                    <a:pt x="45" y="154"/>
                  </a:cubicBezTo>
                  <a:cubicBezTo>
                    <a:pt x="41" y="155"/>
                    <a:pt x="38" y="155"/>
                    <a:pt x="36" y="15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8" name="ïŝlîde"/>
            <p:cNvSpPr/>
            <p:nvPr/>
          </p:nvSpPr>
          <p:spPr bwMode="auto">
            <a:xfrm>
              <a:off x="5756030" y="6005839"/>
              <a:ext cx="143858" cy="134468"/>
            </a:xfrm>
            <a:custGeom>
              <a:avLst/>
              <a:gdLst>
                <a:gd name="T0" fmla="*/ 0 w 67"/>
                <a:gd name="T1" fmla="*/ 61 h 62"/>
                <a:gd name="T2" fmla="*/ 28 w 67"/>
                <a:gd name="T3" fmla="*/ 24 h 62"/>
                <a:gd name="T4" fmla="*/ 48 w 67"/>
                <a:gd name="T5" fmla="*/ 0 h 62"/>
                <a:gd name="T6" fmla="*/ 66 w 67"/>
                <a:gd name="T7" fmla="*/ 3 h 62"/>
                <a:gd name="T8" fmla="*/ 49 w 67"/>
                <a:gd name="T9" fmla="*/ 39 h 62"/>
                <a:gd name="T10" fmla="*/ 0 w 67"/>
                <a:gd name="T1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2">
                  <a:moveTo>
                    <a:pt x="0" y="61"/>
                  </a:moveTo>
                  <a:cubicBezTo>
                    <a:pt x="0" y="61"/>
                    <a:pt x="25" y="28"/>
                    <a:pt x="28" y="24"/>
                  </a:cubicBezTo>
                  <a:cubicBezTo>
                    <a:pt x="31" y="21"/>
                    <a:pt x="48" y="0"/>
                    <a:pt x="48" y="0"/>
                  </a:cubicBezTo>
                  <a:lnTo>
                    <a:pt x="66" y="3"/>
                  </a:lnTo>
                  <a:cubicBezTo>
                    <a:pt x="66" y="3"/>
                    <a:pt x="56" y="34"/>
                    <a:pt x="49" y="39"/>
                  </a:cubicBezTo>
                  <a:cubicBezTo>
                    <a:pt x="42" y="43"/>
                    <a:pt x="0" y="61"/>
                    <a:pt x="0" y="6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9" name="îṥḷíďê"/>
            <p:cNvSpPr/>
            <p:nvPr/>
          </p:nvSpPr>
          <p:spPr bwMode="auto">
            <a:xfrm>
              <a:off x="5746442" y="6005839"/>
              <a:ext cx="153446" cy="153677"/>
            </a:xfrm>
            <a:custGeom>
              <a:avLst/>
              <a:gdLst>
                <a:gd name="T0" fmla="*/ 52 w 72"/>
                <a:gd name="T1" fmla="*/ 6 h 69"/>
                <a:gd name="T2" fmla="*/ 32 w 72"/>
                <a:gd name="T3" fmla="*/ 29 h 69"/>
                <a:gd name="T4" fmla="*/ 10 w 72"/>
                <a:gd name="T5" fmla="*/ 59 h 69"/>
                <a:gd name="T6" fmla="*/ 50 w 72"/>
                <a:gd name="T7" fmla="*/ 41 h 69"/>
                <a:gd name="T8" fmla="*/ 65 w 72"/>
                <a:gd name="T9" fmla="*/ 7 h 69"/>
                <a:gd name="T10" fmla="*/ 52 w 72"/>
                <a:gd name="T11" fmla="*/ 6 h 69"/>
                <a:gd name="T12" fmla="*/ 3 w 72"/>
                <a:gd name="T13" fmla="*/ 68 h 69"/>
                <a:gd name="T14" fmla="*/ 1 w 72"/>
                <a:gd name="T15" fmla="*/ 67 h 69"/>
                <a:gd name="T16" fmla="*/ 1 w 72"/>
                <a:gd name="T17" fmla="*/ 64 h 69"/>
                <a:gd name="T18" fmla="*/ 28 w 72"/>
                <a:gd name="T19" fmla="*/ 26 h 69"/>
                <a:gd name="T20" fmla="*/ 49 w 72"/>
                <a:gd name="T21" fmla="*/ 1 h 69"/>
                <a:gd name="T22" fmla="*/ 51 w 72"/>
                <a:gd name="T23" fmla="*/ 0 h 69"/>
                <a:gd name="T24" fmla="*/ 69 w 72"/>
                <a:gd name="T25" fmla="*/ 3 h 69"/>
                <a:gd name="T26" fmla="*/ 70 w 72"/>
                <a:gd name="T27" fmla="*/ 4 h 69"/>
                <a:gd name="T28" fmla="*/ 71 w 72"/>
                <a:gd name="T29" fmla="*/ 6 h 69"/>
                <a:gd name="T30" fmla="*/ 52 w 72"/>
                <a:gd name="T31" fmla="*/ 45 h 69"/>
                <a:gd name="T32" fmla="*/ 4 w 72"/>
                <a:gd name="T33" fmla="*/ 67 h 69"/>
                <a:gd name="T34" fmla="*/ 3 w 72"/>
                <a:gd name="T35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69">
                  <a:moveTo>
                    <a:pt x="52" y="6"/>
                  </a:moveTo>
                  <a:cubicBezTo>
                    <a:pt x="46" y="13"/>
                    <a:pt x="34" y="26"/>
                    <a:pt x="32" y="29"/>
                  </a:cubicBezTo>
                  <a:cubicBezTo>
                    <a:pt x="31" y="32"/>
                    <a:pt x="18" y="49"/>
                    <a:pt x="10" y="59"/>
                  </a:cubicBezTo>
                  <a:cubicBezTo>
                    <a:pt x="25" y="53"/>
                    <a:pt x="46" y="44"/>
                    <a:pt x="50" y="41"/>
                  </a:cubicBezTo>
                  <a:cubicBezTo>
                    <a:pt x="54" y="38"/>
                    <a:pt x="61" y="20"/>
                    <a:pt x="65" y="7"/>
                  </a:cubicBezTo>
                  <a:lnTo>
                    <a:pt x="52" y="6"/>
                  </a:lnTo>
                  <a:close/>
                  <a:moveTo>
                    <a:pt x="3" y="68"/>
                  </a:moveTo>
                  <a:cubicBezTo>
                    <a:pt x="2" y="68"/>
                    <a:pt x="2" y="67"/>
                    <a:pt x="1" y="67"/>
                  </a:cubicBezTo>
                  <a:cubicBezTo>
                    <a:pt x="0" y="66"/>
                    <a:pt x="0" y="65"/>
                    <a:pt x="1" y="64"/>
                  </a:cubicBezTo>
                  <a:cubicBezTo>
                    <a:pt x="1" y="64"/>
                    <a:pt x="26" y="30"/>
                    <a:pt x="28" y="26"/>
                  </a:cubicBezTo>
                  <a:cubicBezTo>
                    <a:pt x="31" y="22"/>
                    <a:pt x="48" y="2"/>
                    <a:pt x="49" y="1"/>
                  </a:cubicBezTo>
                  <a:cubicBezTo>
                    <a:pt x="50" y="1"/>
                    <a:pt x="50" y="0"/>
                    <a:pt x="51" y="0"/>
                  </a:cubicBezTo>
                  <a:lnTo>
                    <a:pt x="69" y="3"/>
                  </a:lnTo>
                  <a:lnTo>
                    <a:pt x="70" y="4"/>
                  </a:lnTo>
                  <a:cubicBezTo>
                    <a:pt x="71" y="5"/>
                    <a:pt x="71" y="6"/>
                    <a:pt x="71" y="6"/>
                  </a:cubicBezTo>
                  <a:cubicBezTo>
                    <a:pt x="69" y="12"/>
                    <a:pt x="60" y="40"/>
                    <a:pt x="52" y="45"/>
                  </a:cubicBezTo>
                  <a:cubicBezTo>
                    <a:pt x="46" y="50"/>
                    <a:pt x="5" y="67"/>
                    <a:pt x="4" y="67"/>
                  </a:cubicBezTo>
                  <a:cubicBezTo>
                    <a:pt x="4" y="68"/>
                    <a:pt x="3" y="68"/>
                    <a:pt x="3" y="68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0" name="îṣļíḋè"/>
            <p:cNvSpPr/>
            <p:nvPr/>
          </p:nvSpPr>
          <p:spPr bwMode="auto">
            <a:xfrm>
              <a:off x="5890294" y="6005839"/>
              <a:ext cx="115084" cy="144075"/>
            </a:xfrm>
            <a:custGeom>
              <a:avLst/>
              <a:gdLst>
                <a:gd name="T0" fmla="*/ 23 w 54"/>
                <a:gd name="T1" fmla="*/ 66 h 67"/>
                <a:gd name="T2" fmla="*/ 8 w 54"/>
                <a:gd name="T3" fmla="*/ 38 h 67"/>
                <a:gd name="T4" fmla="*/ 1 w 54"/>
                <a:gd name="T5" fmla="*/ 5 h 67"/>
                <a:gd name="T6" fmla="*/ 53 w 54"/>
                <a:gd name="T7" fmla="*/ 2 h 67"/>
                <a:gd name="T8" fmla="*/ 23 w 54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23" y="66"/>
                  </a:moveTo>
                  <a:cubicBezTo>
                    <a:pt x="23" y="66"/>
                    <a:pt x="9" y="45"/>
                    <a:pt x="8" y="38"/>
                  </a:cubicBezTo>
                  <a:cubicBezTo>
                    <a:pt x="7" y="32"/>
                    <a:pt x="0" y="8"/>
                    <a:pt x="1" y="5"/>
                  </a:cubicBezTo>
                  <a:cubicBezTo>
                    <a:pt x="1" y="0"/>
                    <a:pt x="53" y="2"/>
                    <a:pt x="53" y="2"/>
                  </a:cubicBezTo>
                  <a:lnTo>
                    <a:pt x="23" y="66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1" name="ïṧḻîḓê"/>
            <p:cNvSpPr/>
            <p:nvPr/>
          </p:nvSpPr>
          <p:spPr bwMode="auto">
            <a:xfrm>
              <a:off x="5890294" y="6005839"/>
              <a:ext cx="124678" cy="153677"/>
            </a:xfrm>
            <a:custGeom>
              <a:avLst/>
              <a:gdLst>
                <a:gd name="T0" fmla="*/ 6 w 59"/>
                <a:gd name="T1" fmla="*/ 6 h 70"/>
                <a:gd name="T2" fmla="*/ 9 w 59"/>
                <a:gd name="T3" fmla="*/ 25 h 70"/>
                <a:gd name="T4" fmla="*/ 13 w 59"/>
                <a:gd name="T5" fmla="*/ 39 h 70"/>
                <a:gd name="T6" fmla="*/ 25 w 59"/>
                <a:gd name="T7" fmla="*/ 62 h 70"/>
                <a:gd name="T8" fmla="*/ 52 w 59"/>
                <a:gd name="T9" fmla="*/ 6 h 70"/>
                <a:gd name="T10" fmla="*/ 28 w 59"/>
                <a:gd name="T11" fmla="*/ 5 h 70"/>
                <a:gd name="T12" fmla="*/ 6 w 59"/>
                <a:gd name="T13" fmla="*/ 6 h 70"/>
                <a:gd name="T14" fmla="*/ 25 w 59"/>
                <a:gd name="T15" fmla="*/ 69 h 70"/>
                <a:gd name="T16" fmla="*/ 23 w 59"/>
                <a:gd name="T17" fmla="*/ 68 h 70"/>
                <a:gd name="T18" fmla="*/ 8 w 59"/>
                <a:gd name="T19" fmla="*/ 39 h 70"/>
                <a:gd name="T20" fmla="*/ 5 w 59"/>
                <a:gd name="T21" fmla="*/ 26 h 70"/>
                <a:gd name="T22" fmla="*/ 1 w 59"/>
                <a:gd name="T23" fmla="*/ 5 h 70"/>
                <a:gd name="T24" fmla="*/ 28 w 59"/>
                <a:gd name="T25" fmla="*/ 0 h 70"/>
                <a:gd name="T26" fmla="*/ 56 w 59"/>
                <a:gd name="T27" fmla="*/ 1 h 70"/>
                <a:gd name="T28" fmla="*/ 58 w 59"/>
                <a:gd name="T29" fmla="*/ 2 h 70"/>
                <a:gd name="T30" fmla="*/ 58 w 59"/>
                <a:gd name="T31" fmla="*/ 4 h 70"/>
                <a:gd name="T32" fmla="*/ 28 w 59"/>
                <a:gd name="T33" fmla="*/ 68 h 70"/>
                <a:gd name="T34" fmla="*/ 26 w 59"/>
                <a:gd name="T35" fmla="*/ 69 h 70"/>
                <a:gd name="T36" fmla="*/ 25 w 59"/>
                <a:gd name="T37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0">
                  <a:moveTo>
                    <a:pt x="6" y="6"/>
                  </a:moveTo>
                  <a:cubicBezTo>
                    <a:pt x="6" y="10"/>
                    <a:pt x="8" y="20"/>
                    <a:pt x="9" y="25"/>
                  </a:cubicBezTo>
                  <a:cubicBezTo>
                    <a:pt x="11" y="31"/>
                    <a:pt x="12" y="36"/>
                    <a:pt x="13" y="39"/>
                  </a:cubicBezTo>
                  <a:cubicBezTo>
                    <a:pt x="13" y="42"/>
                    <a:pt x="20" y="54"/>
                    <a:pt x="25" y="62"/>
                  </a:cubicBezTo>
                  <a:lnTo>
                    <a:pt x="52" y="6"/>
                  </a:lnTo>
                  <a:cubicBezTo>
                    <a:pt x="47" y="5"/>
                    <a:pt x="37" y="5"/>
                    <a:pt x="28" y="5"/>
                  </a:cubicBezTo>
                  <a:cubicBezTo>
                    <a:pt x="12" y="5"/>
                    <a:pt x="7" y="6"/>
                    <a:pt x="6" y="6"/>
                  </a:cubicBezTo>
                  <a:close/>
                  <a:moveTo>
                    <a:pt x="25" y="69"/>
                  </a:moveTo>
                  <a:cubicBezTo>
                    <a:pt x="25" y="69"/>
                    <a:pt x="24" y="69"/>
                    <a:pt x="23" y="68"/>
                  </a:cubicBezTo>
                  <a:cubicBezTo>
                    <a:pt x="22" y="66"/>
                    <a:pt x="9" y="46"/>
                    <a:pt x="8" y="39"/>
                  </a:cubicBezTo>
                  <a:cubicBezTo>
                    <a:pt x="7" y="37"/>
                    <a:pt x="6" y="32"/>
                    <a:pt x="5" y="26"/>
                  </a:cubicBezTo>
                  <a:cubicBezTo>
                    <a:pt x="2" y="15"/>
                    <a:pt x="0" y="7"/>
                    <a:pt x="1" y="5"/>
                  </a:cubicBezTo>
                  <a:cubicBezTo>
                    <a:pt x="1" y="2"/>
                    <a:pt x="1" y="0"/>
                    <a:pt x="28" y="0"/>
                  </a:cubicBezTo>
                  <a:cubicBezTo>
                    <a:pt x="42" y="0"/>
                    <a:pt x="56" y="1"/>
                    <a:pt x="56" y="1"/>
                  </a:cubicBezTo>
                  <a:cubicBezTo>
                    <a:pt x="57" y="1"/>
                    <a:pt x="57" y="1"/>
                    <a:pt x="58" y="2"/>
                  </a:cubicBezTo>
                  <a:cubicBezTo>
                    <a:pt x="58" y="3"/>
                    <a:pt x="58" y="4"/>
                    <a:pt x="58" y="4"/>
                  </a:cubicBezTo>
                  <a:lnTo>
                    <a:pt x="28" y="68"/>
                  </a:lnTo>
                  <a:cubicBezTo>
                    <a:pt x="27" y="69"/>
                    <a:pt x="26" y="69"/>
                    <a:pt x="26" y="69"/>
                  </a:cubicBezTo>
                  <a:lnTo>
                    <a:pt x="25" y="69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2" name="îş1íďê"/>
            <p:cNvSpPr/>
            <p:nvPr/>
          </p:nvSpPr>
          <p:spPr bwMode="auto">
            <a:xfrm>
              <a:off x="5602584" y="4267372"/>
              <a:ext cx="565834" cy="1834514"/>
            </a:xfrm>
            <a:custGeom>
              <a:avLst/>
              <a:gdLst>
                <a:gd name="T0" fmla="*/ 0 w 260"/>
                <a:gd name="T1" fmla="*/ 10 h 843"/>
                <a:gd name="T2" fmla="*/ 194 w 260"/>
                <a:gd name="T3" fmla="*/ 18 h 843"/>
                <a:gd name="T4" fmla="*/ 197 w 260"/>
                <a:gd name="T5" fmla="*/ 128 h 843"/>
                <a:gd name="T6" fmla="*/ 192 w 260"/>
                <a:gd name="T7" fmla="*/ 279 h 843"/>
                <a:gd name="T8" fmla="*/ 208 w 260"/>
                <a:gd name="T9" fmla="*/ 315 h 843"/>
                <a:gd name="T10" fmla="*/ 207 w 260"/>
                <a:gd name="T11" fmla="*/ 435 h 843"/>
                <a:gd name="T12" fmla="*/ 222 w 260"/>
                <a:gd name="T13" fmla="*/ 482 h 843"/>
                <a:gd name="T14" fmla="*/ 208 w 260"/>
                <a:gd name="T15" fmla="*/ 579 h 843"/>
                <a:gd name="T16" fmla="*/ 228 w 260"/>
                <a:gd name="T17" fmla="*/ 727 h 843"/>
                <a:gd name="T18" fmla="*/ 256 w 260"/>
                <a:gd name="T19" fmla="*/ 776 h 843"/>
                <a:gd name="T20" fmla="*/ 233 w 260"/>
                <a:gd name="T21" fmla="*/ 815 h 843"/>
                <a:gd name="T22" fmla="*/ 226 w 260"/>
                <a:gd name="T23" fmla="*/ 840 h 843"/>
                <a:gd name="T24" fmla="*/ 96 w 260"/>
                <a:gd name="T25" fmla="*/ 814 h 843"/>
                <a:gd name="T26" fmla="*/ 100 w 260"/>
                <a:gd name="T27" fmla="*/ 751 h 843"/>
                <a:gd name="T28" fmla="*/ 90 w 260"/>
                <a:gd name="T29" fmla="*/ 704 h 843"/>
                <a:gd name="T30" fmla="*/ 49 w 260"/>
                <a:gd name="T31" fmla="*/ 453 h 843"/>
                <a:gd name="T32" fmla="*/ 16 w 260"/>
                <a:gd name="T33" fmla="*/ 302 h 843"/>
                <a:gd name="T34" fmla="*/ 9 w 260"/>
                <a:gd name="T35" fmla="*/ 122 h 843"/>
                <a:gd name="T36" fmla="*/ 0 w 260"/>
                <a:gd name="T37" fmla="*/ 1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0" h="843">
                  <a:moveTo>
                    <a:pt x="0" y="10"/>
                  </a:moveTo>
                  <a:cubicBezTo>
                    <a:pt x="0" y="10"/>
                    <a:pt x="185" y="0"/>
                    <a:pt x="194" y="18"/>
                  </a:cubicBezTo>
                  <a:cubicBezTo>
                    <a:pt x="202" y="36"/>
                    <a:pt x="203" y="105"/>
                    <a:pt x="197" y="128"/>
                  </a:cubicBezTo>
                  <a:cubicBezTo>
                    <a:pt x="190" y="151"/>
                    <a:pt x="205" y="196"/>
                    <a:pt x="192" y="279"/>
                  </a:cubicBezTo>
                  <a:cubicBezTo>
                    <a:pt x="191" y="284"/>
                    <a:pt x="208" y="303"/>
                    <a:pt x="208" y="315"/>
                  </a:cubicBezTo>
                  <a:cubicBezTo>
                    <a:pt x="210" y="348"/>
                    <a:pt x="207" y="435"/>
                    <a:pt x="207" y="435"/>
                  </a:cubicBezTo>
                  <a:cubicBezTo>
                    <a:pt x="207" y="435"/>
                    <a:pt x="220" y="463"/>
                    <a:pt x="222" y="482"/>
                  </a:cubicBezTo>
                  <a:cubicBezTo>
                    <a:pt x="223" y="502"/>
                    <a:pt x="210" y="564"/>
                    <a:pt x="208" y="579"/>
                  </a:cubicBezTo>
                  <a:cubicBezTo>
                    <a:pt x="207" y="594"/>
                    <a:pt x="228" y="727"/>
                    <a:pt x="228" y="727"/>
                  </a:cubicBezTo>
                  <a:cubicBezTo>
                    <a:pt x="228" y="727"/>
                    <a:pt x="253" y="761"/>
                    <a:pt x="256" y="776"/>
                  </a:cubicBezTo>
                  <a:cubicBezTo>
                    <a:pt x="259" y="791"/>
                    <a:pt x="233" y="815"/>
                    <a:pt x="233" y="815"/>
                  </a:cubicBezTo>
                  <a:cubicBezTo>
                    <a:pt x="233" y="815"/>
                    <a:pt x="236" y="842"/>
                    <a:pt x="226" y="840"/>
                  </a:cubicBezTo>
                  <a:cubicBezTo>
                    <a:pt x="217" y="838"/>
                    <a:pt x="98" y="830"/>
                    <a:pt x="96" y="814"/>
                  </a:cubicBezTo>
                  <a:cubicBezTo>
                    <a:pt x="95" y="799"/>
                    <a:pt x="98" y="756"/>
                    <a:pt x="100" y="751"/>
                  </a:cubicBezTo>
                  <a:cubicBezTo>
                    <a:pt x="101" y="746"/>
                    <a:pt x="100" y="727"/>
                    <a:pt x="90" y="704"/>
                  </a:cubicBezTo>
                  <a:cubicBezTo>
                    <a:pt x="73" y="666"/>
                    <a:pt x="49" y="466"/>
                    <a:pt x="49" y="453"/>
                  </a:cubicBezTo>
                  <a:cubicBezTo>
                    <a:pt x="49" y="440"/>
                    <a:pt x="19" y="322"/>
                    <a:pt x="16" y="302"/>
                  </a:cubicBezTo>
                  <a:cubicBezTo>
                    <a:pt x="12" y="282"/>
                    <a:pt x="10" y="134"/>
                    <a:pt x="9" y="122"/>
                  </a:cubicBezTo>
                  <a:cubicBezTo>
                    <a:pt x="7" y="111"/>
                    <a:pt x="0" y="15"/>
                    <a:pt x="0" y="1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113" name="íṡļiḍe"/>
            <p:cNvSpPr/>
            <p:nvPr/>
          </p:nvSpPr>
          <p:spPr bwMode="auto">
            <a:xfrm>
              <a:off x="5602584" y="4276973"/>
              <a:ext cx="575420" cy="1824913"/>
            </a:xfrm>
            <a:custGeom>
              <a:avLst/>
              <a:gdLst>
                <a:gd name="T0" fmla="*/ 5 w 265"/>
                <a:gd name="T1" fmla="*/ 8 h 839"/>
                <a:gd name="T2" fmla="*/ 15 w 265"/>
                <a:gd name="T3" fmla="*/ 116 h 839"/>
                <a:gd name="T4" fmla="*/ 17 w 265"/>
                <a:gd name="T5" fmla="*/ 182 h 839"/>
                <a:gd name="T6" fmla="*/ 21 w 265"/>
                <a:gd name="T7" fmla="*/ 297 h 839"/>
                <a:gd name="T8" fmla="*/ 34 w 265"/>
                <a:gd name="T9" fmla="*/ 354 h 839"/>
                <a:gd name="T10" fmla="*/ 54 w 265"/>
                <a:gd name="T11" fmla="*/ 448 h 839"/>
                <a:gd name="T12" fmla="*/ 95 w 265"/>
                <a:gd name="T13" fmla="*/ 699 h 839"/>
                <a:gd name="T14" fmla="*/ 105 w 265"/>
                <a:gd name="T15" fmla="*/ 748 h 839"/>
                <a:gd name="T16" fmla="*/ 102 w 265"/>
                <a:gd name="T17" fmla="*/ 809 h 839"/>
                <a:gd name="T18" fmla="*/ 146 w 265"/>
                <a:gd name="T19" fmla="*/ 824 h 839"/>
                <a:gd name="T20" fmla="*/ 216 w 265"/>
                <a:gd name="T21" fmla="*/ 832 h 839"/>
                <a:gd name="T22" fmla="*/ 229 w 265"/>
                <a:gd name="T23" fmla="*/ 833 h 839"/>
                <a:gd name="T24" fmla="*/ 231 w 265"/>
                <a:gd name="T25" fmla="*/ 833 h 839"/>
                <a:gd name="T26" fmla="*/ 233 w 265"/>
                <a:gd name="T27" fmla="*/ 811 h 839"/>
                <a:gd name="T28" fmla="*/ 234 w 265"/>
                <a:gd name="T29" fmla="*/ 809 h 839"/>
                <a:gd name="T30" fmla="*/ 256 w 265"/>
                <a:gd name="T31" fmla="*/ 772 h 839"/>
                <a:gd name="T32" fmla="*/ 229 w 265"/>
                <a:gd name="T33" fmla="*/ 724 h 839"/>
                <a:gd name="T34" fmla="*/ 228 w 265"/>
                <a:gd name="T35" fmla="*/ 723 h 839"/>
                <a:gd name="T36" fmla="*/ 209 w 265"/>
                <a:gd name="T37" fmla="*/ 574 h 839"/>
                <a:gd name="T38" fmla="*/ 212 w 265"/>
                <a:gd name="T39" fmla="*/ 551 h 839"/>
                <a:gd name="T40" fmla="*/ 222 w 265"/>
                <a:gd name="T41" fmla="*/ 478 h 839"/>
                <a:gd name="T42" fmla="*/ 207 w 265"/>
                <a:gd name="T43" fmla="*/ 431 h 839"/>
                <a:gd name="T44" fmla="*/ 207 w 265"/>
                <a:gd name="T45" fmla="*/ 430 h 839"/>
                <a:gd name="T46" fmla="*/ 209 w 265"/>
                <a:gd name="T47" fmla="*/ 310 h 839"/>
                <a:gd name="T48" fmla="*/ 198 w 265"/>
                <a:gd name="T49" fmla="*/ 288 h 839"/>
                <a:gd name="T50" fmla="*/ 192 w 265"/>
                <a:gd name="T51" fmla="*/ 274 h 839"/>
                <a:gd name="T52" fmla="*/ 196 w 265"/>
                <a:gd name="T53" fmla="*/ 162 h 839"/>
                <a:gd name="T54" fmla="*/ 197 w 265"/>
                <a:gd name="T55" fmla="*/ 123 h 839"/>
                <a:gd name="T56" fmla="*/ 194 w 265"/>
                <a:gd name="T57" fmla="*/ 15 h 839"/>
                <a:gd name="T58" fmla="*/ 102 w 265"/>
                <a:gd name="T59" fmla="*/ 5 h 839"/>
                <a:gd name="T60" fmla="*/ 5 w 265"/>
                <a:gd name="T61" fmla="*/ 8 h 839"/>
                <a:gd name="T62" fmla="*/ 230 w 265"/>
                <a:gd name="T63" fmla="*/ 838 h 839"/>
                <a:gd name="T64" fmla="*/ 230 w 265"/>
                <a:gd name="T65" fmla="*/ 838 h 839"/>
                <a:gd name="T66" fmla="*/ 229 w 265"/>
                <a:gd name="T67" fmla="*/ 838 h 839"/>
                <a:gd name="T68" fmla="*/ 215 w 265"/>
                <a:gd name="T69" fmla="*/ 837 h 839"/>
                <a:gd name="T70" fmla="*/ 97 w 265"/>
                <a:gd name="T71" fmla="*/ 810 h 839"/>
                <a:gd name="T72" fmla="*/ 100 w 265"/>
                <a:gd name="T73" fmla="*/ 746 h 839"/>
                <a:gd name="T74" fmla="*/ 90 w 265"/>
                <a:gd name="T75" fmla="*/ 700 h 839"/>
                <a:gd name="T76" fmla="*/ 49 w 265"/>
                <a:gd name="T77" fmla="*/ 448 h 839"/>
                <a:gd name="T78" fmla="*/ 29 w 265"/>
                <a:gd name="T79" fmla="*/ 355 h 839"/>
                <a:gd name="T80" fmla="*/ 16 w 265"/>
                <a:gd name="T81" fmla="*/ 298 h 839"/>
                <a:gd name="T82" fmla="*/ 12 w 265"/>
                <a:gd name="T83" fmla="*/ 182 h 839"/>
                <a:gd name="T84" fmla="*/ 10 w 265"/>
                <a:gd name="T85" fmla="*/ 117 h 839"/>
                <a:gd name="T86" fmla="*/ 0 w 265"/>
                <a:gd name="T87" fmla="*/ 5 h 839"/>
                <a:gd name="T88" fmla="*/ 2 w 265"/>
                <a:gd name="T89" fmla="*/ 3 h 839"/>
                <a:gd name="T90" fmla="*/ 102 w 265"/>
                <a:gd name="T91" fmla="*/ 0 h 839"/>
                <a:gd name="T92" fmla="*/ 198 w 265"/>
                <a:gd name="T93" fmla="*/ 12 h 839"/>
                <a:gd name="T94" fmla="*/ 202 w 265"/>
                <a:gd name="T95" fmla="*/ 124 h 839"/>
                <a:gd name="T96" fmla="*/ 201 w 265"/>
                <a:gd name="T97" fmla="*/ 162 h 839"/>
                <a:gd name="T98" fmla="*/ 197 w 265"/>
                <a:gd name="T99" fmla="*/ 275 h 839"/>
                <a:gd name="T100" fmla="*/ 203 w 265"/>
                <a:gd name="T101" fmla="*/ 286 h 839"/>
                <a:gd name="T102" fmla="*/ 213 w 265"/>
                <a:gd name="T103" fmla="*/ 310 h 839"/>
                <a:gd name="T104" fmla="*/ 212 w 265"/>
                <a:gd name="T105" fmla="*/ 430 h 839"/>
                <a:gd name="T106" fmla="*/ 227 w 265"/>
                <a:gd name="T107" fmla="*/ 478 h 839"/>
                <a:gd name="T108" fmla="*/ 217 w 265"/>
                <a:gd name="T109" fmla="*/ 551 h 839"/>
                <a:gd name="T110" fmla="*/ 213 w 265"/>
                <a:gd name="T111" fmla="*/ 575 h 839"/>
                <a:gd name="T112" fmla="*/ 233 w 265"/>
                <a:gd name="T113" fmla="*/ 722 h 839"/>
                <a:gd name="T114" fmla="*/ 261 w 265"/>
                <a:gd name="T115" fmla="*/ 771 h 839"/>
                <a:gd name="T116" fmla="*/ 238 w 265"/>
                <a:gd name="T117" fmla="*/ 812 h 839"/>
                <a:gd name="T118" fmla="*/ 235 w 265"/>
                <a:gd name="T119" fmla="*/ 836 h 839"/>
                <a:gd name="T120" fmla="*/ 230 w 265"/>
                <a:gd name="T121" fmla="*/ 838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5" h="839">
                  <a:moveTo>
                    <a:pt x="5" y="8"/>
                  </a:moveTo>
                  <a:cubicBezTo>
                    <a:pt x="6" y="23"/>
                    <a:pt x="13" y="106"/>
                    <a:pt x="15" y="116"/>
                  </a:cubicBezTo>
                  <a:cubicBezTo>
                    <a:pt x="15" y="121"/>
                    <a:pt x="16" y="148"/>
                    <a:pt x="17" y="182"/>
                  </a:cubicBezTo>
                  <a:cubicBezTo>
                    <a:pt x="18" y="228"/>
                    <a:pt x="19" y="285"/>
                    <a:pt x="21" y="297"/>
                  </a:cubicBezTo>
                  <a:cubicBezTo>
                    <a:pt x="22" y="305"/>
                    <a:pt x="28" y="327"/>
                    <a:pt x="34" y="354"/>
                  </a:cubicBezTo>
                  <a:cubicBezTo>
                    <a:pt x="43" y="394"/>
                    <a:pt x="54" y="440"/>
                    <a:pt x="54" y="448"/>
                  </a:cubicBezTo>
                  <a:cubicBezTo>
                    <a:pt x="54" y="463"/>
                    <a:pt x="79" y="662"/>
                    <a:pt x="95" y="699"/>
                  </a:cubicBezTo>
                  <a:cubicBezTo>
                    <a:pt x="105" y="722"/>
                    <a:pt x="107" y="742"/>
                    <a:pt x="105" y="748"/>
                  </a:cubicBezTo>
                  <a:cubicBezTo>
                    <a:pt x="103" y="752"/>
                    <a:pt x="100" y="794"/>
                    <a:pt x="102" y="809"/>
                  </a:cubicBezTo>
                  <a:cubicBezTo>
                    <a:pt x="102" y="810"/>
                    <a:pt x="104" y="817"/>
                    <a:pt x="146" y="824"/>
                  </a:cubicBezTo>
                  <a:cubicBezTo>
                    <a:pt x="171" y="827"/>
                    <a:pt x="199" y="830"/>
                    <a:pt x="216" y="832"/>
                  </a:cubicBezTo>
                  <a:cubicBezTo>
                    <a:pt x="223" y="833"/>
                    <a:pt x="228" y="833"/>
                    <a:pt x="229" y="833"/>
                  </a:cubicBezTo>
                  <a:cubicBezTo>
                    <a:pt x="230" y="833"/>
                    <a:pt x="231" y="834"/>
                    <a:pt x="231" y="833"/>
                  </a:cubicBezTo>
                  <a:cubicBezTo>
                    <a:pt x="234" y="829"/>
                    <a:pt x="234" y="818"/>
                    <a:pt x="233" y="811"/>
                  </a:cubicBezTo>
                  <a:cubicBezTo>
                    <a:pt x="233" y="811"/>
                    <a:pt x="233" y="810"/>
                    <a:pt x="234" y="809"/>
                  </a:cubicBezTo>
                  <a:cubicBezTo>
                    <a:pt x="241" y="803"/>
                    <a:pt x="259" y="783"/>
                    <a:pt x="256" y="772"/>
                  </a:cubicBezTo>
                  <a:cubicBezTo>
                    <a:pt x="253" y="758"/>
                    <a:pt x="229" y="724"/>
                    <a:pt x="229" y="724"/>
                  </a:cubicBezTo>
                  <a:cubicBezTo>
                    <a:pt x="228" y="724"/>
                    <a:pt x="228" y="723"/>
                    <a:pt x="228" y="723"/>
                  </a:cubicBezTo>
                  <a:cubicBezTo>
                    <a:pt x="227" y="717"/>
                    <a:pt x="207" y="589"/>
                    <a:pt x="209" y="574"/>
                  </a:cubicBezTo>
                  <a:cubicBezTo>
                    <a:pt x="209" y="570"/>
                    <a:pt x="211" y="561"/>
                    <a:pt x="212" y="551"/>
                  </a:cubicBezTo>
                  <a:cubicBezTo>
                    <a:pt x="217" y="527"/>
                    <a:pt x="223" y="492"/>
                    <a:pt x="222" y="478"/>
                  </a:cubicBezTo>
                  <a:cubicBezTo>
                    <a:pt x="220" y="459"/>
                    <a:pt x="207" y="432"/>
                    <a:pt x="207" y="431"/>
                  </a:cubicBezTo>
                  <a:cubicBezTo>
                    <a:pt x="207" y="431"/>
                    <a:pt x="207" y="431"/>
                    <a:pt x="207" y="430"/>
                  </a:cubicBezTo>
                  <a:cubicBezTo>
                    <a:pt x="207" y="429"/>
                    <a:pt x="210" y="343"/>
                    <a:pt x="209" y="310"/>
                  </a:cubicBezTo>
                  <a:cubicBezTo>
                    <a:pt x="208" y="305"/>
                    <a:pt x="203" y="295"/>
                    <a:pt x="198" y="288"/>
                  </a:cubicBezTo>
                  <a:cubicBezTo>
                    <a:pt x="194" y="281"/>
                    <a:pt x="192" y="277"/>
                    <a:pt x="192" y="274"/>
                  </a:cubicBezTo>
                  <a:cubicBezTo>
                    <a:pt x="200" y="224"/>
                    <a:pt x="198" y="188"/>
                    <a:pt x="196" y="162"/>
                  </a:cubicBezTo>
                  <a:cubicBezTo>
                    <a:pt x="195" y="145"/>
                    <a:pt x="195" y="132"/>
                    <a:pt x="197" y="123"/>
                  </a:cubicBezTo>
                  <a:cubicBezTo>
                    <a:pt x="204" y="99"/>
                    <a:pt x="202" y="32"/>
                    <a:pt x="194" y="15"/>
                  </a:cubicBezTo>
                  <a:cubicBezTo>
                    <a:pt x="193" y="12"/>
                    <a:pt x="183" y="5"/>
                    <a:pt x="102" y="5"/>
                  </a:cubicBezTo>
                  <a:cubicBezTo>
                    <a:pt x="60" y="5"/>
                    <a:pt x="16" y="7"/>
                    <a:pt x="5" y="8"/>
                  </a:cubicBezTo>
                  <a:close/>
                  <a:moveTo>
                    <a:pt x="230" y="838"/>
                  </a:moveTo>
                  <a:lnTo>
                    <a:pt x="230" y="838"/>
                  </a:lnTo>
                  <a:cubicBezTo>
                    <a:pt x="229" y="838"/>
                    <a:pt x="229" y="838"/>
                    <a:pt x="229" y="838"/>
                  </a:cubicBezTo>
                  <a:cubicBezTo>
                    <a:pt x="227" y="838"/>
                    <a:pt x="222" y="837"/>
                    <a:pt x="215" y="837"/>
                  </a:cubicBezTo>
                  <a:cubicBezTo>
                    <a:pt x="132" y="829"/>
                    <a:pt x="98" y="821"/>
                    <a:pt x="97" y="810"/>
                  </a:cubicBezTo>
                  <a:cubicBezTo>
                    <a:pt x="95" y="795"/>
                    <a:pt x="98" y="752"/>
                    <a:pt x="100" y="746"/>
                  </a:cubicBezTo>
                  <a:cubicBezTo>
                    <a:pt x="102" y="742"/>
                    <a:pt x="100" y="723"/>
                    <a:pt x="90" y="700"/>
                  </a:cubicBezTo>
                  <a:cubicBezTo>
                    <a:pt x="74" y="663"/>
                    <a:pt x="49" y="463"/>
                    <a:pt x="49" y="448"/>
                  </a:cubicBezTo>
                  <a:cubicBezTo>
                    <a:pt x="49" y="441"/>
                    <a:pt x="38" y="393"/>
                    <a:pt x="29" y="355"/>
                  </a:cubicBezTo>
                  <a:cubicBezTo>
                    <a:pt x="23" y="328"/>
                    <a:pt x="18" y="306"/>
                    <a:pt x="16" y="298"/>
                  </a:cubicBezTo>
                  <a:cubicBezTo>
                    <a:pt x="14" y="286"/>
                    <a:pt x="13" y="231"/>
                    <a:pt x="12" y="182"/>
                  </a:cubicBezTo>
                  <a:cubicBezTo>
                    <a:pt x="11" y="150"/>
                    <a:pt x="10" y="122"/>
                    <a:pt x="10" y="117"/>
                  </a:cubicBezTo>
                  <a:cubicBezTo>
                    <a:pt x="8" y="105"/>
                    <a:pt x="0" y="10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3" y="3"/>
                    <a:pt x="53" y="0"/>
                    <a:pt x="102" y="0"/>
                  </a:cubicBezTo>
                  <a:cubicBezTo>
                    <a:pt x="193" y="0"/>
                    <a:pt x="197" y="9"/>
                    <a:pt x="198" y="12"/>
                  </a:cubicBezTo>
                  <a:cubicBezTo>
                    <a:pt x="207" y="31"/>
                    <a:pt x="209" y="99"/>
                    <a:pt x="202" y="124"/>
                  </a:cubicBezTo>
                  <a:cubicBezTo>
                    <a:pt x="199" y="133"/>
                    <a:pt x="200" y="145"/>
                    <a:pt x="201" y="162"/>
                  </a:cubicBezTo>
                  <a:cubicBezTo>
                    <a:pt x="203" y="188"/>
                    <a:pt x="205" y="224"/>
                    <a:pt x="197" y="275"/>
                  </a:cubicBezTo>
                  <a:cubicBezTo>
                    <a:pt x="197" y="276"/>
                    <a:pt x="200" y="282"/>
                    <a:pt x="203" y="286"/>
                  </a:cubicBezTo>
                  <a:cubicBezTo>
                    <a:pt x="207" y="293"/>
                    <a:pt x="213" y="303"/>
                    <a:pt x="213" y="310"/>
                  </a:cubicBezTo>
                  <a:cubicBezTo>
                    <a:pt x="215" y="342"/>
                    <a:pt x="212" y="422"/>
                    <a:pt x="212" y="430"/>
                  </a:cubicBezTo>
                  <a:cubicBezTo>
                    <a:pt x="214" y="434"/>
                    <a:pt x="225" y="459"/>
                    <a:pt x="227" y="478"/>
                  </a:cubicBezTo>
                  <a:cubicBezTo>
                    <a:pt x="228" y="492"/>
                    <a:pt x="222" y="526"/>
                    <a:pt x="217" y="551"/>
                  </a:cubicBezTo>
                  <a:cubicBezTo>
                    <a:pt x="215" y="562"/>
                    <a:pt x="214" y="570"/>
                    <a:pt x="213" y="575"/>
                  </a:cubicBezTo>
                  <a:cubicBezTo>
                    <a:pt x="212" y="587"/>
                    <a:pt x="226" y="676"/>
                    <a:pt x="233" y="722"/>
                  </a:cubicBezTo>
                  <a:cubicBezTo>
                    <a:pt x="236" y="726"/>
                    <a:pt x="258" y="757"/>
                    <a:pt x="261" y="771"/>
                  </a:cubicBezTo>
                  <a:cubicBezTo>
                    <a:pt x="264" y="786"/>
                    <a:pt x="243" y="807"/>
                    <a:pt x="238" y="812"/>
                  </a:cubicBezTo>
                  <a:cubicBezTo>
                    <a:pt x="238" y="817"/>
                    <a:pt x="240" y="831"/>
                    <a:pt x="235" y="836"/>
                  </a:cubicBezTo>
                  <a:cubicBezTo>
                    <a:pt x="234" y="837"/>
                    <a:pt x="232" y="838"/>
                    <a:pt x="230" y="838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4" name="ïŝḷiḋé"/>
            <p:cNvSpPr/>
            <p:nvPr/>
          </p:nvSpPr>
          <p:spPr bwMode="auto">
            <a:xfrm>
              <a:off x="6139643" y="4190532"/>
              <a:ext cx="585013" cy="2084240"/>
            </a:xfrm>
            <a:custGeom>
              <a:avLst/>
              <a:gdLst>
                <a:gd name="T0" fmla="*/ 13 w 268"/>
                <a:gd name="T1" fmla="*/ 44 h 958"/>
                <a:gd name="T2" fmla="*/ 216 w 268"/>
                <a:gd name="T3" fmla="*/ 59 h 958"/>
                <a:gd name="T4" fmla="*/ 219 w 268"/>
                <a:gd name="T5" fmla="*/ 193 h 958"/>
                <a:gd name="T6" fmla="*/ 211 w 268"/>
                <a:gd name="T7" fmla="*/ 247 h 958"/>
                <a:gd name="T8" fmla="*/ 238 w 268"/>
                <a:gd name="T9" fmla="*/ 318 h 958"/>
                <a:gd name="T10" fmla="*/ 249 w 268"/>
                <a:gd name="T11" fmla="*/ 569 h 958"/>
                <a:gd name="T12" fmla="*/ 238 w 268"/>
                <a:gd name="T13" fmla="*/ 792 h 958"/>
                <a:gd name="T14" fmla="*/ 265 w 268"/>
                <a:gd name="T15" fmla="*/ 869 h 958"/>
                <a:gd name="T16" fmla="*/ 253 w 268"/>
                <a:gd name="T17" fmla="*/ 933 h 958"/>
                <a:gd name="T18" fmla="*/ 131 w 268"/>
                <a:gd name="T19" fmla="*/ 935 h 958"/>
                <a:gd name="T20" fmla="*/ 97 w 268"/>
                <a:gd name="T21" fmla="*/ 836 h 958"/>
                <a:gd name="T22" fmla="*/ 106 w 268"/>
                <a:gd name="T23" fmla="*/ 657 h 958"/>
                <a:gd name="T24" fmla="*/ 92 w 268"/>
                <a:gd name="T25" fmla="*/ 544 h 958"/>
                <a:gd name="T26" fmla="*/ 43 w 268"/>
                <a:gd name="T27" fmla="*/ 183 h 958"/>
                <a:gd name="T28" fmla="*/ 13 w 268"/>
                <a:gd name="T29" fmla="*/ 44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8" h="958">
                  <a:moveTo>
                    <a:pt x="13" y="44"/>
                  </a:moveTo>
                  <a:cubicBezTo>
                    <a:pt x="40" y="0"/>
                    <a:pt x="208" y="40"/>
                    <a:pt x="216" y="59"/>
                  </a:cubicBezTo>
                  <a:cubicBezTo>
                    <a:pt x="225" y="77"/>
                    <a:pt x="213" y="170"/>
                    <a:pt x="219" y="193"/>
                  </a:cubicBezTo>
                  <a:cubicBezTo>
                    <a:pt x="226" y="216"/>
                    <a:pt x="211" y="247"/>
                    <a:pt x="211" y="247"/>
                  </a:cubicBezTo>
                  <a:cubicBezTo>
                    <a:pt x="211" y="247"/>
                    <a:pt x="239" y="278"/>
                    <a:pt x="238" y="318"/>
                  </a:cubicBezTo>
                  <a:cubicBezTo>
                    <a:pt x="237" y="348"/>
                    <a:pt x="247" y="548"/>
                    <a:pt x="249" y="569"/>
                  </a:cubicBezTo>
                  <a:cubicBezTo>
                    <a:pt x="251" y="590"/>
                    <a:pt x="238" y="775"/>
                    <a:pt x="238" y="792"/>
                  </a:cubicBezTo>
                  <a:cubicBezTo>
                    <a:pt x="238" y="808"/>
                    <a:pt x="267" y="848"/>
                    <a:pt x="265" y="869"/>
                  </a:cubicBezTo>
                  <a:cubicBezTo>
                    <a:pt x="264" y="891"/>
                    <a:pt x="253" y="933"/>
                    <a:pt x="253" y="933"/>
                  </a:cubicBezTo>
                  <a:cubicBezTo>
                    <a:pt x="234" y="951"/>
                    <a:pt x="149" y="957"/>
                    <a:pt x="131" y="935"/>
                  </a:cubicBezTo>
                  <a:cubicBezTo>
                    <a:pt x="118" y="918"/>
                    <a:pt x="102" y="849"/>
                    <a:pt x="97" y="836"/>
                  </a:cubicBezTo>
                  <a:cubicBezTo>
                    <a:pt x="92" y="823"/>
                    <a:pt x="103" y="681"/>
                    <a:pt x="106" y="657"/>
                  </a:cubicBezTo>
                  <a:cubicBezTo>
                    <a:pt x="110" y="634"/>
                    <a:pt x="92" y="588"/>
                    <a:pt x="92" y="544"/>
                  </a:cubicBezTo>
                  <a:cubicBezTo>
                    <a:pt x="92" y="482"/>
                    <a:pt x="43" y="212"/>
                    <a:pt x="43" y="183"/>
                  </a:cubicBezTo>
                  <a:cubicBezTo>
                    <a:pt x="43" y="153"/>
                    <a:pt x="0" y="65"/>
                    <a:pt x="13" y="4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115" name="ïṧḷîde"/>
            <p:cNvSpPr/>
            <p:nvPr/>
          </p:nvSpPr>
          <p:spPr bwMode="auto">
            <a:xfrm>
              <a:off x="6149238" y="4238553"/>
              <a:ext cx="585008" cy="2026617"/>
            </a:xfrm>
            <a:custGeom>
              <a:avLst/>
              <a:gdLst>
                <a:gd name="T0" fmla="*/ 72 w 267"/>
                <a:gd name="T1" fmla="*/ 5 h 932"/>
                <a:gd name="T2" fmla="*/ 12 w 267"/>
                <a:gd name="T3" fmla="*/ 23 h 932"/>
                <a:gd name="T4" fmla="*/ 27 w 267"/>
                <a:gd name="T5" fmla="*/ 103 h 932"/>
                <a:gd name="T6" fmla="*/ 42 w 267"/>
                <a:gd name="T7" fmla="*/ 161 h 932"/>
                <a:gd name="T8" fmla="*/ 60 w 267"/>
                <a:gd name="T9" fmla="*/ 287 h 932"/>
                <a:gd name="T10" fmla="*/ 91 w 267"/>
                <a:gd name="T11" fmla="*/ 523 h 932"/>
                <a:gd name="T12" fmla="*/ 100 w 267"/>
                <a:gd name="T13" fmla="*/ 588 h 932"/>
                <a:gd name="T14" fmla="*/ 106 w 267"/>
                <a:gd name="T15" fmla="*/ 636 h 932"/>
                <a:gd name="T16" fmla="*/ 96 w 267"/>
                <a:gd name="T17" fmla="*/ 814 h 932"/>
                <a:gd name="T18" fmla="*/ 103 w 267"/>
                <a:gd name="T19" fmla="*/ 836 h 932"/>
                <a:gd name="T20" fmla="*/ 130 w 267"/>
                <a:gd name="T21" fmla="*/ 912 h 932"/>
                <a:gd name="T22" fmla="*/ 182 w 267"/>
                <a:gd name="T23" fmla="*/ 926 h 932"/>
                <a:gd name="T24" fmla="*/ 247 w 267"/>
                <a:gd name="T25" fmla="*/ 911 h 932"/>
                <a:gd name="T26" fmla="*/ 260 w 267"/>
                <a:gd name="T27" fmla="*/ 848 h 932"/>
                <a:gd name="T28" fmla="*/ 245 w 267"/>
                <a:gd name="T29" fmla="*/ 804 h 932"/>
                <a:gd name="T30" fmla="*/ 232 w 267"/>
                <a:gd name="T31" fmla="*/ 771 h 932"/>
                <a:gd name="T32" fmla="*/ 236 w 267"/>
                <a:gd name="T33" fmla="*/ 700 h 932"/>
                <a:gd name="T34" fmla="*/ 243 w 267"/>
                <a:gd name="T35" fmla="*/ 547 h 932"/>
                <a:gd name="T36" fmla="*/ 232 w 267"/>
                <a:gd name="T37" fmla="*/ 296 h 932"/>
                <a:gd name="T38" fmla="*/ 207 w 267"/>
                <a:gd name="T39" fmla="*/ 227 h 932"/>
                <a:gd name="T40" fmla="*/ 206 w 267"/>
                <a:gd name="T41" fmla="*/ 224 h 932"/>
                <a:gd name="T42" fmla="*/ 214 w 267"/>
                <a:gd name="T43" fmla="*/ 172 h 932"/>
                <a:gd name="T44" fmla="*/ 213 w 267"/>
                <a:gd name="T45" fmla="*/ 106 h 932"/>
                <a:gd name="T46" fmla="*/ 211 w 267"/>
                <a:gd name="T47" fmla="*/ 38 h 932"/>
                <a:gd name="T48" fmla="*/ 72 w 267"/>
                <a:gd name="T49" fmla="*/ 5 h 932"/>
                <a:gd name="T50" fmla="*/ 182 w 267"/>
                <a:gd name="T51" fmla="*/ 931 h 932"/>
                <a:gd name="T52" fmla="*/ 126 w 267"/>
                <a:gd name="T53" fmla="*/ 915 h 932"/>
                <a:gd name="T54" fmla="*/ 98 w 267"/>
                <a:gd name="T55" fmla="*/ 837 h 932"/>
                <a:gd name="T56" fmla="*/ 91 w 267"/>
                <a:gd name="T57" fmla="*/ 816 h 932"/>
                <a:gd name="T58" fmla="*/ 101 w 267"/>
                <a:gd name="T59" fmla="*/ 636 h 932"/>
                <a:gd name="T60" fmla="*/ 95 w 267"/>
                <a:gd name="T61" fmla="*/ 589 h 932"/>
                <a:gd name="T62" fmla="*/ 87 w 267"/>
                <a:gd name="T63" fmla="*/ 523 h 932"/>
                <a:gd name="T64" fmla="*/ 55 w 267"/>
                <a:gd name="T65" fmla="*/ 287 h 932"/>
                <a:gd name="T66" fmla="*/ 37 w 267"/>
                <a:gd name="T67" fmla="*/ 161 h 932"/>
                <a:gd name="T68" fmla="*/ 23 w 267"/>
                <a:gd name="T69" fmla="*/ 105 h 932"/>
                <a:gd name="T70" fmla="*/ 8 w 267"/>
                <a:gd name="T71" fmla="*/ 20 h 932"/>
                <a:gd name="T72" fmla="*/ 72 w 267"/>
                <a:gd name="T73" fmla="*/ 0 h 932"/>
                <a:gd name="T74" fmla="*/ 215 w 267"/>
                <a:gd name="T75" fmla="*/ 35 h 932"/>
                <a:gd name="T76" fmla="*/ 218 w 267"/>
                <a:gd name="T77" fmla="*/ 106 h 932"/>
                <a:gd name="T78" fmla="*/ 219 w 267"/>
                <a:gd name="T79" fmla="*/ 171 h 932"/>
                <a:gd name="T80" fmla="*/ 211 w 267"/>
                <a:gd name="T81" fmla="*/ 225 h 932"/>
                <a:gd name="T82" fmla="*/ 237 w 267"/>
                <a:gd name="T83" fmla="*/ 296 h 932"/>
                <a:gd name="T84" fmla="*/ 248 w 267"/>
                <a:gd name="T85" fmla="*/ 547 h 932"/>
                <a:gd name="T86" fmla="*/ 241 w 267"/>
                <a:gd name="T87" fmla="*/ 700 h 932"/>
                <a:gd name="T88" fmla="*/ 237 w 267"/>
                <a:gd name="T89" fmla="*/ 771 h 932"/>
                <a:gd name="T90" fmla="*/ 249 w 267"/>
                <a:gd name="T91" fmla="*/ 802 h 932"/>
                <a:gd name="T92" fmla="*/ 265 w 267"/>
                <a:gd name="T93" fmla="*/ 848 h 932"/>
                <a:gd name="T94" fmla="*/ 251 w 267"/>
                <a:gd name="T95" fmla="*/ 913 h 932"/>
                <a:gd name="T96" fmla="*/ 251 w 267"/>
                <a:gd name="T97" fmla="*/ 914 h 932"/>
                <a:gd name="T98" fmla="*/ 182 w 267"/>
                <a:gd name="T99" fmla="*/ 93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932">
                  <a:moveTo>
                    <a:pt x="72" y="5"/>
                  </a:moveTo>
                  <a:cubicBezTo>
                    <a:pt x="40" y="5"/>
                    <a:pt x="20" y="11"/>
                    <a:pt x="12" y="23"/>
                  </a:cubicBezTo>
                  <a:cubicBezTo>
                    <a:pt x="5" y="35"/>
                    <a:pt x="17" y="71"/>
                    <a:pt x="27" y="103"/>
                  </a:cubicBezTo>
                  <a:cubicBezTo>
                    <a:pt x="35" y="127"/>
                    <a:pt x="42" y="149"/>
                    <a:pt x="42" y="161"/>
                  </a:cubicBezTo>
                  <a:cubicBezTo>
                    <a:pt x="42" y="173"/>
                    <a:pt x="50" y="226"/>
                    <a:pt x="60" y="287"/>
                  </a:cubicBezTo>
                  <a:cubicBezTo>
                    <a:pt x="74" y="375"/>
                    <a:pt x="91" y="486"/>
                    <a:pt x="91" y="523"/>
                  </a:cubicBezTo>
                  <a:cubicBezTo>
                    <a:pt x="91" y="545"/>
                    <a:pt x="96" y="568"/>
                    <a:pt x="100" y="588"/>
                  </a:cubicBezTo>
                  <a:cubicBezTo>
                    <a:pt x="104" y="608"/>
                    <a:pt x="108" y="625"/>
                    <a:pt x="106" y="636"/>
                  </a:cubicBezTo>
                  <a:cubicBezTo>
                    <a:pt x="102" y="663"/>
                    <a:pt x="92" y="802"/>
                    <a:pt x="96" y="814"/>
                  </a:cubicBezTo>
                  <a:cubicBezTo>
                    <a:pt x="97" y="818"/>
                    <a:pt x="100" y="826"/>
                    <a:pt x="103" y="836"/>
                  </a:cubicBezTo>
                  <a:cubicBezTo>
                    <a:pt x="109" y="860"/>
                    <a:pt x="121" y="900"/>
                    <a:pt x="130" y="912"/>
                  </a:cubicBezTo>
                  <a:cubicBezTo>
                    <a:pt x="137" y="920"/>
                    <a:pt x="156" y="926"/>
                    <a:pt x="182" y="926"/>
                  </a:cubicBezTo>
                  <a:cubicBezTo>
                    <a:pt x="210" y="926"/>
                    <a:pt x="238" y="919"/>
                    <a:pt x="247" y="911"/>
                  </a:cubicBezTo>
                  <a:cubicBezTo>
                    <a:pt x="248" y="905"/>
                    <a:pt x="258" y="867"/>
                    <a:pt x="260" y="848"/>
                  </a:cubicBezTo>
                  <a:cubicBezTo>
                    <a:pt x="261" y="837"/>
                    <a:pt x="252" y="819"/>
                    <a:pt x="245" y="804"/>
                  </a:cubicBezTo>
                  <a:cubicBezTo>
                    <a:pt x="238" y="790"/>
                    <a:pt x="232" y="779"/>
                    <a:pt x="232" y="771"/>
                  </a:cubicBezTo>
                  <a:cubicBezTo>
                    <a:pt x="232" y="765"/>
                    <a:pt x="234" y="736"/>
                    <a:pt x="236" y="700"/>
                  </a:cubicBezTo>
                  <a:cubicBezTo>
                    <a:pt x="240" y="641"/>
                    <a:pt x="245" y="561"/>
                    <a:pt x="243" y="547"/>
                  </a:cubicBezTo>
                  <a:cubicBezTo>
                    <a:pt x="242" y="528"/>
                    <a:pt x="231" y="326"/>
                    <a:pt x="232" y="296"/>
                  </a:cubicBezTo>
                  <a:cubicBezTo>
                    <a:pt x="234" y="258"/>
                    <a:pt x="207" y="227"/>
                    <a:pt x="207" y="227"/>
                  </a:cubicBezTo>
                  <a:cubicBezTo>
                    <a:pt x="206" y="226"/>
                    <a:pt x="206" y="225"/>
                    <a:pt x="206" y="224"/>
                  </a:cubicBezTo>
                  <a:cubicBezTo>
                    <a:pt x="206" y="224"/>
                    <a:pt x="220" y="194"/>
                    <a:pt x="214" y="172"/>
                  </a:cubicBezTo>
                  <a:cubicBezTo>
                    <a:pt x="211" y="161"/>
                    <a:pt x="212" y="134"/>
                    <a:pt x="213" y="106"/>
                  </a:cubicBezTo>
                  <a:cubicBezTo>
                    <a:pt x="214" y="77"/>
                    <a:pt x="215" y="46"/>
                    <a:pt x="211" y="38"/>
                  </a:cubicBezTo>
                  <a:cubicBezTo>
                    <a:pt x="207" y="27"/>
                    <a:pt x="132" y="5"/>
                    <a:pt x="72" y="5"/>
                  </a:cubicBezTo>
                  <a:close/>
                  <a:moveTo>
                    <a:pt x="182" y="931"/>
                  </a:moveTo>
                  <a:cubicBezTo>
                    <a:pt x="169" y="931"/>
                    <a:pt x="137" y="929"/>
                    <a:pt x="126" y="915"/>
                  </a:cubicBezTo>
                  <a:cubicBezTo>
                    <a:pt x="116" y="903"/>
                    <a:pt x="105" y="863"/>
                    <a:pt x="98" y="837"/>
                  </a:cubicBezTo>
                  <a:cubicBezTo>
                    <a:pt x="95" y="827"/>
                    <a:pt x="93" y="819"/>
                    <a:pt x="91" y="816"/>
                  </a:cubicBezTo>
                  <a:cubicBezTo>
                    <a:pt x="86" y="802"/>
                    <a:pt x="98" y="657"/>
                    <a:pt x="101" y="636"/>
                  </a:cubicBezTo>
                  <a:cubicBezTo>
                    <a:pt x="103" y="625"/>
                    <a:pt x="99" y="609"/>
                    <a:pt x="95" y="589"/>
                  </a:cubicBezTo>
                  <a:cubicBezTo>
                    <a:pt x="91" y="569"/>
                    <a:pt x="87" y="545"/>
                    <a:pt x="87" y="523"/>
                  </a:cubicBezTo>
                  <a:cubicBezTo>
                    <a:pt x="87" y="486"/>
                    <a:pt x="69" y="376"/>
                    <a:pt x="55" y="287"/>
                  </a:cubicBezTo>
                  <a:cubicBezTo>
                    <a:pt x="45" y="224"/>
                    <a:pt x="37" y="174"/>
                    <a:pt x="37" y="161"/>
                  </a:cubicBezTo>
                  <a:cubicBezTo>
                    <a:pt x="37" y="150"/>
                    <a:pt x="30" y="128"/>
                    <a:pt x="23" y="105"/>
                  </a:cubicBezTo>
                  <a:cubicBezTo>
                    <a:pt x="11" y="70"/>
                    <a:pt x="0" y="34"/>
                    <a:pt x="8" y="20"/>
                  </a:cubicBezTo>
                  <a:cubicBezTo>
                    <a:pt x="17" y="7"/>
                    <a:pt x="38" y="0"/>
                    <a:pt x="72" y="0"/>
                  </a:cubicBezTo>
                  <a:cubicBezTo>
                    <a:pt x="129" y="0"/>
                    <a:pt x="209" y="22"/>
                    <a:pt x="215" y="35"/>
                  </a:cubicBezTo>
                  <a:cubicBezTo>
                    <a:pt x="220" y="46"/>
                    <a:pt x="219" y="75"/>
                    <a:pt x="218" y="106"/>
                  </a:cubicBezTo>
                  <a:cubicBezTo>
                    <a:pt x="217" y="133"/>
                    <a:pt x="216" y="160"/>
                    <a:pt x="219" y="171"/>
                  </a:cubicBezTo>
                  <a:cubicBezTo>
                    <a:pt x="225" y="192"/>
                    <a:pt x="214" y="218"/>
                    <a:pt x="211" y="225"/>
                  </a:cubicBezTo>
                  <a:cubicBezTo>
                    <a:pt x="216" y="231"/>
                    <a:pt x="239" y="260"/>
                    <a:pt x="237" y="296"/>
                  </a:cubicBezTo>
                  <a:cubicBezTo>
                    <a:pt x="236" y="327"/>
                    <a:pt x="247" y="527"/>
                    <a:pt x="248" y="547"/>
                  </a:cubicBezTo>
                  <a:cubicBezTo>
                    <a:pt x="249" y="561"/>
                    <a:pt x="245" y="638"/>
                    <a:pt x="241" y="700"/>
                  </a:cubicBezTo>
                  <a:cubicBezTo>
                    <a:pt x="239" y="735"/>
                    <a:pt x="237" y="765"/>
                    <a:pt x="237" y="771"/>
                  </a:cubicBezTo>
                  <a:cubicBezTo>
                    <a:pt x="237" y="778"/>
                    <a:pt x="243" y="789"/>
                    <a:pt x="249" y="802"/>
                  </a:cubicBezTo>
                  <a:cubicBezTo>
                    <a:pt x="257" y="818"/>
                    <a:pt x="266" y="836"/>
                    <a:pt x="265" y="848"/>
                  </a:cubicBezTo>
                  <a:cubicBezTo>
                    <a:pt x="263" y="869"/>
                    <a:pt x="252" y="911"/>
                    <a:pt x="251" y="913"/>
                  </a:cubicBezTo>
                  <a:cubicBezTo>
                    <a:pt x="251" y="913"/>
                    <a:pt x="251" y="913"/>
                    <a:pt x="251" y="914"/>
                  </a:cubicBezTo>
                  <a:cubicBezTo>
                    <a:pt x="240" y="925"/>
                    <a:pt x="208" y="931"/>
                    <a:pt x="182" y="93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6" name="ïSļïdé"/>
            <p:cNvSpPr/>
            <p:nvPr/>
          </p:nvSpPr>
          <p:spPr bwMode="auto">
            <a:xfrm>
              <a:off x="5698488" y="4901286"/>
              <a:ext cx="115084" cy="48021"/>
            </a:xfrm>
            <a:custGeom>
              <a:avLst/>
              <a:gdLst>
                <a:gd name="T0" fmla="*/ 39 w 55"/>
                <a:gd name="T1" fmla="*/ 23 h 24"/>
                <a:gd name="T2" fmla="*/ 1 w 55"/>
                <a:gd name="T3" fmla="*/ 5 h 24"/>
                <a:gd name="T4" fmla="*/ 1 w 55"/>
                <a:gd name="T5" fmla="*/ 1 h 24"/>
                <a:gd name="T6" fmla="*/ 4 w 55"/>
                <a:gd name="T7" fmla="*/ 1 h 24"/>
                <a:gd name="T8" fmla="*/ 50 w 55"/>
                <a:gd name="T9" fmla="*/ 16 h 24"/>
                <a:gd name="T10" fmla="*/ 53 w 55"/>
                <a:gd name="T11" fmla="*/ 17 h 24"/>
                <a:gd name="T12" fmla="*/ 52 w 55"/>
                <a:gd name="T13" fmla="*/ 20 h 24"/>
                <a:gd name="T14" fmla="*/ 39 w 55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24">
                  <a:moveTo>
                    <a:pt x="39" y="23"/>
                  </a:moveTo>
                  <a:cubicBezTo>
                    <a:pt x="20" y="23"/>
                    <a:pt x="3" y="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13" y="10"/>
                    <a:pt x="33" y="23"/>
                    <a:pt x="50" y="16"/>
                  </a:cubicBezTo>
                  <a:cubicBezTo>
                    <a:pt x="51" y="15"/>
                    <a:pt x="53" y="16"/>
                    <a:pt x="53" y="17"/>
                  </a:cubicBezTo>
                  <a:cubicBezTo>
                    <a:pt x="54" y="18"/>
                    <a:pt x="53" y="20"/>
                    <a:pt x="52" y="20"/>
                  </a:cubicBezTo>
                  <a:cubicBezTo>
                    <a:pt x="48" y="22"/>
                    <a:pt x="43" y="23"/>
                    <a:pt x="39" y="2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7" name="ísḻíde"/>
            <p:cNvSpPr/>
            <p:nvPr/>
          </p:nvSpPr>
          <p:spPr bwMode="auto">
            <a:xfrm>
              <a:off x="5967017" y="5083776"/>
              <a:ext cx="95904" cy="144075"/>
            </a:xfrm>
            <a:custGeom>
              <a:avLst/>
              <a:gdLst>
                <a:gd name="T0" fmla="*/ 40 w 43"/>
                <a:gd name="T1" fmla="*/ 65 h 66"/>
                <a:gd name="T2" fmla="*/ 38 w 43"/>
                <a:gd name="T3" fmla="*/ 64 h 66"/>
                <a:gd name="T4" fmla="*/ 29 w 43"/>
                <a:gd name="T5" fmla="*/ 50 h 66"/>
                <a:gd name="T6" fmla="*/ 0 w 43"/>
                <a:gd name="T7" fmla="*/ 4 h 66"/>
                <a:gd name="T8" fmla="*/ 1 w 43"/>
                <a:gd name="T9" fmla="*/ 0 h 66"/>
                <a:gd name="T10" fmla="*/ 4 w 43"/>
                <a:gd name="T11" fmla="*/ 1 h 66"/>
                <a:gd name="T12" fmla="*/ 34 w 43"/>
                <a:gd name="T13" fmla="*/ 48 h 66"/>
                <a:gd name="T14" fmla="*/ 42 w 43"/>
                <a:gd name="T15" fmla="*/ 62 h 66"/>
                <a:gd name="T16" fmla="*/ 41 w 43"/>
                <a:gd name="T17" fmla="*/ 65 h 66"/>
                <a:gd name="T18" fmla="*/ 40 w 43"/>
                <a:gd name="T1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66">
                  <a:moveTo>
                    <a:pt x="40" y="65"/>
                  </a:moveTo>
                  <a:cubicBezTo>
                    <a:pt x="39" y="65"/>
                    <a:pt x="38" y="65"/>
                    <a:pt x="38" y="64"/>
                  </a:cubicBezTo>
                  <a:cubicBezTo>
                    <a:pt x="36" y="61"/>
                    <a:pt x="33" y="56"/>
                    <a:pt x="29" y="50"/>
                  </a:cubicBezTo>
                  <a:cubicBezTo>
                    <a:pt x="20" y="34"/>
                    <a:pt x="7" y="12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11" y="9"/>
                    <a:pt x="24" y="32"/>
                    <a:pt x="34" y="48"/>
                  </a:cubicBezTo>
                  <a:cubicBezTo>
                    <a:pt x="37" y="54"/>
                    <a:pt x="40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lnTo>
                    <a:pt x="40" y="65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8" name="iśḷïďé"/>
            <p:cNvSpPr/>
            <p:nvPr/>
          </p:nvSpPr>
          <p:spPr bwMode="auto">
            <a:xfrm>
              <a:off x="5919069" y="5631253"/>
              <a:ext cx="172626" cy="201698"/>
            </a:xfrm>
            <a:custGeom>
              <a:avLst/>
              <a:gdLst>
                <a:gd name="T0" fmla="*/ 77 w 81"/>
                <a:gd name="T1" fmla="*/ 93 h 94"/>
                <a:gd name="T2" fmla="*/ 75 w 81"/>
                <a:gd name="T3" fmla="*/ 93 h 94"/>
                <a:gd name="T4" fmla="*/ 1 w 81"/>
                <a:gd name="T5" fmla="*/ 4 h 94"/>
                <a:gd name="T6" fmla="*/ 2 w 81"/>
                <a:gd name="T7" fmla="*/ 0 h 94"/>
                <a:gd name="T8" fmla="*/ 5 w 81"/>
                <a:gd name="T9" fmla="*/ 2 h 94"/>
                <a:gd name="T10" fmla="*/ 78 w 81"/>
                <a:gd name="T11" fmla="*/ 89 h 94"/>
                <a:gd name="T12" fmla="*/ 79 w 81"/>
                <a:gd name="T13" fmla="*/ 92 h 94"/>
                <a:gd name="T14" fmla="*/ 77 w 81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94">
                  <a:moveTo>
                    <a:pt x="77" y="93"/>
                  </a:moveTo>
                  <a:cubicBezTo>
                    <a:pt x="76" y="93"/>
                    <a:pt x="76" y="93"/>
                    <a:pt x="75" y="93"/>
                  </a:cubicBezTo>
                  <a:cubicBezTo>
                    <a:pt x="39" y="65"/>
                    <a:pt x="16" y="37"/>
                    <a:pt x="1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20" y="35"/>
                    <a:pt x="42" y="61"/>
                    <a:pt x="78" y="89"/>
                  </a:cubicBezTo>
                  <a:cubicBezTo>
                    <a:pt x="80" y="90"/>
                    <a:pt x="80" y="91"/>
                    <a:pt x="79" y="92"/>
                  </a:cubicBezTo>
                  <a:cubicBezTo>
                    <a:pt x="78" y="93"/>
                    <a:pt x="78" y="93"/>
                    <a:pt x="77" y="9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9" name="íṣ1îḍé"/>
            <p:cNvSpPr/>
            <p:nvPr/>
          </p:nvSpPr>
          <p:spPr bwMode="auto">
            <a:xfrm>
              <a:off x="6456126" y="4718792"/>
              <a:ext cx="95904" cy="28817"/>
            </a:xfrm>
            <a:custGeom>
              <a:avLst/>
              <a:gdLst>
                <a:gd name="T0" fmla="*/ 18 w 44"/>
                <a:gd name="T1" fmla="*/ 12 h 13"/>
                <a:gd name="T2" fmla="*/ 2 w 44"/>
                <a:gd name="T3" fmla="*/ 8 h 13"/>
                <a:gd name="T4" fmla="*/ 1 w 44"/>
                <a:gd name="T5" fmla="*/ 5 h 13"/>
                <a:gd name="T6" fmla="*/ 4 w 44"/>
                <a:gd name="T7" fmla="*/ 4 h 13"/>
                <a:gd name="T8" fmla="*/ 39 w 44"/>
                <a:gd name="T9" fmla="*/ 1 h 13"/>
                <a:gd name="T10" fmla="*/ 42 w 44"/>
                <a:gd name="T11" fmla="*/ 1 h 13"/>
                <a:gd name="T12" fmla="*/ 41 w 44"/>
                <a:gd name="T13" fmla="*/ 5 h 13"/>
                <a:gd name="T14" fmla="*/ 18 w 44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3">
                  <a:moveTo>
                    <a:pt x="18" y="12"/>
                  </a:moveTo>
                  <a:cubicBezTo>
                    <a:pt x="12" y="12"/>
                    <a:pt x="6" y="11"/>
                    <a:pt x="2" y="8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14" y="10"/>
                    <a:pt x="28" y="9"/>
                    <a:pt x="39" y="1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43" y="2"/>
                    <a:pt x="42" y="4"/>
                    <a:pt x="41" y="5"/>
                  </a:cubicBezTo>
                  <a:cubicBezTo>
                    <a:pt x="35" y="10"/>
                    <a:pt x="26" y="12"/>
                    <a:pt x="18" y="1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20" name="îṣļiďê"/>
            <p:cNvSpPr/>
            <p:nvPr/>
          </p:nvSpPr>
          <p:spPr bwMode="auto">
            <a:xfrm>
              <a:off x="6484895" y="5650461"/>
              <a:ext cx="143858" cy="240117"/>
            </a:xfrm>
            <a:custGeom>
              <a:avLst/>
              <a:gdLst>
                <a:gd name="T0" fmla="*/ 61 w 65"/>
                <a:gd name="T1" fmla="*/ 109 h 110"/>
                <a:gd name="T2" fmla="*/ 60 w 65"/>
                <a:gd name="T3" fmla="*/ 108 h 110"/>
                <a:gd name="T4" fmla="*/ 51 w 65"/>
                <a:gd name="T5" fmla="*/ 99 h 110"/>
                <a:gd name="T6" fmla="*/ 0 w 65"/>
                <a:gd name="T7" fmla="*/ 2 h 110"/>
                <a:gd name="T8" fmla="*/ 3 w 65"/>
                <a:gd name="T9" fmla="*/ 0 h 110"/>
                <a:gd name="T10" fmla="*/ 5 w 65"/>
                <a:gd name="T11" fmla="*/ 2 h 110"/>
                <a:gd name="T12" fmla="*/ 54 w 65"/>
                <a:gd name="T13" fmla="*/ 95 h 110"/>
                <a:gd name="T14" fmla="*/ 63 w 65"/>
                <a:gd name="T15" fmla="*/ 105 h 110"/>
                <a:gd name="T16" fmla="*/ 63 w 65"/>
                <a:gd name="T17" fmla="*/ 108 h 110"/>
                <a:gd name="T18" fmla="*/ 61 w 65"/>
                <a:gd name="T1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110">
                  <a:moveTo>
                    <a:pt x="61" y="109"/>
                  </a:moveTo>
                  <a:cubicBezTo>
                    <a:pt x="61" y="109"/>
                    <a:pt x="60" y="109"/>
                    <a:pt x="60" y="108"/>
                  </a:cubicBezTo>
                  <a:cubicBezTo>
                    <a:pt x="57" y="105"/>
                    <a:pt x="54" y="102"/>
                    <a:pt x="51" y="99"/>
                  </a:cubicBezTo>
                  <a:cubicBezTo>
                    <a:pt x="26" y="71"/>
                    <a:pt x="0" y="4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1"/>
                    <a:pt x="29" y="67"/>
                    <a:pt x="54" y="95"/>
                  </a:cubicBezTo>
                  <a:cubicBezTo>
                    <a:pt x="57" y="98"/>
                    <a:pt x="60" y="101"/>
                    <a:pt x="63" y="105"/>
                  </a:cubicBezTo>
                  <a:cubicBezTo>
                    <a:pt x="64" y="106"/>
                    <a:pt x="64" y="107"/>
                    <a:pt x="63" y="108"/>
                  </a:cubicBezTo>
                  <a:cubicBezTo>
                    <a:pt x="62" y="109"/>
                    <a:pt x="62" y="109"/>
                    <a:pt x="61" y="109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21" name="iSḻïḑê"/>
            <p:cNvSpPr/>
            <p:nvPr/>
          </p:nvSpPr>
          <p:spPr bwMode="auto">
            <a:xfrm>
              <a:off x="6475309" y="4882077"/>
              <a:ext cx="115084" cy="48021"/>
            </a:xfrm>
            <a:custGeom>
              <a:avLst/>
              <a:gdLst>
                <a:gd name="T0" fmla="*/ 3 w 55"/>
                <a:gd name="T1" fmla="*/ 20 h 21"/>
                <a:gd name="T2" fmla="*/ 1 w 55"/>
                <a:gd name="T3" fmla="*/ 19 h 21"/>
                <a:gd name="T4" fmla="*/ 2 w 55"/>
                <a:gd name="T5" fmla="*/ 16 h 21"/>
                <a:gd name="T6" fmla="*/ 10 w 55"/>
                <a:gd name="T7" fmla="*/ 12 h 21"/>
                <a:gd name="T8" fmla="*/ 51 w 55"/>
                <a:gd name="T9" fmla="*/ 1 h 21"/>
                <a:gd name="T10" fmla="*/ 54 w 55"/>
                <a:gd name="T11" fmla="*/ 3 h 21"/>
                <a:gd name="T12" fmla="*/ 52 w 55"/>
                <a:gd name="T13" fmla="*/ 6 h 21"/>
                <a:gd name="T14" fmla="*/ 12 w 55"/>
                <a:gd name="T15" fmla="*/ 17 h 21"/>
                <a:gd name="T16" fmla="*/ 4 w 55"/>
                <a:gd name="T17" fmla="*/ 20 h 21"/>
                <a:gd name="T18" fmla="*/ 3 w 55"/>
                <a:gd name="T1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">
                  <a:moveTo>
                    <a:pt x="3" y="20"/>
                  </a:moveTo>
                  <a:cubicBezTo>
                    <a:pt x="2" y="20"/>
                    <a:pt x="1" y="19"/>
                    <a:pt x="1" y="19"/>
                  </a:cubicBezTo>
                  <a:cubicBezTo>
                    <a:pt x="0" y="17"/>
                    <a:pt x="1" y="16"/>
                    <a:pt x="2" y="16"/>
                  </a:cubicBezTo>
                  <a:cubicBezTo>
                    <a:pt x="5" y="15"/>
                    <a:pt x="7" y="14"/>
                    <a:pt x="10" y="12"/>
                  </a:cubicBezTo>
                  <a:cubicBezTo>
                    <a:pt x="23" y="7"/>
                    <a:pt x="37" y="2"/>
                    <a:pt x="51" y="1"/>
                  </a:cubicBezTo>
                  <a:cubicBezTo>
                    <a:pt x="52" y="0"/>
                    <a:pt x="53" y="1"/>
                    <a:pt x="54" y="3"/>
                  </a:cubicBezTo>
                  <a:cubicBezTo>
                    <a:pt x="54" y="4"/>
                    <a:pt x="53" y="5"/>
                    <a:pt x="52" y="6"/>
                  </a:cubicBezTo>
                  <a:cubicBezTo>
                    <a:pt x="38" y="7"/>
                    <a:pt x="25" y="12"/>
                    <a:pt x="12" y="17"/>
                  </a:cubicBezTo>
                  <a:cubicBezTo>
                    <a:pt x="9" y="18"/>
                    <a:pt x="6" y="19"/>
                    <a:pt x="4" y="20"/>
                  </a:cubicBezTo>
                  <a:lnTo>
                    <a:pt x="3" y="20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22" name="íṣľïḓè"/>
            <p:cNvSpPr/>
            <p:nvPr/>
          </p:nvSpPr>
          <p:spPr bwMode="auto">
            <a:xfrm>
              <a:off x="5775215" y="4507488"/>
              <a:ext cx="210988" cy="307353"/>
            </a:xfrm>
            <a:custGeom>
              <a:avLst/>
              <a:gdLst>
                <a:gd name="T0" fmla="*/ 91 w 95"/>
                <a:gd name="T1" fmla="*/ 138 h 139"/>
                <a:gd name="T2" fmla="*/ 88 w 95"/>
                <a:gd name="T3" fmla="*/ 137 h 139"/>
                <a:gd name="T4" fmla="*/ 1 w 95"/>
                <a:gd name="T5" fmla="*/ 4 h 139"/>
                <a:gd name="T6" fmla="*/ 1 w 95"/>
                <a:gd name="T7" fmla="*/ 1 h 139"/>
                <a:gd name="T8" fmla="*/ 5 w 95"/>
                <a:gd name="T9" fmla="*/ 1 h 139"/>
                <a:gd name="T10" fmla="*/ 93 w 95"/>
                <a:gd name="T11" fmla="*/ 135 h 139"/>
                <a:gd name="T12" fmla="*/ 92 w 95"/>
                <a:gd name="T13" fmla="*/ 138 h 139"/>
                <a:gd name="T14" fmla="*/ 91 w 95"/>
                <a:gd name="T15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39">
                  <a:moveTo>
                    <a:pt x="91" y="138"/>
                  </a:moveTo>
                  <a:cubicBezTo>
                    <a:pt x="90" y="138"/>
                    <a:pt x="89" y="138"/>
                    <a:pt x="88" y="137"/>
                  </a:cubicBezTo>
                  <a:cubicBezTo>
                    <a:pt x="67" y="93"/>
                    <a:pt x="34" y="47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38" y="44"/>
                    <a:pt x="71" y="90"/>
                    <a:pt x="93" y="135"/>
                  </a:cubicBezTo>
                  <a:cubicBezTo>
                    <a:pt x="94" y="136"/>
                    <a:pt x="93" y="137"/>
                    <a:pt x="92" y="138"/>
                  </a:cubicBezTo>
                  <a:cubicBezTo>
                    <a:pt x="91" y="138"/>
                    <a:pt x="91" y="138"/>
                    <a:pt x="91" y="138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23" name="iṣļîḋê"/>
            <p:cNvSpPr/>
            <p:nvPr/>
          </p:nvSpPr>
          <p:spPr bwMode="auto">
            <a:xfrm>
              <a:off x="5813585" y="5861779"/>
              <a:ext cx="124678" cy="124860"/>
            </a:xfrm>
            <a:custGeom>
              <a:avLst/>
              <a:gdLst>
                <a:gd name="T0" fmla="*/ 53 w 57"/>
                <a:gd name="T1" fmla="*/ 57 h 58"/>
                <a:gd name="T2" fmla="*/ 51 w 57"/>
                <a:gd name="T3" fmla="*/ 56 h 58"/>
                <a:gd name="T4" fmla="*/ 29 w 57"/>
                <a:gd name="T5" fmla="*/ 32 h 58"/>
                <a:gd name="T6" fmla="*/ 2 w 57"/>
                <a:gd name="T7" fmla="*/ 5 h 58"/>
                <a:gd name="T8" fmla="*/ 1 w 57"/>
                <a:gd name="T9" fmla="*/ 2 h 58"/>
                <a:gd name="T10" fmla="*/ 4 w 57"/>
                <a:gd name="T11" fmla="*/ 1 h 58"/>
                <a:gd name="T12" fmla="*/ 33 w 57"/>
                <a:gd name="T13" fmla="*/ 29 h 58"/>
                <a:gd name="T14" fmla="*/ 54 w 57"/>
                <a:gd name="T15" fmla="*/ 52 h 58"/>
                <a:gd name="T16" fmla="*/ 54 w 57"/>
                <a:gd name="T17" fmla="*/ 56 h 58"/>
                <a:gd name="T18" fmla="*/ 53 w 57"/>
                <a:gd name="T1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3" y="57"/>
                  </a:moveTo>
                  <a:cubicBezTo>
                    <a:pt x="52" y="57"/>
                    <a:pt x="52" y="57"/>
                    <a:pt x="51" y="56"/>
                  </a:cubicBezTo>
                  <a:cubicBezTo>
                    <a:pt x="42" y="50"/>
                    <a:pt x="36" y="41"/>
                    <a:pt x="29" y="32"/>
                  </a:cubicBezTo>
                  <a:cubicBezTo>
                    <a:pt x="21" y="21"/>
                    <a:pt x="14" y="11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18" y="7"/>
                    <a:pt x="26" y="18"/>
                    <a:pt x="33" y="29"/>
                  </a:cubicBezTo>
                  <a:cubicBezTo>
                    <a:pt x="39" y="38"/>
                    <a:pt x="45" y="46"/>
                    <a:pt x="54" y="52"/>
                  </a:cubicBezTo>
                  <a:cubicBezTo>
                    <a:pt x="55" y="53"/>
                    <a:pt x="56" y="55"/>
                    <a:pt x="54" y="56"/>
                  </a:cubicBezTo>
                  <a:cubicBezTo>
                    <a:pt x="54" y="57"/>
                    <a:pt x="53" y="57"/>
                    <a:pt x="53" y="5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7" name="iSḻiḋè"/>
          <p:cNvSpPr/>
          <p:nvPr/>
        </p:nvSpPr>
        <p:spPr bwMode="auto">
          <a:xfrm>
            <a:off x="0" y="1816607"/>
            <a:ext cx="12192000" cy="2073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ïslíde"/>
          <p:cNvGrpSpPr/>
          <p:nvPr/>
        </p:nvGrpSpPr>
        <p:grpSpPr>
          <a:xfrm>
            <a:off x="5106199" y="685366"/>
            <a:ext cx="2083880" cy="1296471"/>
            <a:chOff x="5106199" y="1130300"/>
            <a:chExt cx="2083880" cy="1296471"/>
          </a:xfrm>
        </p:grpSpPr>
        <p:sp>
          <p:nvSpPr>
            <p:cNvPr id="28" name="i$ḷïḋè"/>
            <p:cNvSpPr/>
            <p:nvPr/>
          </p:nvSpPr>
          <p:spPr bwMode="auto">
            <a:xfrm>
              <a:off x="5793345" y="1159018"/>
              <a:ext cx="548448" cy="392425"/>
            </a:xfrm>
            <a:custGeom>
              <a:avLst/>
              <a:gdLst>
                <a:gd name="T0" fmla="*/ 18 w 252"/>
                <a:gd name="T1" fmla="*/ 164 h 180"/>
                <a:gd name="T2" fmla="*/ 28 w 252"/>
                <a:gd name="T3" fmla="*/ 171 h 180"/>
                <a:gd name="T4" fmla="*/ 23 w 252"/>
                <a:gd name="T5" fmla="*/ 127 h 180"/>
                <a:gd name="T6" fmla="*/ 17 w 252"/>
                <a:gd name="T7" fmla="*/ 112 h 180"/>
                <a:gd name="T8" fmla="*/ 18 w 252"/>
                <a:gd name="T9" fmla="*/ 109 h 180"/>
                <a:gd name="T10" fmla="*/ 55 w 252"/>
                <a:gd name="T11" fmla="*/ 73 h 180"/>
                <a:gd name="T12" fmla="*/ 58 w 252"/>
                <a:gd name="T13" fmla="*/ 72 h 180"/>
                <a:gd name="T14" fmla="*/ 185 w 252"/>
                <a:gd name="T15" fmla="*/ 53 h 180"/>
                <a:gd name="T16" fmla="*/ 187 w 252"/>
                <a:gd name="T17" fmla="*/ 53 h 180"/>
                <a:gd name="T18" fmla="*/ 189 w 252"/>
                <a:gd name="T19" fmla="*/ 54 h 180"/>
                <a:gd name="T20" fmla="*/ 226 w 252"/>
                <a:gd name="T21" fmla="*/ 109 h 180"/>
                <a:gd name="T22" fmla="*/ 227 w 252"/>
                <a:gd name="T23" fmla="*/ 110 h 180"/>
                <a:gd name="T24" fmla="*/ 230 w 252"/>
                <a:gd name="T25" fmla="*/ 165 h 180"/>
                <a:gd name="T26" fmla="*/ 233 w 252"/>
                <a:gd name="T27" fmla="*/ 167 h 180"/>
                <a:gd name="T28" fmla="*/ 234 w 252"/>
                <a:gd name="T29" fmla="*/ 168 h 180"/>
                <a:gd name="T30" fmla="*/ 234 w 252"/>
                <a:gd name="T31" fmla="*/ 166 h 180"/>
                <a:gd name="T32" fmla="*/ 241 w 252"/>
                <a:gd name="T33" fmla="*/ 143 h 180"/>
                <a:gd name="T34" fmla="*/ 243 w 252"/>
                <a:gd name="T35" fmla="*/ 140 h 180"/>
                <a:gd name="T36" fmla="*/ 243 w 252"/>
                <a:gd name="T37" fmla="*/ 74 h 180"/>
                <a:gd name="T38" fmla="*/ 240 w 252"/>
                <a:gd name="T39" fmla="*/ 66 h 180"/>
                <a:gd name="T40" fmla="*/ 200 w 252"/>
                <a:gd name="T41" fmla="*/ 14 h 180"/>
                <a:gd name="T42" fmla="*/ 128 w 252"/>
                <a:gd name="T43" fmla="*/ 5 h 180"/>
                <a:gd name="T44" fmla="*/ 45 w 252"/>
                <a:gd name="T45" fmla="*/ 33 h 180"/>
                <a:gd name="T46" fmla="*/ 44 w 252"/>
                <a:gd name="T47" fmla="*/ 34 h 180"/>
                <a:gd name="T48" fmla="*/ 6 w 252"/>
                <a:gd name="T49" fmla="*/ 91 h 180"/>
                <a:gd name="T50" fmla="*/ 18 w 252"/>
                <a:gd name="T51" fmla="*/ 164 h 180"/>
                <a:gd name="T52" fmla="*/ 31 w 252"/>
                <a:gd name="T53" fmla="*/ 179 h 180"/>
                <a:gd name="T54" fmla="*/ 30 w 252"/>
                <a:gd name="T55" fmla="*/ 179 h 180"/>
                <a:gd name="T56" fmla="*/ 15 w 252"/>
                <a:gd name="T57" fmla="*/ 167 h 180"/>
                <a:gd name="T58" fmla="*/ 14 w 252"/>
                <a:gd name="T59" fmla="*/ 166 h 180"/>
                <a:gd name="T60" fmla="*/ 1 w 252"/>
                <a:gd name="T61" fmla="*/ 91 h 180"/>
                <a:gd name="T62" fmla="*/ 41 w 252"/>
                <a:gd name="T63" fmla="*/ 29 h 180"/>
                <a:gd name="T64" fmla="*/ 128 w 252"/>
                <a:gd name="T65" fmla="*/ 0 h 180"/>
                <a:gd name="T66" fmla="*/ 202 w 252"/>
                <a:gd name="T67" fmla="*/ 9 h 180"/>
                <a:gd name="T68" fmla="*/ 245 w 252"/>
                <a:gd name="T69" fmla="*/ 64 h 180"/>
                <a:gd name="T70" fmla="*/ 247 w 252"/>
                <a:gd name="T71" fmla="*/ 71 h 180"/>
                <a:gd name="T72" fmla="*/ 248 w 252"/>
                <a:gd name="T73" fmla="*/ 141 h 180"/>
                <a:gd name="T74" fmla="*/ 248 w 252"/>
                <a:gd name="T75" fmla="*/ 143 h 180"/>
                <a:gd name="T76" fmla="*/ 246 w 252"/>
                <a:gd name="T77" fmla="*/ 145 h 180"/>
                <a:gd name="T78" fmla="*/ 244 w 252"/>
                <a:gd name="T79" fmla="*/ 146 h 180"/>
                <a:gd name="T80" fmla="*/ 239 w 252"/>
                <a:gd name="T81" fmla="*/ 167 h 180"/>
                <a:gd name="T82" fmla="*/ 238 w 252"/>
                <a:gd name="T83" fmla="*/ 172 h 180"/>
                <a:gd name="T84" fmla="*/ 235 w 252"/>
                <a:gd name="T85" fmla="*/ 174 h 180"/>
                <a:gd name="T86" fmla="*/ 229 w 252"/>
                <a:gd name="T87" fmla="*/ 171 h 180"/>
                <a:gd name="T88" fmla="*/ 227 w 252"/>
                <a:gd name="T89" fmla="*/ 168 h 180"/>
                <a:gd name="T90" fmla="*/ 222 w 252"/>
                <a:gd name="T91" fmla="*/ 111 h 180"/>
                <a:gd name="T92" fmla="*/ 186 w 252"/>
                <a:gd name="T93" fmla="*/ 59 h 180"/>
                <a:gd name="T94" fmla="*/ 59 w 252"/>
                <a:gd name="T95" fmla="*/ 77 h 180"/>
                <a:gd name="T96" fmla="*/ 23 w 252"/>
                <a:gd name="T97" fmla="*/ 112 h 180"/>
                <a:gd name="T98" fmla="*/ 28 w 252"/>
                <a:gd name="T99" fmla="*/ 126 h 180"/>
                <a:gd name="T100" fmla="*/ 34 w 252"/>
                <a:gd name="T101" fmla="*/ 177 h 180"/>
                <a:gd name="T102" fmla="*/ 32 w 252"/>
                <a:gd name="T103" fmla="*/ 179 h 180"/>
                <a:gd name="T104" fmla="*/ 31 w 252"/>
                <a:gd name="T105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2" h="180">
                  <a:moveTo>
                    <a:pt x="18" y="164"/>
                  </a:moveTo>
                  <a:lnTo>
                    <a:pt x="28" y="171"/>
                  </a:lnTo>
                  <a:cubicBezTo>
                    <a:pt x="27" y="156"/>
                    <a:pt x="24" y="132"/>
                    <a:pt x="23" y="127"/>
                  </a:cubicBezTo>
                  <a:cubicBezTo>
                    <a:pt x="22" y="121"/>
                    <a:pt x="17" y="112"/>
                    <a:pt x="17" y="112"/>
                  </a:cubicBezTo>
                  <a:cubicBezTo>
                    <a:pt x="17" y="111"/>
                    <a:pt x="17" y="110"/>
                    <a:pt x="18" y="109"/>
                  </a:cubicBezTo>
                  <a:cubicBezTo>
                    <a:pt x="18" y="109"/>
                    <a:pt x="46" y="85"/>
                    <a:pt x="55" y="73"/>
                  </a:cubicBezTo>
                  <a:cubicBezTo>
                    <a:pt x="56" y="73"/>
                    <a:pt x="57" y="72"/>
                    <a:pt x="58" y="72"/>
                  </a:cubicBezTo>
                  <a:cubicBezTo>
                    <a:pt x="59" y="72"/>
                    <a:pt x="163" y="70"/>
                    <a:pt x="185" y="53"/>
                  </a:cubicBezTo>
                  <a:cubicBezTo>
                    <a:pt x="185" y="53"/>
                    <a:pt x="186" y="53"/>
                    <a:pt x="187" y="53"/>
                  </a:cubicBezTo>
                  <a:cubicBezTo>
                    <a:pt x="188" y="53"/>
                    <a:pt x="188" y="53"/>
                    <a:pt x="189" y="54"/>
                  </a:cubicBezTo>
                  <a:lnTo>
                    <a:pt x="226" y="109"/>
                  </a:lnTo>
                  <a:cubicBezTo>
                    <a:pt x="227" y="109"/>
                    <a:pt x="227" y="110"/>
                    <a:pt x="227" y="110"/>
                  </a:cubicBezTo>
                  <a:cubicBezTo>
                    <a:pt x="227" y="134"/>
                    <a:pt x="229" y="160"/>
                    <a:pt x="230" y="165"/>
                  </a:cubicBezTo>
                  <a:cubicBezTo>
                    <a:pt x="231" y="165"/>
                    <a:pt x="232" y="166"/>
                    <a:pt x="233" y="167"/>
                  </a:cubicBezTo>
                  <a:lnTo>
                    <a:pt x="234" y="168"/>
                  </a:lnTo>
                  <a:cubicBezTo>
                    <a:pt x="234" y="167"/>
                    <a:pt x="234" y="167"/>
                    <a:pt x="234" y="166"/>
                  </a:cubicBezTo>
                  <a:cubicBezTo>
                    <a:pt x="235" y="157"/>
                    <a:pt x="236" y="148"/>
                    <a:pt x="241" y="143"/>
                  </a:cubicBezTo>
                  <a:cubicBezTo>
                    <a:pt x="242" y="142"/>
                    <a:pt x="243" y="141"/>
                    <a:pt x="243" y="140"/>
                  </a:cubicBezTo>
                  <a:cubicBezTo>
                    <a:pt x="245" y="111"/>
                    <a:pt x="245" y="78"/>
                    <a:pt x="243" y="74"/>
                  </a:cubicBezTo>
                  <a:cubicBezTo>
                    <a:pt x="242" y="72"/>
                    <a:pt x="241" y="69"/>
                    <a:pt x="240" y="66"/>
                  </a:cubicBezTo>
                  <a:cubicBezTo>
                    <a:pt x="236" y="52"/>
                    <a:pt x="229" y="27"/>
                    <a:pt x="200" y="14"/>
                  </a:cubicBezTo>
                  <a:cubicBezTo>
                    <a:pt x="192" y="10"/>
                    <a:pt x="161" y="5"/>
                    <a:pt x="128" y="5"/>
                  </a:cubicBezTo>
                  <a:cubicBezTo>
                    <a:pt x="103" y="5"/>
                    <a:pt x="58" y="8"/>
                    <a:pt x="45" y="33"/>
                  </a:cubicBezTo>
                  <a:lnTo>
                    <a:pt x="44" y="34"/>
                  </a:lnTo>
                  <a:cubicBezTo>
                    <a:pt x="42" y="34"/>
                    <a:pt x="5" y="46"/>
                    <a:pt x="6" y="91"/>
                  </a:cubicBezTo>
                  <a:cubicBezTo>
                    <a:pt x="7" y="126"/>
                    <a:pt x="17" y="159"/>
                    <a:pt x="18" y="164"/>
                  </a:cubicBezTo>
                  <a:close/>
                  <a:moveTo>
                    <a:pt x="31" y="179"/>
                  </a:moveTo>
                  <a:lnTo>
                    <a:pt x="30" y="179"/>
                  </a:lnTo>
                  <a:lnTo>
                    <a:pt x="15" y="167"/>
                  </a:lnTo>
                  <a:cubicBezTo>
                    <a:pt x="15" y="167"/>
                    <a:pt x="14" y="167"/>
                    <a:pt x="14" y="166"/>
                  </a:cubicBezTo>
                  <a:cubicBezTo>
                    <a:pt x="14" y="166"/>
                    <a:pt x="2" y="130"/>
                    <a:pt x="1" y="91"/>
                  </a:cubicBezTo>
                  <a:cubicBezTo>
                    <a:pt x="0" y="46"/>
                    <a:pt x="35" y="32"/>
                    <a:pt x="41" y="29"/>
                  </a:cubicBezTo>
                  <a:cubicBezTo>
                    <a:pt x="55" y="5"/>
                    <a:pt x="96" y="0"/>
                    <a:pt x="128" y="0"/>
                  </a:cubicBezTo>
                  <a:cubicBezTo>
                    <a:pt x="162" y="0"/>
                    <a:pt x="194" y="5"/>
                    <a:pt x="202" y="9"/>
                  </a:cubicBezTo>
                  <a:cubicBezTo>
                    <a:pt x="233" y="24"/>
                    <a:pt x="241" y="50"/>
                    <a:pt x="245" y="64"/>
                  </a:cubicBezTo>
                  <a:cubicBezTo>
                    <a:pt x="246" y="67"/>
                    <a:pt x="246" y="70"/>
                    <a:pt x="247" y="71"/>
                  </a:cubicBezTo>
                  <a:cubicBezTo>
                    <a:pt x="251" y="78"/>
                    <a:pt x="249" y="121"/>
                    <a:pt x="248" y="141"/>
                  </a:cubicBezTo>
                  <a:cubicBezTo>
                    <a:pt x="249" y="142"/>
                    <a:pt x="248" y="143"/>
                    <a:pt x="248" y="143"/>
                  </a:cubicBezTo>
                  <a:cubicBezTo>
                    <a:pt x="248" y="144"/>
                    <a:pt x="247" y="145"/>
                    <a:pt x="246" y="145"/>
                  </a:cubicBezTo>
                  <a:cubicBezTo>
                    <a:pt x="245" y="145"/>
                    <a:pt x="245" y="146"/>
                    <a:pt x="244" y="146"/>
                  </a:cubicBezTo>
                  <a:cubicBezTo>
                    <a:pt x="241" y="150"/>
                    <a:pt x="240" y="161"/>
                    <a:pt x="239" y="167"/>
                  </a:cubicBezTo>
                  <a:cubicBezTo>
                    <a:pt x="239" y="169"/>
                    <a:pt x="239" y="171"/>
                    <a:pt x="238" y="172"/>
                  </a:cubicBezTo>
                  <a:cubicBezTo>
                    <a:pt x="238" y="174"/>
                    <a:pt x="236" y="174"/>
                    <a:pt x="235" y="174"/>
                  </a:cubicBezTo>
                  <a:cubicBezTo>
                    <a:pt x="233" y="174"/>
                    <a:pt x="232" y="173"/>
                    <a:pt x="229" y="171"/>
                  </a:cubicBezTo>
                  <a:cubicBezTo>
                    <a:pt x="229" y="170"/>
                    <a:pt x="228" y="168"/>
                    <a:pt x="227" y="168"/>
                  </a:cubicBezTo>
                  <a:cubicBezTo>
                    <a:pt x="226" y="167"/>
                    <a:pt x="224" y="166"/>
                    <a:pt x="222" y="111"/>
                  </a:cubicBezTo>
                  <a:lnTo>
                    <a:pt x="186" y="59"/>
                  </a:lnTo>
                  <a:cubicBezTo>
                    <a:pt x="160" y="74"/>
                    <a:pt x="71" y="77"/>
                    <a:pt x="59" y="77"/>
                  </a:cubicBezTo>
                  <a:cubicBezTo>
                    <a:pt x="50" y="88"/>
                    <a:pt x="29" y="107"/>
                    <a:pt x="23" y="112"/>
                  </a:cubicBezTo>
                  <a:cubicBezTo>
                    <a:pt x="24" y="115"/>
                    <a:pt x="27" y="121"/>
                    <a:pt x="28" y="126"/>
                  </a:cubicBezTo>
                  <a:cubicBezTo>
                    <a:pt x="30" y="133"/>
                    <a:pt x="33" y="175"/>
                    <a:pt x="34" y="177"/>
                  </a:cubicBezTo>
                  <a:cubicBezTo>
                    <a:pt x="34" y="178"/>
                    <a:pt x="33" y="179"/>
                    <a:pt x="32" y="179"/>
                  </a:cubicBezTo>
                  <a:cubicBezTo>
                    <a:pt x="32" y="179"/>
                    <a:pt x="32" y="179"/>
                    <a:pt x="31" y="179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9" name="i$lide"/>
            <p:cNvSpPr/>
            <p:nvPr/>
          </p:nvSpPr>
          <p:spPr bwMode="auto">
            <a:xfrm>
              <a:off x="5802970" y="1130300"/>
              <a:ext cx="538823" cy="411572"/>
            </a:xfrm>
            <a:custGeom>
              <a:avLst/>
              <a:gdLst>
                <a:gd name="T0" fmla="*/ 243 w 247"/>
                <a:gd name="T1" fmla="*/ 155 h 190"/>
                <a:gd name="T2" fmla="*/ 243 w 247"/>
                <a:gd name="T3" fmla="*/ 154 h 190"/>
                <a:gd name="T4" fmla="*/ 243 w 247"/>
                <a:gd name="T5" fmla="*/ 155 h 190"/>
                <a:gd name="T6" fmla="*/ 14 w 247"/>
                <a:gd name="T7" fmla="*/ 178 h 190"/>
                <a:gd name="T8" fmla="*/ 1 w 247"/>
                <a:gd name="T9" fmla="*/ 104 h 190"/>
                <a:gd name="T10" fmla="*/ 41 w 247"/>
                <a:gd name="T11" fmla="*/ 44 h 190"/>
                <a:gd name="T12" fmla="*/ 199 w 247"/>
                <a:gd name="T13" fmla="*/ 24 h 190"/>
                <a:gd name="T14" fmla="*/ 242 w 247"/>
                <a:gd name="T15" fmla="*/ 85 h 190"/>
                <a:gd name="T16" fmla="*/ 243 w 247"/>
                <a:gd name="T17" fmla="*/ 154 h 190"/>
                <a:gd name="T18" fmla="*/ 240 w 247"/>
                <a:gd name="T19" fmla="*/ 157 h 190"/>
                <a:gd name="T20" fmla="*/ 233 w 247"/>
                <a:gd name="T21" fmla="*/ 183 h 190"/>
                <a:gd name="T22" fmla="*/ 226 w 247"/>
                <a:gd name="T23" fmla="*/ 178 h 190"/>
                <a:gd name="T24" fmla="*/ 222 w 247"/>
                <a:gd name="T25" fmla="*/ 123 h 190"/>
                <a:gd name="T26" fmla="*/ 184 w 247"/>
                <a:gd name="T27" fmla="*/ 68 h 190"/>
                <a:gd name="T28" fmla="*/ 55 w 247"/>
                <a:gd name="T29" fmla="*/ 87 h 190"/>
                <a:gd name="T30" fmla="*/ 18 w 247"/>
                <a:gd name="T31" fmla="*/ 124 h 190"/>
                <a:gd name="T32" fmla="*/ 23 w 247"/>
                <a:gd name="T33" fmla="*/ 139 h 190"/>
                <a:gd name="T34" fmla="*/ 29 w 247"/>
                <a:gd name="T35" fmla="*/ 189 h 190"/>
                <a:gd name="T36" fmla="*/ 14 w 247"/>
                <a:gd name="T37" fmla="*/ 1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190">
                  <a:moveTo>
                    <a:pt x="243" y="155"/>
                  </a:moveTo>
                  <a:lnTo>
                    <a:pt x="243" y="154"/>
                  </a:lnTo>
                  <a:cubicBezTo>
                    <a:pt x="244" y="154"/>
                    <a:pt x="243" y="155"/>
                    <a:pt x="243" y="155"/>
                  </a:cubicBezTo>
                  <a:close/>
                  <a:moveTo>
                    <a:pt x="14" y="178"/>
                  </a:moveTo>
                  <a:cubicBezTo>
                    <a:pt x="14" y="178"/>
                    <a:pt x="2" y="142"/>
                    <a:pt x="1" y="104"/>
                  </a:cubicBezTo>
                  <a:cubicBezTo>
                    <a:pt x="0" y="56"/>
                    <a:pt x="41" y="44"/>
                    <a:pt x="41" y="44"/>
                  </a:cubicBezTo>
                  <a:cubicBezTo>
                    <a:pt x="65" y="0"/>
                    <a:pt x="181" y="16"/>
                    <a:pt x="199" y="24"/>
                  </a:cubicBezTo>
                  <a:cubicBezTo>
                    <a:pt x="236" y="42"/>
                    <a:pt x="238" y="78"/>
                    <a:pt x="242" y="85"/>
                  </a:cubicBezTo>
                  <a:cubicBezTo>
                    <a:pt x="246" y="92"/>
                    <a:pt x="244" y="146"/>
                    <a:pt x="243" y="154"/>
                  </a:cubicBezTo>
                  <a:cubicBezTo>
                    <a:pt x="243" y="154"/>
                    <a:pt x="242" y="155"/>
                    <a:pt x="240" y="157"/>
                  </a:cubicBezTo>
                  <a:cubicBezTo>
                    <a:pt x="235" y="163"/>
                    <a:pt x="234" y="180"/>
                    <a:pt x="233" y="183"/>
                  </a:cubicBezTo>
                  <a:cubicBezTo>
                    <a:pt x="232" y="186"/>
                    <a:pt x="228" y="180"/>
                    <a:pt x="226" y="178"/>
                  </a:cubicBezTo>
                  <a:cubicBezTo>
                    <a:pt x="224" y="177"/>
                    <a:pt x="222" y="123"/>
                    <a:pt x="222" y="123"/>
                  </a:cubicBezTo>
                  <a:lnTo>
                    <a:pt x="184" y="68"/>
                  </a:lnTo>
                  <a:cubicBezTo>
                    <a:pt x="161" y="85"/>
                    <a:pt x="55" y="87"/>
                    <a:pt x="55" y="87"/>
                  </a:cubicBezTo>
                  <a:cubicBezTo>
                    <a:pt x="46" y="100"/>
                    <a:pt x="18" y="124"/>
                    <a:pt x="18" y="124"/>
                  </a:cubicBezTo>
                  <a:cubicBezTo>
                    <a:pt x="18" y="124"/>
                    <a:pt x="22" y="133"/>
                    <a:pt x="23" y="139"/>
                  </a:cubicBezTo>
                  <a:cubicBezTo>
                    <a:pt x="25" y="146"/>
                    <a:pt x="29" y="189"/>
                    <a:pt x="29" y="189"/>
                  </a:cubicBezTo>
                  <a:lnTo>
                    <a:pt x="14" y="178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30" name="ísḷïḍe"/>
            <p:cNvSpPr/>
            <p:nvPr/>
          </p:nvSpPr>
          <p:spPr bwMode="auto">
            <a:xfrm>
              <a:off x="5341122" y="2183155"/>
              <a:ext cx="86594" cy="95714"/>
            </a:xfrm>
            <a:custGeom>
              <a:avLst/>
              <a:gdLst>
                <a:gd name="T0" fmla="*/ 14 w 41"/>
                <a:gd name="T1" fmla="*/ 42 h 45"/>
                <a:gd name="T2" fmla="*/ 1 w 41"/>
                <a:gd name="T3" fmla="*/ 12 h 45"/>
                <a:gd name="T4" fmla="*/ 10 w 41"/>
                <a:gd name="T5" fmla="*/ 0 h 45"/>
                <a:gd name="T6" fmla="*/ 36 w 41"/>
                <a:gd name="T7" fmla="*/ 31 h 45"/>
                <a:gd name="T8" fmla="*/ 36 w 41"/>
                <a:gd name="T9" fmla="*/ 44 h 45"/>
                <a:gd name="T10" fmla="*/ 14 w 41"/>
                <a:gd name="T11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5">
                  <a:moveTo>
                    <a:pt x="14" y="42"/>
                  </a:moveTo>
                  <a:cubicBezTo>
                    <a:pt x="14" y="42"/>
                    <a:pt x="1" y="19"/>
                    <a:pt x="1" y="12"/>
                  </a:cubicBezTo>
                  <a:cubicBezTo>
                    <a:pt x="0" y="6"/>
                    <a:pt x="10" y="0"/>
                    <a:pt x="10" y="0"/>
                  </a:cubicBezTo>
                  <a:cubicBezTo>
                    <a:pt x="10" y="0"/>
                    <a:pt x="31" y="28"/>
                    <a:pt x="36" y="31"/>
                  </a:cubicBezTo>
                  <a:cubicBezTo>
                    <a:pt x="40" y="33"/>
                    <a:pt x="40" y="44"/>
                    <a:pt x="36" y="44"/>
                  </a:cubicBezTo>
                  <a:cubicBezTo>
                    <a:pt x="31" y="44"/>
                    <a:pt x="14" y="42"/>
                    <a:pt x="14" y="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1" name="iṩḻïḑê"/>
            <p:cNvSpPr/>
            <p:nvPr/>
          </p:nvSpPr>
          <p:spPr bwMode="auto">
            <a:xfrm>
              <a:off x="5341122" y="2183155"/>
              <a:ext cx="96219" cy="105289"/>
            </a:xfrm>
            <a:custGeom>
              <a:avLst/>
              <a:gdLst>
                <a:gd name="T0" fmla="*/ 18 w 45"/>
                <a:gd name="T1" fmla="*/ 42 h 50"/>
                <a:gd name="T2" fmla="*/ 38 w 45"/>
                <a:gd name="T3" fmla="*/ 44 h 50"/>
                <a:gd name="T4" fmla="*/ 39 w 45"/>
                <a:gd name="T5" fmla="*/ 40 h 50"/>
                <a:gd name="T6" fmla="*/ 37 w 45"/>
                <a:gd name="T7" fmla="*/ 35 h 50"/>
                <a:gd name="T8" fmla="*/ 12 w 45"/>
                <a:gd name="T9" fmla="*/ 6 h 50"/>
                <a:gd name="T10" fmla="*/ 6 w 45"/>
                <a:gd name="T11" fmla="*/ 15 h 50"/>
                <a:gd name="T12" fmla="*/ 18 w 45"/>
                <a:gd name="T13" fmla="*/ 42 h 50"/>
                <a:gd name="T14" fmla="*/ 38 w 45"/>
                <a:gd name="T15" fmla="*/ 49 h 50"/>
                <a:gd name="T16" fmla="*/ 16 w 45"/>
                <a:gd name="T17" fmla="*/ 46 h 50"/>
                <a:gd name="T18" fmla="*/ 14 w 45"/>
                <a:gd name="T19" fmla="*/ 45 h 50"/>
                <a:gd name="T20" fmla="*/ 1 w 45"/>
                <a:gd name="T21" fmla="*/ 15 h 50"/>
                <a:gd name="T22" fmla="*/ 11 w 45"/>
                <a:gd name="T23" fmla="*/ 1 h 50"/>
                <a:gd name="T24" fmla="*/ 14 w 45"/>
                <a:gd name="T25" fmla="*/ 1 h 50"/>
                <a:gd name="T26" fmla="*/ 39 w 45"/>
                <a:gd name="T27" fmla="*/ 31 h 50"/>
                <a:gd name="T28" fmla="*/ 43 w 45"/>
                <a:gd name="T29" fmla="*/ 44 h 50"/>
                <a:gd name="T30" fmla="*/ 38 w 45"/>
                <a:gd name="T3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0">
                  <a:moveTo>
                    <a:pt x="18" y="42"/>
                  </a:moveTo>
                  <a:cubicBezTo>
                    <a:pt x="23" y="42"/>
                    <a:pt x="35" y="44"/>
                    <a:pt x="38" y="44"/>
                  </a:cubicBezTo>
                  <a:cubicBezTo>
                    <a:pt x="38" y="44"/>
                    <a:pt x="39" y="42"/>
                    <a:pt x="39" y="40"/>
                  </a:cubicBezTo>
                  <a:cubicBezTo>
                    <a:pt x="38" y="38"/>
                    <a:pt x="38" y="36"/>
                    <a:pt x="37" y="35"/>
                  </a:cubicBezTo>
                  <a:cubicBezTo>
                    <a:pt x="33" y="33"/>
                    <a:pt x="17" y="13"/>
                    <a:pt x="12" y="6"/>
                  </a:cubicBezTo>
                  <a:cubicBezTo>
                    <a:pt x="9" y="8"/>
                    <a:pt x="5" y="12"/>
                    <a:pt x="6" y="15"/>
                  </a:cubicBezTo>
                  <a:cubicBezTo>
                    <a:pt x="6" y="20"/>
                    <a:pt x="14" y="35"/>
                    <a:pt x="18" y="42"/>
                  </a:cubicBezTo>
                  <a:close/>
                  <a:moveTo>
                    <a:pt x="38" y="49"/>
                  </a:moveTo>
                  <a:cubicBezTo>
                    <a:pt x="34" y="49"/>
                    <a:pt x="17" y="46"/>
                    <a:pt x="16" y="46"/>
                  </a:cubicBezTo>
                  <a:cubicBezTo>
                    <a:pt x="15" y="46"/>
                    <a:pt x="14" y="46"/>
                    <a:pt x="14" y="45"/>
                  </a:cubicBezTo>
                  <a:cubicBezTo>
                    <a:pt x="13" y="43"/>
                    <a:pt x="2" y="22"/>
                    <a:pt x="1" y="15"/>
                  </a:cubicBezTo>
                  <a:cubicBezTo>
                    <a:pt x="0" y="8"/>
                    <a:pt x="10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23" y="13"/>
                    <a:pt x="37" y="30"/>
                    <a:pt x="39" y="31"/>
                  </a:cubicBezTo>
                  <a:cubicBezTo>
                    <a:pt x="43" y="34"/>
                    <a:pt x="44" y="40"/>
                    <a:pt x="43" y="44"/>
                  </a:cubicBezTo>
                  <a:cubicBezTo>
                    <a:pt x="42" y="47"/>
                    <a:pt x="40" y="49"/>
                    <a:pt x="38" y="49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32" name="ïşľîdê"/>
            <p:cNvSpPr/>
            <p:nvPr/>
          </p:nvSpPr>
          <p:spPr bwMode="auto">
            <a:xfrm>
              <a:off x="5418096" y="2058731"/>
              <a:ext cx="163569" cy="248856"/>
            </a:xfrm>
            <a:custGeom>
              <a:avLst/>
              <a:gdLst>
                <a:gd name="T0" fmla="*/ 36 w 73"/>
                <a:gd name="T1" fmla="*/ 7 h 115"/>
                <a:gd name="T2" fmla="*/ 66 w 73"/>
                <a:gd name="T3" fmla="*/ 106 h 115"/>
                <a:gd name="T4" fmla="*/ 0 w 73"/>
                <a:gd name="T5" fmla="*/ 112 h 115"/>
                <a:gd name="T6" fmla="*/ 8 w 73"/>
                <a:gd name="T7" fmla="*/ 71 h 115"/>
                <a:gd name="T8" fmla="*/ 20 w 73"/>
                <a:gd name="T9" fmla="*/ 46 h 115"/>
                <a:gd name="T10" fmla="*/ 36 w 73"/>
                <a:gd name="T11" fmla="*/ 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15">
                  <a:moveTo>
                    <a:pt x="36" y="7"/>
                  </a:moveTo>
                  <a:cubicBezTo>
                    <a:pt x="46" y="0"/>
                    <a:pt x="72" y="97"/>
                    <a:pt x="66" y="106"/>
                  </a:cubicBezTo>
                  <a:cubicBezTo>
                    <a:pt x="59" y="114"/>
                    <a:pt x="0" y="112"/>
                    <a:pt x="0" y="112"/>
                  </a:cubicBezTo>
                  <a:cubicBezTo>
                    <a:pt x="0" y="112"/>
                    <a:pt x="8" y="77"/>
                    <a:pt x="8" y="71"/>
                  </a:cubicBezTo>
                  <a:cubicBezTo>
                    <a:pt x="8" y="64"/>
                    <a:pt x="20" y="54"/>
                    <a:pt x="20" y="46"/>
                  </a:cubicBezTo>
                  <a:cubicBezTo>
                    <a:pt x="20" y="38"/>
                    <a:pt x="36" y="7"/>
                    <a:pt x="36" y="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33" name="išḻíďè"/>
            <p:cNvSpPr/>
            <p:nvPr/>
          </p:nvSpPr>
          <p:spPr bwMode="auto">
            <a:xfrm>
              <a:off x="5418097" y="2068298"/>
              <a:ext cx="173193" cy="239289"/>
            </a:xfrm>
            <a:custGeom>
              <a:avLst/>
              <a:gdLst>
                <a:gd name="T0" fmla="*/ 6 w 78"/>
                <a:gd name="T1" fmla="*/ 105 h 111"/>
                <a:gd name="T2" fmla="*/ 15 w 78"/>
                <a:gd name="T3" fmla="*/ 105 h 111"/>
                <a:gd name="T4" fmla="*/ 66 w 78"/>
                <a:gd name="T5" fmla="*/ 100 h 111"/>
                <a:gd name="T6" fmla="*/ 51 w 78"/>
                <a:gd name="T7" fmla="*/ 26 h 111"/>
                <a:gd name="T8" fmla="*/ 41 w 78"/>
                <a:gd name="T9" fmla="*/ 5 h 111"/>
                <a:gd name="T10" fmla="*/ 25 w 78"/>
                <a:gd name="T11" fmla="*/ 42 h 111"/>
                <a:gd name="T12" fmla="*/ 18 w 78"/>
                <a:gd name="T13" fmla="*/ 57 h 111"/>
                <a:gd name="T14" fmla="*/ 14 w 78"/>
                <a:gd name="T15" fmla="*/ 67 h 111"/>
                <a:gd name="T16" fmla="*/ 6 w 78"/>
                <a:gd name="T17" fmla="*/ 105 h 111"/>
                <a:gd name="T18" fmla="*/ 15 w 78"/>
                <a:gd name="T19" fmla="*/ 110 h 111"/>
                <a:gd name="T20" fmla="*/ 15 w 78"/>
                <a:gd name="T21" fmla="*/ 110 h 111"/>
                <a:gd name="T22" fmla="*/ 3 w 78"/>
                <a:gd name="T23" fmla="*/ 110 h 111"/>
                <a:gd name="T24" fmla="*/ 1 w 78"/>
                <a:gd name="T25" fmla="*/ 109 h 111"/>
                <a:gd name="T26" fmla="*/ 1 w 78"/>
                <a:gd name="T27" fmla="*/ 107 h 111"/>
                <a:gd name="T28" fmla="*/ 9 w 78"/>
                <a:gd name="T29" fmla="*/ 67 h 111"/>
                <a:gd name="T30" fmla="*/ 15 w 78"/>
                <a:gd name="T31" fmla="*/ 54 h 111"/>
                <a:gd name="T32" fmla="*/ 20 w 78"/>
                <a:gd name="T33" fmla="*/ 42 h 111"/>
                <a:gd name="T34" fmla="*/ 37 w 78"/>
                <a:gd name="T35" fmla="*/ 2 h 111"/>
                <a:gd name="T36" fmla="*/ 37 w 78"/>
                <a:gd name="T37" fmla="*/ 0 h 111"/>
                <a:gd name="T38" fmla="*/ 40 w 78"/>
                <a:gd name="T39" fmla="*/ 0 h 111"/>
                <a:gd name="T40" fmla="*/ 50 w 78"/>
                <a:gd name="T41" fmla="*/ 11 h 111"/>
                <a:gd name="T42" fmla="*/ 70 w 78"/>
                <a:gd name="T43" fmla="*/ 103 h 111"/>
                <a:gd name="T44" fmla="*/ 15 w 78"/>
                <a:gd name="T4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111">
                  <a:moveTo>
                    <a:pt x="6" y="105"/>
                  </a:moveTo>
                  <a:cubicBezTo>
                    <a:pt x="8" y="105"/>
                    <a:pt x="11" y="105"/>
                    <a:pt x="15" y="105"/>
                  </a:cubicBezTo>
                  <a:cubicBezTo>
                    <a:pt x="50" y="105"/>
                    <a:pt x="64" y="102"/>
                    <a:pt x="66" y="100"/>
                  </a:cubicBezTo>
                  <a:cubicBezTo>
                    <a:pt x="69" y="96"/>
                    <a:pt x="61" y="56"/>
                    <a:pt x="51" y="26"/>
                  </a:cubicBezTo>
                  <a:cubicBezTo>
                    <a:pt x="45" y="11"/>
                    <a:pt x="42" y="6"/>
                    <a:pt x="41" y="5"/>
                  </a:cubicBezTo>
                  <a:cubicBezTo>
                    <a:pt x="34" y="18"/>
                    <a:pt x="25" y="37"/>
                    <a:pt x="25" y="42"/>
                  </a:cubicBezTo>
                  <a:cubicBezTo>
                    <a:pt x="25" y="47"/>
                    <a:pt x="22" y="52"/>
                    <a:pt x="18" y="57"/>
                  </a:cubicBezTo>
                  <a:cubicBezTo>
                    <a:pt x="16" y="61"/>
                    <a:pt x="14" y="64"/>
                    <a:pt x="14" y="67"/>
                  </a:cubicBezTo>
                  <a:cubicBezTo>
                    <a:pt x="14" y="72"/>
                    <a:pt x="8" y="97"/>
                    <a:pt x="6" y="105"/>
                  </a:cubicBezTo>
                  <a:close/>
                  <a:moveTo>
                    <a:pt x="15" y="110"/>
                  </a:moveTo>
                  <a:lnTo>
                    <a:pt x="15" y="110"/>
                  </a:lnTo>
                  <a:cubicBezTo>
                    <a:pt x="8" y="110"/>
                    <a:pt x="3" y="110"/>
                    <a:pt x="3" y="110"/>
                  </a:cubicBezTo>
                  <a:cubicBezTo>
                    <a:pt x="2" y="110"/>
                    <a:pt x="1" y="110"/>
                    <a:pt x="1" y="109"/>
                  </a:cubicBezTo>
                  <a:cubicBezTo>
                    <a:pt x="1" y="108"/>
                    <a:pt x="0" y="108"/>
                    <a:pt x="1" y="107"/>
                  </a:cubicBezTo>
                  <a:cubicBezTo>
                    <a:pt x="3" y="98"/>
                    <a:pt x="9" y="72"/>
                    <a:pt x="9" y="67"/>
                  </a:cubicBezTo>
                  <a:cubicBezTo>
                    <a:pt x="9" y="63"/>
                    <a:pt x="11" y="59"/>
                    <a:pt x="15" y="54"/>
                  </a:cubicBezTo>
                  <a:cubicBezTo>
                    <a:pt x="17" y="50"/>
                    <a:pt x="20" y="46"/>
                    <a:pt x="20" y="42"/>
                  </a:cubicBezTo>
                  <a:cubicBezTo>
                    <a:pt x="20" y="33"/>
                    <a:pt x="35" y="5"/>
                    <a:pt x="37" y="2"/>
                  </a:cubicBezTo>
                  <a:cubicBezTo>
                    <a:pt x="37" y="1"/>
                    <a:pt x="37" y="1"/>
                    <a:pt x="37" y="0"/>
                  </a:cubicBezTo>
                  <a:cubicBezTo>
                    <a:pt x="38" y="0"/>
                    <a:pt x="39" y="0"/>
                    <a:pt x="40" y="0"/>
                  </a:cubicBezTo>
                  <a:cubicBezTo>
                    <a:pt x="43" y="0"/>
                    <a:pt x="46" y="3"/>
                    <a:pt x="50" y="11"/>
                  </a:cubicBezTo>
                  <a:cubicBezTo>
                    <a:pt x="60" y="32"/>
                    <a:pt x="77" y="94"/>
                    <a:pt x="70" y="103"/>
                  </a:cubicBezTo>
                  <a:cubicBezTo>
                    <a:pt x="69" y="105"/>
                    <a:pt x="64" y="110"/>
                    <a:pt x="15" y="11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34" name="iṡlïḓé"/>
            <p:cNvSpPr/>
            <p:nvPr/>
          </p:nvSpPr>
          <p:spPr bwMode="auto">
            <a:xfrm>
              <a:off x="6697799" y="1972584"/>
              <a:ext cx="182818" cy="335002"/>
            </a:xfrm>
            <a:custGeom>
              <a:avLst/>
              <a:gdLst>
                <a:gd name="T0" fmla="*/ 21 w 83"/>
                <a:gd name="T1" fmla="*/ 16 h 156"/>
                <a:gd name="T2" fmla="*/ 44 w 83"/>
                <a:gd name="T3" fmla="*/ 6 h 156"/>
                <a:gd name="T4" fmla="*/ 53 w 83"/>
                <a:gd name="T5" fmla="*/ 39 h 156"/>
                <a:gd name="T6" fmla="*/ 66 w 83"/>
                <a:gd name="T7" fmla="*/ 64 h 156"/>
                <a:gd name="T8" fmla="*/ 81 w 83"/>
                <a:gd name="T9" fmla="*/ 105 h 156"/>
                <a:gd name="T10" fmla="*/ 73 w 83"/>
                <a:gd name="T11" fmla="*/ 154 h 156"/>
                <a:gd name="T12" fmla="*/ 0 w 83"/>
                <a:gd name="T13" fmla="*/ 144 h 156"/>
                <a:gd name="T14" fmla="*/ 21 w 83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56">
                  <a:moveTo>
                    <a:pt x="21" y="16"/>
                  </a:moveTo>
                  <a:cubicBezTo>
                    <a:pt x="21" y="16"/>
                    <a:pt x="37" y="0"/>
                    <a:pt x="44" y="6"/>
                  </a:cubicBezTo>
                  <a:cubicBezTo>
                    <a:pt x="50" y="13"/>
                    <a:pt x="53" y="39"/>
                    <a:pt x="53" y="39"/>
                  </a:cubicBezTo>
                  <a:cubicBezTo>
                    <a:pt x="53" y="39"/>
                    <a:pt x="61" y="59"/>
                    <a:pt x="66" y="64"/>
                  </a:cubicBezTo>
                  <a:cubicBezTo>
                    <a:pt x="71" y="69"/>
                    <a:pt x="79" y="96"/>
                    <a:pt x="81" y="105"/>
                  </a:cubicBezTo>
                  <a:cubicBezTo>
                    <a:pt x="82" y="113"/>
                    <a:pt x="79" y="152"/>
                    <a:pt x="73" y="154"/>
                  </a:cubicBezTo>
                  <a:cubicBezTo>
                    <a:pt x="66" y="155"/>
                    <a:pt x="0" y="144"/>
                    <a:pt x="0" y="144"/>
                  </a:cubicBezTo>
                  <a:lnTo>
                    <a:pt x="21" y="1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endParaRPr lang="en-US"/>
            </a:p>
          </p:txBody>
        </p:sp>
        <p:sp>
          <p:nvSpPr>
            <p:cNvPr id="35" name="iSľîḋe"/>
            <p:cNvSpPr/>
            <p:nvPr/>
          </p:nvSpPr>
          <p:spPr bwMode="auto">
            <a:xfrm>
              <a:off x="6688180" y="1982158"/>
              <a:ext cx="192437" cy="334996"/>
            </a:xfrm>
            <a:custGeom>
              <a:avLst/>
              <a:gdLst>
                <a:gd name="T0" fmla="*/ 5 w 90"/>
                <a:gd name="T1" fmla="*/ 139 h 154"/>
                <a:gd name="T2" fmla="*/ 74 w 90"/>
                <a:gd name="T3" fmla="*/ 148 h 154"/>
                <a:gd name="T4" fmla="*/ 76 w 90"/>
                <a:gd name="T5" fmla="*/ 148 h 154"/>
                <a:gd name="T6" fmla="*/ 83 w 90"/>
                <a:gd name="T7" fmla="*/ 102 h 154"/>
                <a:gd name="T8" fmla="*/ 68 w 90"/>
                <a:gd name="T9" fmla="*/ 63 h 154"/>
                <a:gd name="T10" fmla="*/ 54 w 90"/>
                <a:gd name="T11" fmla="*/ 37 h 154"/>
                <a:gd name="T12" fmla="*/ 54 w 90"/>
                <a:gd name="T13" fmla="*/ 36 h 154"/>
                <a:gd name="T14" fmla="*/ 45 w 90"/>
                <a:gd name="T15" fmla="*/ 5 h 154"/>
                <a:gd name="T16" fmla="*/ 43 w 90"/>
                <a:gd name="T17" fmla="*/ 5 h 154"/>
                <a:gd name="T18" fmla="*/ 26 w 90"/>
                <a:gd name="T19" fmla="*/ 15 h 154"/>
                <a:gd name="T20" fmla="*/ 5 w 90"/>
                <a:gd name="T21" fmla="*/ 139 h 154"/>
                <a:gd name="T22" fmla="*/ 74 w 90"/>
                <a:gd name="T23" fmla="*/ 153 h 154"/>
                <a:gd name="T24" fmla="*/ 2 w 90"/>
                <a:gd name="T25" fmla="*/ 143 h 154"/>
                <a:gd name="T26" fmla="*/ 0 w 90"/>
                <a:gd name="T27" fmla="*/ 140 h 154"/>
                <a:gd name="T28" fmla="*/ 21 w 90"/>
                <a:gd name="T29" fmla="*/ 13 h 154"/>
                <a:gd name="T30" fmla="*/ 22 w 90"/>
                <a:gd name="T31" fmla="*/ 12 h 154"/>
                <a:gd name="T32" fmla="*/ 43 w 90"/>
                <a:gd name="T33" fmla="*/ 0 h 154"/>
                <a:gd name="T34" fmla="*/ 49 w 90"/>
                <a:gd name="T35" fmla="*/ 2 h 154"/>
                <a:gd name="T36" fmla="*/ 59 w 90"/>
                <a:gd name="T37" fmla="*/ 36 h 154"/>
                <a:gd name="T38" fmla="*/ 72 w 90"/>
                <a:gd name="T39" fmla="*/ 59 h 154"/>
                <a:gd name="T40" fmla="*/ 88 w 90"/>
                <a:gd name="T41" fmla="*/ 101 h 154"/>
                <a:gd name="T42" fmla="*/ 77 w 90"/>
                <a:gd name="T43" fmla="*/ 153 h 154"/>
                <a:gd name="T44" fmla="*/ 74 w 90"/>
                <a:gd name="T4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54">
                  <a:moveTo>
                    <a:pt x="5" y="139"/>
                  </a:moveTo>
                  <a:cubicBezTo>
                    <a:pt x="16" y="141"/>
                    <a:pt x="63" y="148"/>
                    <a:pt x="74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80" y="146"/>
                    <a:pt x="84" y="112"/>
                    <a:pt x="83" y="102"/>
                  </a:cubicBezTo>
                  <a:cubicBezTo>
                    <a:pt x="81" y="93"/>
                    <a:pt x="72" y="67"/>
                    <a:pt x="68" y="63"/>
                  </a:cubicBezTo>
                  <a:cubicBezTo>
                    <a:pt x="63" y="57"/>
                    <a:pt x="56" y="39"/>
                    <a:pt x="54" y="37"/>
                  </a:cubicBezTo>
                  <a:cubicBezTo>
                    <a:pt x="54" y="37"/>
                    <a:pt x="54" y="37"/>
                    <a:pt x="54" y="36"/>
                  </a:cubicBezTo>
                  <a:cubicBezTo>
                    <a:pt x="53" y="30"/>
                    <a:pt x="50" y="10"/>
                    <a:pt x="45" y="5"/>
                  </a:cubicBezTo>
                  <a:cubicBezTo>
                    <a:pt x="45" y="5"/>
                    <a:pt x="44" y="5"/>
                    <a:pt x="43" y="5"/>
                  </a:cubicBezTo>
                  <a:cubicBezTo>
                    <a:pt x="38" y="5"/>
                    <a:pt x="30" y="11"/>
                    <a:pt x="26" y="15"/>
                  </a:cubicBezTo>
                  <a:lnTo>
                    <a:pt x="5" y="139"/>
                  </a:lnTo>
                  <a:close/>
                  <a:moveTo>
                    <a:pt x="74" y="153"/>
                  </a:moveTo>
                  <a:cubicBezTo>
                    <a:pt x="61" y="153"/>
                    <a:pt x="4" y="144"/>
                    <a:pt x="2" y="143"/>
                  </a:cubicBezTo>
                  <a:cubicBezTo>
                    <a:pt x="1" y="143"/>
                    <a:pt x="0" y="142"/>
                    <a:pt x="0" y="140"/>
                  </a:cubicBezTo>
                  <a:lnTo>
                    <a:pt x="21" y="13"/>
                  </a:lnTo>
                  <a:lnTo>
                    <a:pt x="22" y="12"/>
                  </a:lnTo>
                  <a:cubicBezTo>
                    <a:pt x="23" y="10"/>
                    <a:pt x="34" y="0"/>
                    <a:pt x="43" y="0"/>
                  </a:cubicBezTo>
                  <a:cubicBezTo>
                    <a:pt x="45" y="0"/>
                    <a:pt x="47" y="0"/>
                    <a:pt x="49" y="2"/>
                  </a:cubicBezTo>
                  <a:cubicBezTo>
                    <a:pt x="56" y="9"/>
                    <a:pt x="59" y="32"/>
                    <a:pt x="59" y="36"/>
                  </a:cubicBezTo>
                  <a:cubicBezTo>
                    <a:pt x="62" y="41"/>
                    <a:pt x="68" y="56"/>
                    <a:pt x="72" y="59"/>
                  </a:cubicBezTo>
                  <a:cubicBezTo>
                    <a:pt x="78" y="65"/>
                    <a:pt x="86" y="95"/>
                    <a:pt x="88" y="101"/>
                  </a:cubicBezTo>
                  <a:cubicBezTo>
                    <a:pt x="89" y="107"/>
                    <a:pt x="87" y="151"/>
                    <a:pt x="77" y="153"/>
                  </a:cubicBezTo>
                  <a:cubicBezTo>
                    <a:pt x="77" y="153"/>
                    <a:pt x="76" y="153"/>
                    <a:pt x="74" y="15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36" name="í$ļîďé"/>
            <p:cNvSpPr/>
            <p:nvPr/>
          </p:nvSpPr>
          <p:spPr bwMode="auto">
            <a:xfrm>
              <a:off x="6351413" y="1876869"/>
              <a:ext cx="452229" cy="421142"/>
            </a:xfrm>
            <a:custGeom>
              <a:avLst/>
              <a:gdLst>
                <a:gd name="T0" fmla="*/ 9 w 207"/>
                <a:gd name="T1" fmla="*/ 0 h 196"/>
                <a:gd name="T2" fmla="*/ 192 w 207"/>
                <a:gd name="T3" fmla="*/ 45 h 196"/>
                <a:gd name="T4" fmla="*/ 171 w 207"/>
                <a:gd name="T5" fmla="*/ 186 h 196"/>
                <a:gd name="T6" fmla="*/ 4 w 207"/>
                <a:gd name="T7" fmla="*/ 183 h 196"/>
                <a:gd name="T8" fmla="*/ 9 w 207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96">
                  <a:moveTo>
                    <a:pt x="9" y="0"/>
                  </a:moveTo>
                  <a:cubicBezTo>
                    <a:pt x="9" y="0"/>
                    <a:pt x="171" y="40"/>
                    <a:pt x="192" y="45"/>
                  </a:cubicBezTo>
                  <a:cubicBezTo>
                    <a:pt x="206" y="47"/>
                    <a:pt x="174" y="87"/>
                    <a:pt x="171" y="186"/>
                  </a:cubicBezTo>
                  <a:cubicBezTo>
                    <a:pt x="170" y="195"/>
                    <a:pt x="9" y="184"/>
                    <a:pt x="4" y="183"/>
                  </a:cubicBezTo>
                  <a:cubicBezTo>
                    <a:pt x="0" y="182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37" name="î$ļïdè"/>
            <p:cNvSpPr/>
            <p:nvPr/>
          </p:nvSpPr>
          <p:spPr bwMode="auto">
            <a:xfrm>
              <a:off x="6351413" y="1867302"/>
              <a:ext cx="432985" cy="430709"/>
            </a:xfrm>
            <a:custGeom>
              <a:avLst/>
              <a:gdLst>
                <a:gd name="T0" fmla="*/ 7 w 200"/>
                <a:gd name="T1" fmla="*/ 185 h 197"/>
                <a:gd name="T2" fmla="*/ 141 w 200"/>
                <a:gd name="T3" fmla="*/ 191 h 197"/>
                <a:gd name="T4" fmla="*/ 168 w 200"/>
                <a:gd name="T5" fmla="*/ 189 h 197"/>
                <a:gd name="T6" fmla="*/ 188 w 200"/>
                <a:gd name="T7" fmla="*/ 73 h 197"/>
                <a:gd name="T8" fmla="*/ 193 w 200"/>
                <a:gd name="T9" fmla="*/ 52 h 197"/>
                <a:gd name="T10" fmla="*/ 192 w 200"/>
                <a:gd name="T11" fmla="*/ 51 h 197"/>
                <a:gd name="T12" fmla="*/ 11 w 200"/>
                <a:gd name="T13" fmla="*/ 6 h 197"/>
                <a:gd name="T14" fmla="*/ 7 w 200"/>
                <a:gd name="T15" fmla="*/ 185 h 197"/>
                <a:gd name="T16" fmla="*/ 141 w 200"/>
                <a:gd name="T17" fmla="*/ 196 h 197"/>
                <a:gd name="T18" fmla="*/ 4 w 200"/>
                <a:gd name="T19" fmla="*/ 189 h 197"/>
                <a:gd name="T20" fmla="*/ 3 w 200"/>
                <a:gd name="T21" fmla="*/ 95 h 197"/>
                <a:gd name="T22" fmla="*/ 7 w 200"/>
                <a:gd name="T23" fmla="*/ 3 h 197"/>
                <a:gd name="T24" fmla="*/ 7 w 200"/>
                <a:gd name="T25" fmla="*/ 1 h 197"/>
                <a:gd name="T26" fmla="*/ 9 w 200"/>
                <a:gd name="T27" fmla="*/ 1 h 197"/>
                <a:gd name="T28" fmla="*/ 192 w 200"/>
                <a:gd name="T29" fmla="*/ 46 h 197"/>
                <a:gd name="T30" fmla="*/ 197 w 200"/>
                <a:gd name="T31" fmla="*/ 49 h 197"/>
                <a:gd name="T32" fmla="*/ 193 w 200"/>
                <a:gd name="T33" fmla="*/ 74 h 197"/>
                <a:gd name="T34" fmla="*/ 173 w 200"/>
                <a:gd name="T35" fmla="*/ 190 h 197"/>
                <a:gd name="T36" fmla="*/ 141 w 200"/>
                <a:gd name="T37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197">
                  <a:moveTo>
                    <a:pt x="7" y="185"/>
                  </a:moveTo>
                  <a:cubicBezTo>
                    <a:pt x="18" y="185"/>
                    <a:pt x="96" y="191"/>
                    <a:pt x="141" y="191"/>
                  </a:cubicBezTo>
                  <a:cubicBezTo>
                    <a:pt x="161" y="191"/>
                    <a:pt x="167" y="190"/>
                    <a:pt x="168" y="189"/>
                  </a:cubicBezTo>
                  <a:cubicBezTo>
                    <a:pt x="170" y="132"/>
                    <a:pt x="182" y="95"/>
                    <a:pt x="188" y="73"/>
                  </a:cubicBezTo>
                  <a:cubicBezTo>
                    <a:pt x="192" y="62"/>
                    <a:pt x="194" y="54"/>
                    <a:pt x="193" y="52"/>
                  </a:cubicBezTo>
                  <a:cubicBezTo>
                    <a:pt x="193" y="51"/>
                    <a:pt x="192" y="51"/>
                    <a:pt x="192" y="51"/>
                  </a:cubicBezTo>
                  <a:cubicBezTo>
                    <a:pt x="172" y="47"/>
                    <a:pt x="34" y="12"/>
                    <a:pt x="11" y="6"/>
                  </a:cubicBezTo>
                  <a:cubicBezTo>
                    <a:pt x="8" y="73"/>
                    <a:pt x="5" y="172"/>
                    <a:pt x="7" y="185"/>
                  </a:cubicBezTo>
                  <a:close/>
                  <a:moveTo>
                    <a:pt x="141" y="196"/>
                  </a:moveTo>
                  <a:cubicBezTo>
                    <a:pt x="95" y="196"/>
                    <a:pt x="8" y="190"/>
                    <a:pt x="4" y="189"/>
                  </a:cubicBezTo>
                  <a:cubicBezTo>
                    <a:pt x="1" y="189"/>
                    <a:pt x="0" y="188"/>
                    <a:pt x="3" y="95"/>
                  </a:cubicBezTo>
                  <a:cubicBezTo>
                    <a:pt x="5" y="49"/>
                    <a:pt x="6" y="4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8" y="1"/>
                    <a:pt x="9" y="0"/>
                    <a:pt x="9" y="1"/>
                  </a:cubicBezTo>
                  <a:cubicBezTo>
                    <a:pt x="11" y="1"/>
                    <a:pt x="171" y="42"/>
                    <a:pt x="192" y="46"/>
                  </a:cubicBezTo>
                  <a:cubicBezTo>
                    <a:pt x="195" y="46"/>
                    <a:pt x="196" y="47"/>
                    <a:pt x="197" y="49"/>
                  </a:cubicBezTo>
                  <a:cubicBezTo>
                    <a:pt x="199" y="53"/>
                    <a:pt x="197" y="60"/>
                    <a:pt x="193" y="74"/>
                  </a:cubicBezTo>
                  <a:cubicBezTo>
                    <a:pt x="186" y="96"/>
                    <a:pt x="175" y="133"/>
                    <a:pt x="173" y="190"/>
                  </a:cubicBezTo>
                  <a:cubicBezTo>
                    <a:pt x="173" y="193"/>
                    <a:pt x="171" y="196"/>
                    <a:pt x="141" y="196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38" name="iṥ1íďè"/>
            <p:cNvSpPr/>
            <p:nvPr/>
          </p:nvSpPr>
          <p:spPr bwMode="auto">
            <a:xfrm>
              <a:off x="5504690" y="1905587"/>
              <a:ext cx="384873" cy="401999"/>
            </a:xfrm>
            <a:custGeom>
              <a:avLst/>
              <a:gdLst>
                <a:gd name="T0" fmla="*/ 0 w 177"/>
                <a:gd name="T1" fmla="*/ 78 h 187"/>
                <a:gd name="T2" fmla="*/ 100 w 177"/>
                <a:gd name="T3" fmla="*/ 40 h 187"/>
                <a:gd name="T4" fmla="*/ 176 w 177"/>
                <a:gd name="T5" fmla="*/ 0 h 187"/>
                <a:gd name="T6" fmla="*/ 172 w 177"/>
                <a:gd name="T7" fmla="*/ 180 h 187"/>
                <a:gd name="T8" fmla="*/ 21 w 177"/>
                <a:gd name="T9" fmla="*/ 176 h 187"/>
                <a:gd name="T10" fmla="*/ 0 w 177"/>
                <a:gd name="T11" fmla="*/ 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87">
                  <a:moveTo>
                    <a:pt x="0" y="78"/>
                  </a:moveTo>
                  <a:cubicBezTo>
                    <a:pt x="4" y="71"/>
                    <a:pt x="80" y="48"/>
                    <a:pt x="100" y="40"/>
                  </a:cubicBezTo>
                  <a:cubicBezTo>
                    <a:pt x="119" y="32"/>
                    <a:pt x="176" y="0"/>
                    <a:pt x="176" y="0"/>
                  </a:cubicBezTo>
                  <a:lnTo>
                    <a:pt x="172" y="180"/>
                  </a:lnTo>
                  <a:cubicBezTo>
                    <a:pt x="172" y="180"/>
                    <a:pt x="20" y="186"/>
                    <a:pt x="21" y="176"/>
                  </a:cubicBezTo>
                  <a:cubicBezTo>
                    <a:pt x="23" y="165"/>
                    <a:pt x="0" y="78"/>
                    <a:pt x="0" y="7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39" name="işlíḓe"/>
            <p:cNvSpPr/>
            <p:nvPr/>
          </p:nvSpPr>
          <p:spPr bwMode="auto">
            <a:xfrm>
              <a:off x="5495073" y="1905587"/>
              <a:ext cx="404118" cy="411567"/>
            </a:xfrm>
            <a:custGeom>
              <a:avLst/>
              <a:gdLst>
                <a:gd name="T0" fmla="*/ 27 w 184"/>
                <a:gd name="T1" fmla="*/ 179 h 189"/>
                <a:gd name="T2" fmla="*/ 87 w 184"/>
                <a:gd name="T3" fmla="*/ 183 h 189"/>
                <a:gd name="T4" fmla="*/ 173 w 184"/>
                <a:gd name="T5" fmla="*/ 181 h 189"/>
                <a:gd name="T6" fmla="*/ 178 w 184"/>
                <a:gd name="T7" fmla="*/ 7 h 189"/>
                <a:gd name="T8" fmla="*/ 104 w 184"/>
                <a:gd name="T9" fmla="*/ 45 h 189"/>
                <a:gd name="T10" fmla="*/ 68 w 184"/>
                <a:gd name="T11" fmla="*/ 58 h 189"/>
                <a:gd name="T12" fmla="*/ 6 w 184"/>
                <a:gd name="T13" fmla="*/ 82 h 189"/>
                <a:gd name="T14" fmla="*/ 27 w 184"/>
                <a:gd name="T15" fmla="*/ 179 h 189"/>
                <a:gd name="T16" fmla="*/ 87 w 184"/>
                <a:gd name="T17" fmla="*/ 188 h 189"/>
                <a:gd name="T18" fmla="*/ 87 w 184"/>
                <a:gd name="T19" fmla="*/ 188 h 189"/>
                <a:gd name="T20" fmla="*/ 23 w 184"/>
                <a:gd name="T21" fmla="*/ 182 h 189"/>
                <a:gd name="T22" fmla="*/ 22 w 184"/>
                <a:gd name="T23" fmla="*/ 179 h 189"/>
                <a:gd name="T24" fmla="*/ 0 w 184"/>
                <a:gd name="T25" fmla="*/ 82 h 189"/>
                <a:gd name="T26" fmla="*/ 1 w 184"/>
                <a:gd name="T27" fmla="*/ 80 h 189"/>
                <a:gd name="T28" fmla="*/ 66 w 184"/>
                <a:gd name="T29" fmla="*/ 54 h 189"/>
                <a:gd name="T30" fmla="*/ 103 w 184"/>
                <a:gd name="T31" fmla="*/ 41 h 189"/>
                <a:gd name="T32" fmla="*/ 180 w 184"/>
                <a:gd name="T33" fmla="*/ 1 h 189"/>
                <a:gd name="T34" fmla="*/ 182 w 184"/>
                <a:gd name="T35" fmla="*/ 1 h 189"/>
                <a:gd name="T36" fmla="*/ 183 w 184"/>
                <a:gd name="T37" fmla="*/ 3 h 189"/>
                <a:gd name="T38" fmla="*/ 178 w 184"/>
                <a:gd name="T39" fmla="*/ 183 h 189"/>
                <a:gd name="T40" fmla="*/ 176 w 184"/>
                <a:gd name="T41" fmla="*/ 186 h 189"/>
                <a:gd name="T42" fmla="*/ 87 w 184"/>
                <a:gd name="T43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4" h="189">
                  <a:moveTo>
                    <a:pt x="27" y="179"/>
                  </a:moveTo>
                  <a:cubicBezTo>
                    <a:pt x="29" y="180"/>
                    <a:pt x="39" y="183"/>
                    <a:pt x="87" y="183"/>
                  </a:cubicBezTo>
                  <a:cubicBezTo>
                    <a:pt x="124" y="183"/>
                    <a:pt x="163" y="181"/>
                    <a:pt x="173" y="181"/>
                  </a:cubicBezTo>
                  <a:lnTo>
                    <a:pt x="178" y="7"/>
                  </a:lnTo>
                  <a:cubicBezTo>
                    <a:pt x="165" y="15"/>
                    <a:pt x="121" y="38"/>
                    <a:pt x="104" y="45"/>
                  </a:cubicBezTo>
                  <a:cubicBezTo>
                    <a:pt x="97" y="49"/>
                    <a:pt x="83" y="54"/>
                    <a:pt x="68" y="58"/>
                  </a:cubicBezTo>
                  <a:cubicBezTo>
                    <a:pt x="45" y="66"/>
                    <a:pt x="12" y="78"/>
                    <a:pt x="6" y="82"/>
                  </a:cubicBezTo>
                  <a:cubicBezTo>
                    <a:pt x="9" y="95"/>
                    <a:pt x="28" y="166"/>
                    <a:pt x="27" y="179"/>
                  </a:cubicBezTo>
                  <a:close/>
                  <a:moveTo>
                    <a:pt x="87" y="188"/>
                  </a:moveTo>
                  <a:lnTo>
                    <a:pt x="87" y="188"/>
                  </a:lnTo>
                  <a:cubicBezTo>
                    <a:pt x="28" y="188"/>
                    <a:pt x="24" y="183"/>
                    <a:pt x="23" y="182"/>
                  </a:cubicBezTo>
                  <a:cubicBezTo>
                    <a:pt x="22" y="181"/>
                    <a:pt x="22" y="180"/>
                    <a:pt x="22" y="179"/>
                  </a:cubicBezTo>
                  <a:cubicBezTo>
                    <a:pt x="23" y="171"/>
                    <a:pt x="10" y="117"/>
                    <a:pt x="0" y="82"/>
                  </a:cubicBezTo>
                  <a:cubicBezTo>
                    <a:pt x="0" y="81"/>
                    <a:pt x="0" y="80"/>
                    <a:pt x="1" y="80"/>
                  </a:cubicBezTo>
                  <a:cubicBezTo>
                    <a:pt x="3" y="76"/>
                    <a:pt x="22" y="69"/>
                    <a:pt x="66" y="54"/>
                  </a:cubicBezTo>
                  <a:cubicBezTo>
                    <a:pt x="81" y="49"/>
                    <a:pt x="96" y="44"/>
                    <a:pt x="103" y="41"/>
                  </a:cubicBezTo>
                  <a:cubicBezTo>
                    <a:pt x="122" y="33"/>
                    <a:pt x="179" y="1"/>
                    <a:pt x="180" y="1"/>
                  </a:cubicBezTo>
                  <a:cubicBezTo>
                    <a:pt x="180" y="0"/>
                    <a:pt x="181" y="0"/>
                    <a:pt x="182" y="1"/>
                  </a:cubicBezTo>
                  <a:cubicBezTo>
                    <a:pt x="183" y="1"/>
                    <a:pt x="183" y="2"/>
                    <a:pt x="183" y="3"/>
                  </a:cubicBezTo>
                  <a:lnTo>
                    <a:pt x="178" y="183"/>
                  </a:lnTo>
                  <a:cubicBezTo>
                    <a:pt x="178" y="185"/>
                    <a:pt x="177" y="186"/>
                    <a:pt x="176" y="186"/>
                  </a:cubicBezTo>
                  <a:cubicBezTo>
                    <a:pt x="175" y="186"/>
                    <a:pt x="129" y="188"/>
                    <a:pt x="87" y="188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0" name="ïśḷíḓè"/>
            <p:cNvSpPr/>
            <p:nvPr/>
          </p:nvSpPr>
          <p:spPr bwMode="auto">
            <a:xfrm>
              <a:off x="5947295" y="1704586"/>
              <a:ext cx="346387" cy="287142"/>
            </a:xfrm>
            <a:custGeom>
              <a:avLst/>
              <a:gdLst>
                <a:gd name="T0" fmla="*/ 0 w 159"/>
                <a:gd name="T1" fmla="*/ 7 h 133"/>
                <a:gd name="T2" fmla="*/ 155 w 159"/>
                <a:gd name="T3" fmla="*/ 4 h 133"/>
                <a:gd name="T4" fmla="*/ 155 w 159"/>
                <a:gd name="T5" fmla="*/ 73 h 133"/>
                <a:gd name="T6" fmla="*/ 114 w 159"/>
                <a:gd name="T7" fmla="*/ 120 h 133"/>
                <a:gd name="T8" fmla="*/ 71 w 159"/>
                <a:gd name="T9" fmla="*/ 131 h 133"/>
                <a:gd name="T10" fmla="*/ 5 w 159"/>
                <a:gd name="T11" fmla="*/ 83 h 133"/>
                <a:gd name="T12" fmla="*/ 0 w 159"/>
                <a:gd name="T13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33">
                  <a:moveTo>
                    <a:pt x="0" y="7"/>
                  </a:moveTo>
                  <a:cubicBezTo>
                    <a:pt x="0" y="7"/>
                    <a:pt x="156" y="0"/>
                    <a:pt x="155" y="4"/>
                  </a:cubicBezTo>
                  <a:cubicBezTo>
                    <a:pt x="154" y="8"/>
                    <a:pt x="158" y="63"/>
                    <a:pt x="155" y="73"/>
                  </a:cubicBezTo>
                  <a:cubicBezTo>
                    <a:pt x="152" y="84"/>
                    <a:pt x="125" y="109"/>
                    <a:pt x="114" y="120"/>
                  </a:cubicBezTo>
                  <a:cubicBezTo>
                    <a:pt x="102" y="131"/>
                    <a:pt x="91" y="132"/>
                    <a:pt x="71" y="131"/>
                  </a:cubicBezTo>
                  <a:cubicBezTo>
                    <a:pt x="51" y="130"/>
                    <a:pt x="5" y="83"/>
                    <a:pt x="5" y="83"/>
                  </a:cubicBezTo>
                  <a:lnTo>
                    <a:pt x="0" y="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41" name="í$ļíḋê"/>
            <p:cNvSpPr/>
            <p:nvPr/>
          </p:nvSpPr>
          <p:spPr bwMode="auto">
            <a:xfrm>
              <a:off x="5937677" y="1704586"/>
              <a:ext cx="356005" cy="296716"/>
            </a:xfrm>
            <a:custGeom>
              <a:avLst/>
              <a:gdLst>
                <a:gd name="T0" fmla="*/ 10 w 162"/>
                <a:gd name="T1" fmla="*/ 83 h 136"/>
                <a:gd name="T2" fmla="*/ 74 w 162"/>
                <a:gd name="T3" fmla="*/ 130 h 136"/>
                <a:gd name="T4" fmla="*/ 83 w 162"/>
                <a:gd name="T5" fmla="*/ 130 h 136"/>
                <a:gd name="T6" fmla="*/ 114 w 162"/>
                <a:gd name="T7" fmla="*/ 119 h 136"/>
                <a:gd name="T8" fmla="*/ 120 w 162"/>
                <a:gd name="T9" fmla="*/ 114 h 136"/>
                <a:gd name="T10" fmla="*/ 155 w 162"/>
                <a:gd name="T11" fmla="*/ 73 h 136"/>
                <a:gd name="T12" fmla="*/ 155 w 162"/>
                <a:gd name="T13" fmla="*/ 22 h 136"/>
                <a:gd name="T14" fmla="*/ 154 w 162"/>
                <a:gd name="T15" fmla="*/ 5 h 136"/>
                <a:gd name="T16" fmla="*/ 138 w 162"/>
                <a:gd name="T17" fmla="*/ 5 h 136"/>
                <a:gd name="T18" fmla="*/ 5 w 162"/>
                <a:gd name="T19" fmla="*/ 9 h 136"/>
                <a:gd name="T20" fmla="*/ 10 w 162"/>
                <a:gd name="T21" fmla="*/ 83 h 136"/>
                <a:gd name="T22" fmla="*/ 83 w 162"/>
                <a:gd name="T23" fmla="*/ 135 h 136"/>
                <a:gd name="T24" fmla="*/ 83 w 162"/>
                <a:gd name="T25" fmla="*/ 135 h 136"/>
                <a:gd name="T26" fmla="*/ 73 w 162"/>
                <a:gd name="T27" fmla="*/ 135 h 136"/>
                <a:gd name="T28" fmla="*/ 5 w 162"/>
                <a:gd name="T29" fmla="*/ 86 h 136"/>
                <a:gd name="T30" fmla="*/ 5 w 162"/>
                <a:gd name="T31" fmla="*/ 84 h 136"/>
                <a:gd name="T32" fmla="*/ 0 w 162"/>
                <a:gd name="T33" fmla="*/ 7 h 136"/>
                <a:gd name="T34" fmla="*/ 1 w 162"/>
                <a:gd name="T35" fmla="*/ 5 h 136"/>
                <a:gd name="T36" fmla="*/ 2 w 162"/>
                <a:gd name="T37" fmla="*/ 5 h 136"/>
                <a:gd name="T38" fmla="*/ 138 w 162"/>
                <a:gd name="T39" fmla="*/ 0 h 136"/>
                <a:gd name="T40" fmla="*/ 159 w 162"/>
                <a:gd name="T41" fmla="*/ 2 h 136"/>
                <a:gd name="T42" fmla="*/ 159 w 162"/>
                <a:gd name="T43" fmla="*/ 4 h 136"/>
                <a:gd name="T44" fmla="*/ 159 w 162"/>
                <a:gd name="T45" fmla="*/ 22 h 136"/>
                <a:gd name="T46" fmla="*/ 159 w 162"/>
                <a:gd name="T47" fmla="*/ 75 h 136"/>
                <a:gd name="T48" fmla="*/ 123 w 162"/>
                <a:gd name="T49" fmla="*/ 117 h 136"/>
                <a:gd name="T50" fmla="*/ 118 w 162"/>
                <a:gd name="T51" fmla="*/ 123 h 136"/>
                <a:gd name="T52" fmla="*/ 83 w 162"/>
                <a:gd name="T5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136">
                  <a:moveTo>
                    <a:pt x="10" y="83"/>
                  </a:moveTo>
                  <a:cubicBezTo>
                    <a:pt x="23" y="96"/>
                    <a:pt x="58" y="129"/>
                    <a:pt x="74" y="130"/>
                  </a:cubicBezTo>
                  <a:cubicBezTo>
                    <a:pt x="77" y="130"/>
                    <a:pt x="80" y="130"/>
                    <a:pt x="83" y="130"/>
                  </a:cubicBezTo>
                  <a:cubicBezTo>
                    <a:pt x="96" y="130"/>
                    <a:pt x="105" y="128"/>
                    <a:pt x="114" y="119"/>
                  </a:cubicBezTo>
                  <a:cubicBezTo>
                    <a:pt x="116" y="117"/>
                    <a:pt x="118" y="116"/>
                    <a:pt x="120" y="114"/>
                  </a:cubicBezTo>
                  <a:cubicBezTo>
                    <a:pt x="132" y="102"/>
                    <a:pt x="152" y="82"/>
                    <a:pt x="155" y="73"/>
                  </a:cubicBezTo>
                  <a:cubicBezTo>
                    <a:pt x="156" y="66"/>
                    <a:pt x="155" y="40"/>
                    <a:pt x="155" y="22"/>
                  </a:cubicBezTo>
                  <a:cubicBezTo>
                    <a:pt x="154" y="13"/>
                    <a:pt x="154" y="8"/>
                    <a:pt x="154" y="5"/>
                  </a:cubicBezTo>
                  <a:cubicBezTo>
                    <a:pt x="152" y="5"/>
                    <a:pt x="148" y="5"/>
                    <a:pt x="138" y="5"/>
                  </a:cubicBezTo>
                  <a:cubicBezTo>
                    <a:pt x="102" y="5"/>
                    <a:pt x="20" y="9"/>
                    <a:pt x="5" y="9"/>
                  </a:cubicBezTo>
                  <a:lnTo>
                    <a:pt x="10" y="83"/>
                  </a:lnTo>
                  <a:close/>
                  <a:moveTo>
                    <a:pt x="83" y="135"/>
                  </a:moveTo>
                  <a:lnTo>
                    <a:pt x="83" y="135"/>
                  </a:lnTo>
                  <a:cubicBezTo>
                    <a:pt x="80" y="135"/>
                    <a:pt x="77" y="135"/>
                    <a:pt x="73" y="135"/>
                  </a:cubicBezTo>
                  <a:cubicBezTo>
                    <a:pt x="53" y="134"/>
                    <a:pt x="7" y="87"/>
                    <a:pt x="5" y="86"/>
                  </a:cubicBezTo>
                  <a:cubicBezTo>
                    <a:pt x="5" y="85"/>
                    <a:pt x="5" y="84"/>
                    <a:pt x="5" y="84"/>
                  </a:cubicBezTo>
                  <a:lnTo>
                    <a:pt x="0" y="7"/>
                  </a:lnTo>
                  <a:cubicBezTo>
                    <a:pt x="0" y="7"/>
                    <a:pt x="0" y="6"/>
                    <a:pt x="1" y="5"/>
                  </a:cubicBezTo>
                  <a:lnTo>
                    <a:pt x="2" y="5"/>
                  </a:lnTo>
                  <a:cubicBezTo>
                    <a:pt x="3" y="5"/>
                    <a:pt x="98" y="0"/>
                    <a:pt x="138" y="0"/>
                  </a:cubicBezTo>
                  <a:cubicBezTo>
                    <a:pt x="157" y="0"/>
                    <a:pt x="158" y="1"/>
                    <a:pt x="159" y="2"/>
                  </a:cubicBezTo>
                  <a:cubicBezTo>
                    <a:pt x="159" y="2"/>
                    <a:pt x="159" y="3"/>
                    <a:pt x="159" y="4"/>
                  </a:cubicBezTo>
                  <a:cubicBezTo>
                    <a:pt x="159" y="6"/>
                    <a:pt x="159" y="14"/>
                    <a:pt x="159" y="22"/>
                  </a:cubicBezTo>
                  <a:cubicBezTo>
                    <a:pt x="160" y="46"/>
                    <a:pt x="161" y="68"/>
                    <a:pt x="159" y="75"/>
                  </a:cubicBezTo>
                  <a:cubicBezTo>
                    <a:pt x="156" y="85"/>
                    <a:pt x="136" y="104"/>
                    <a:pt x="123" y="117"/>
                  </a:cubicBezTo>
                  <a:cubicBezTo>
                    <a:pt x="121" y="119"/>
                    <a:pt x="119" y="121"/>
                    <a:pt x="118" y="123"/>
                  </a:cubicBezTo>
                  <a:cubicBezTo>
                    <a:pt x="107" y="133"/>
                    <a:pt x="97" y="135"/>
                    <a:pt x="83" y="13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2" name="íṩḻiḓé"/>
            <p:cNvSpPr/>
            <p:nvPr/>
          </p:nvSpPr>
          <p:spPr bwMode="auto">
            <a:xfrm>
              <a:off x="5812591" y="1513156"/>
              <a:ext cx="76975" cy="191429"/>
            </a:xfrm>
            <a:custGeom>
              <a:avLst/>
              <a:gdLst>
                <a:gd name="T0" fmla="*/ 23 w 37"/>
                <a:gd name="T1" fmla="*/ 20 h 89"/>
                <a:gd name="T2" fmla="*/ 30 w 37"/>
                <a:gd name="T3" fmla="*/ 81 h 89"/>
                <a:gd name="T4" fmla="*/ 10 w 37"/>
                <a:gd name="T5" fmla="*/ 62 h 89"/>
                <a:gd name="T6" fmla="*/ 9 w 37"/>
                <a:gd name="T7" fmla="*/ 4 h 89"/>
                <a:gd name="T8" fmla="*/ 23 w 37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89">
                  <a:moveTo>
                    <a:pt x="23" y="20"/>
                  </a:moveTo>
                  <a:cubicBezTo>
                    <a:pt x="23" y="20"/>
                    <a:pt x="36" y="74"/>
                    <a:pt x="30" y="81"/>
                  </a:cubicBezTo>
                  <a:cubicBezTo>
                    <a:pt x="24" y="88"/>
                    <a:pt x="10" y="62"/>
                    <a:pt x="10" y="62"/>
                  </a:cubicBezTo>
                  <a:cubicBezTo>
                    <a:pt x="10" y="62"/>
                    <a:pt x="0" y="11"/>
                    <a:pt x="9" y="4"/>
                  </a:cubicBezTo>
                  <a:cubicBezTo>
                    <a:pt x="13" y="0"/>
                    <a:pt x="23" y="20"/>
                    <a:pt x="23" y="2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43" name="ïślïďe"/>
            <p:cNvSpPr/>
            <p:nvPr/>
          </p:nvSpPr>
          <p:spPr bwMode="auto">
            <a:xfrm>
              <a:off x="5802972" y="1513156"/>
              <a:ext cx="86594" cy="181860"/>
            </a:xfrm>
            <a:custGeom>
              <a:avLst/>
              <a:gdLst>
                <a:gd name="T0" fmla="*/ 13 w 40"/>
                <a:gd name="T1" fmla="*/ 59 h 84"/>
                <a:gd name="T2" fmla="*/ 29 w 40"/>
                <a:gd name="T3" fmla="*/ 78 h 84"/>
                <a:gd name="T4" fmla="*/ 29 w 40"/>
                <a:gd name="T5" fmla="*/ 77 h 84"/>
                <a:gd name="T6" fmla="*/ 22 w 40"/>
                <a:gd name="T7" fmla="*/ 19 h 84"/>
                <a:gd name="T8" fmla="*/ 12 w 40"/>
                <a:gd name="T9" fmla="*/ 5 h 84"/>
                <a:gd name="T10" fmla="*/ 13 w 40"/>
                <a:gd name="T11" fmla="*/ 59 h 84"/>
                <a:gd name="T12" fmla="*/ 29 w 40"/>
                <a:gd name="T13" fmla="*/ 83 h 84"/>
                <a:gd name="T14" fmla="*/ 29 w 40"/>
                <a:gd name="T15" fmla="*/ 83 h 84"/>
                <a:gd name="T16" fmla="*/ 9 w 40"/>
                <a:gd name="T17" fmla="*/ 61 h 84"/>
                <a:gd name="T18" fmla="*/ 9 w 40"/>
                <a:gd name="T19" fmla="*/ 61 h 84"/>
                <a:gd name="T20" fmla="*/ 9 w 40"/>
                <a:gd name="T21" fmla="*/ 1 h 84"/>
                <a:gd name="T22" fmla="*/ 12 w 40"/>
                <a:gd name="T23" fmla="*/ 0 h 84"/>
                <a:gd name="T24" fmla="*/ 27 w 40"/>
                <a:gd name="T25" fmla="*/ 17 h 84"/>
                <a:gd name="T26" fmla="*/ 27 w 40"/>
                <a:gd name="T27" fmla="*/ 18 h 84"/>
                <a:gd name="T28" fmla="*/ 33 w 40"/>
                <a:gd name="T29" fmla="*/ 80 h 84"/>
                <a:gd name="T30" fmla="*/ 29 w 40"/>
                <a:gd name="T31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84">
                  <a:moveTo>
                    <a:pt x="13" y="59"/>
                  </a:moveTo>
                  <a:cubicBezTo>
                    <a:pt x="19" y="68"/>
                    <a:pt x="26" y="78"/>
                    <a:pt x="29" y="78"/>
                  </a:cubicBezTo>
                  <a:cubicBezTo>
                    <a:pt x="29" y="78"/>
                    <a:pt x="29" y="78"/>
                    <a:pt x="29" y="77"/>
                  </a:cubicBezTo>
                  <a:cubicBezTo>
                    <a:pt x="32" y="74"/>
                    <a:pt x="28" y="45"/>
                    <a:pt x="22" y="19"/>
                  </a:cubicBezTo>
                  <a:cubicBezTo>
                    <a:pt x="19" y="12"/>
                    <a:pt x="14" y="6"/>
                    <a:pt x="12" y="5"/>
                  </a:cubicBezTo>
                  <a:cubicBezTo>
                    <a:pt x="7" y="10"/>
                    <a:pt x="10" y="39"/>
                    <a:pt x="13" y="59"/>
                  </a:cubicBezTo>
                  <a:close/>
                  <a:moveTo>
                    <a:pt x="29" y="83"/>
                  </a:moveTo>
                  <a:lnTo>
                    <a:pt x="29" y="83"/>
                  </a:lnTo>
                  <a:cubicBezTo>
                    <a:pt x="21" y="83"/>
                    <a:pt x="12" y="66"/>
                    <a:pt x="9" y="61"/>
                  </a:cubicBezTo>
                  <a:lnTo>
                    <a:pt x="9" y="61"/>
                  </a:lnTo>
                  <a:cubicBezTo>
                    <a:pt x="7" y="52"/>
                    <a:pt x="0" y="9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7" y="0"/>
                    <a:pt x="24" y="12"/>
                    <a:pt x="27" y="17"/>
                  </a:cubicBezTo>
                  <a:lnTo>
                    <a:pt x="27" y="18"/>
                  </a:lnTo>
                  <a:cubicBezTo>
                    <a:pt x="30" y="31"/>
                    <a:pt x="39" y="73"/>
                    <a:pt x="33" y="80"/>
                  </a:cubicBezTo>
                  <a:cubicBezTo>
                    <a:pt x="31" y="82"/>
                    <a:pt x="30" y="83"/>
                    <a:pt x="29" y="8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4" name="íŝ1iḍè"/>
            <p:cNvSpPr/>
            <p:nvPr/>
          </p:nvSpPr>
          <p:spPr bwMode="auto">
            <a:xfrm>
              <a:off x="6303307" y="1465302"/>
              <a:ext cx="57731" cy="191429"/>
            </a:xfrm>
            <a:custGeom>
              <a:avLst/>
              <a:gdLst>
                <a:gd name="T0" fmla="*/ 7 w 25"/>
                <a:gd name="T1" fmla="*/ 21 h 86"/>
                <a:gd name="T2" fmla="*/ 15 w 25"/>
                <a:gd name="T3" fmla="*/ 2 h 86"/>
                <a:gd name="T4" fmla="*/ 24 w 25"/>
                <a:gd name="T5" fmla="*/ 33 h 86"/>
                <a:gd name="T6" fmla="*/ 13 w 25"/>
                <a:gd name="T7" fmla="*/ 83 h 86"/>
                <a:gd name="T8" fmla="*/ 0 w 25"/>
                <a:gd name="T9" fmla="*/ 76 h 86"/>
                <a:gd name="T10" fmla="*/ 7 w 25"/>
                <a:gd name="T11" fmla="*/ 2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86">
                  <a:moveTo>
                    <a:pt x="7" y="21"/>
                  </a:moveTo>
                  <a:cubicBezTo>
                    <a:pt x="7" y="21"/>
                    <a:pt x="7" y="4"/>
                    <a:pt x="15" y="2"/>
                  </a:cubicBezTo>
                  <a:cubicBezTo>
                    <a:pt x="22" y="0"/>
                    <a:pt x="24" y="21"/>
                    <a:pt x="24" y="33"/>
                  </a:cubicBezTo>
                  <a:cubicBezTo>
                    <a:pt x="24" y="45"/>
                    <a:pt x="22" y="83"/>
                    <a:pt x="13" y="83"/>
                  </a:cubicBezTo>
                  <a:cubicBezTo>
                    <a:pt x="4" y="85"/>
                    <a:pt x="0" y="83"/>
                    <a:pt x="0" y="76"/>
                  </a:cubicBezTo>
                  <a:cubicBezTo>
                    <a:pt x="0" y="69"/>
                    <a:pt x="7" y="21"/>
                    <a:pt x="7" y="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45" name="ïSľîḓé"/>
            <p:cNvSpPr/>
            <p:nvPr/>
          </p:nvSpPr>
          <p:spPr bwMode="auto">
            <a:xfrm>
              <a:off x="6293683" y="1465302"/>
              <a:ext cx="67356" cy="191429"/>
            </a:xfrm>
            <a:custGeom>
              <a:avLst/>
              <a:gdLst>
                <a:gd name="T0" fmla="*/ 18 w 31"/>
                <a:gd name="T1" fmla="*/ 5 h 88"/>
                <a:gd name="T2" fmla="*/ 18 w 31"/>
                <a:gd name="T3" fmla="*/ 5 h 88"/>
                <a:gd name="T4" fmla="*/ 11 w 31"/>
                <a:gd name="T5" fmla="*/ 21 h 88"/>
                <a:gd name="T6" fmla="*/ 5 w 31"/>
                <a:gd name="T7" fmla="*/ 77 h 88"/>
                <a:gd name="T8" fmla="*/ 11 w 31"/>
                <a:gd name="T9" fmla="*/ 82 h 88"/>
                <a:gd name="T10" fmla="*/ 15 w 31"/>
                <a:gd name="T11" fmla="*/ 82 h 88"/>
                <a:gd name="T12" fmla="*/ 25 w 31"/>
                <a:gd name="T13" fmla="*/ 34 h 88"/>
                <a:gd name="T14" fmla="*/ 18 w 31"/>
                <a:gd name="T15" fmla="*/ 5 h 88"/>
                <a:gd name="T16" fmla="*/ 11 w 31"/>
                <a:gd name="T17" fmla="*/ 87 h 88"/>
                <a:gd name="T18" fmla="*/ 0 w 31"/>
                <a:gd name="T19" fmla="*/ 77 h 88"/>
                <a:gd name="T20" fmla="*/ 6 w 31"/>
                <a:gd name="T21" fmla="*/ 21 h 88"/>
                <a:gd name="T22" fmla="*/ 17 w 31"/>
                <a:gd name="T23" fmla="*/ 0 h 88"/>
                <a:gd name="T24" fmla="*/ 18 w 31"/>
                <a:gd name="T25" fmla="*/ 0 h 88"/>
                <a:gd name="T26" fmla="*/ 28 w 31"/>
                <a:gd name="T27" fmla="*/ 13 h 88"/>
                <a:gd name="T28" fmla="*/ 30 w 31"/>
                <a:gd name="T29" fmla="*/ 34 h 88"/>
                <a:gd name="T30" fmla="*/ 16 w 31"/>
                <a:gd name="T31" fmla="*/ 87 h 88"/>
                <a:gd name="T32" fmla="*/ 11 w 31"/>
                <a:gd name="T33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88">
                  <a:moveTo>
                    <a:pt x="18" y="5"/>
                  </a:moveTo>
                  <a:lnTo>
                    <a:pt x="18" y="5"/>
                  </a:lnTo>
                  <a:cubicBezTo>
                    <a:pt x="14" y="6"/>
                    <a:pt x="12" y="16"/>
                    <a:pt x="11" y="21"/>
                  </a:cubicBezTo>
                  <a:cubicBezTo>
                    <a:pt x="11" y="22"/>
                    <a:pt x="5" y="70"/>
                    <a:pt x="5" y="77"/>
                  </a:cubicBezTo>
                  <a:cubicBezTo>
                    <a:pt x="5" y="81"/>
                    <a:pt x="6" y="82"/>
                    <a:pt x="11" y="82"/>
                  </a:cubicBezTo>
                  <a:cubicBezTo>
                    <a:pt x="12" y="82"/>
                    <a:pt x="14" y="82"/>
                    <a:pt x="15" y="82"/>
                  </a:cubicBezTo>
                  <a:cubicBezTo>
                    <a:pt x="20" y="81"/>
                    <a:pt x="25" y="55"/>
                    <a:pt x="25" y="34"/>
                  </a:cubicBezTo>
                  <a:cubicBezTo>
                    <a:pt x="25" y="17"/>
                    <a:pt x="21" y="5"/>
                    <a:pt x="18" y="5"/>
                  </a:cubicBezTo>
                  <a:close/>
                  <a:moveTo>
                    <a:pt x="11" y="87"/>
                  </a:moveTo>
                  <a:cubicBezTo>
                    <a:pt x="6" y="87"/>
                    <a:pt x="0" y="86"/>
                    <a:pt x="0" y="77"/>
                  </a:cubicBezTo>
                  <a:cubicBezTo>
                    <a:pt x="0" y="70"/>
                    <a:pt x="6" y="23"/>
                    <a:pt x="6" y="21"/>
                  </a:cubicBezTo>
                  <a:cubicBezTo>
                    <a:pt x="6" y="19"/>
                    <a:pt x="7" y="2"/>
                    <a:pt x="17" y="0"/>
                  </a:cubicBezTo>
                  <a:lnTo>
                    <a:pt x="18" y="0"/>
                  </a:lnTo>
                  <a:cubicBezTo>
                    <a:pt x="22" y="0"/>
                    <a:pt x="26" y="4"/>
                    <a:pt x="28" y="13"/>
                  </a:cubicBezTo>
                  <a:cubicBezTo>
                    <a:pt x="29" y="19"/>
                    <a:pt x="30" y="26"/>
                    <a:pt x="30" y="34"/>
                  </a:cubicBezTo>
                  <a:cubicBezTo>
                    <a:pt x="30" y="34"/>
                    <a:pt x="30" y="86"/>
                    <a:pt x="16" y="87"/>
                  </a:cubicBezTo>
                  <a:cubicBezTo>
                    <a:pt x="14" y="87"/>
                    <a:pt x="12" y="87"/>
                    <a:pt x="11" y="87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6" name="ï$ľiḑê"/>
            <p:cNvSpPr/>
            <p:nvPr/>
          </p:nvSpPr>
          <p:spPr bwMode="auto">
            <a:xfrm>
              <a:off x="5841458" y="1206871"/>
              <a:ext cx="481092" cy="679572"/>
            </a:xfrm>
            <a:custGeom>
              <a:avLst/>
              <a:gdLst>
                <a:gd name="T0" fmla="*/ 3 w 220"/>
                <a:gd name="T1" fmla="*/ 105 h 313"/>
                <a:gd name="T2" fmla="*/ 68 w 220"/>
                <a:gd name="T3" fmla="*/ 18 h 313"/>
                <a:gd name="T4" fmla="*/ 184 w 220"/>
                <a:gd name="T5" fmla="*/ 27 h 313"/>
                <a:gd name="T6" fmla="*/ 215 w 220"/>
                <a:gd name="T7" fmla="*/ 122 h 313"/>
                <a:gd name="T8" fmla="*/ 214 w 220"/>
                <a:gd name="T9" fmla="*/ 168 h 313"/>
                <a:gd name="T10" fmla="*/ 201 w 220"/>
                <a:gd name="T11" fmla="*/ 248 h 313"/>
                <a:gd name="T12" fmla="*/ 156 w 220"/>
                <a:gd name="T13" fmla="*/ 302 h 313"/>
                <a:gd name="T14" fmla="*/ 89 w 220"/>
                <a:gd name="T15" fmla="*/ 312 h 313"/>
                <a:gd name="T16" fmla="*/ 13 w 220"/>
                <a:gd name="T17" fmla="*/ 216 h 313"/>
                <a:gd name="T18" fmla="*/ 3 w 220"/>
                <a:gd name="T19" fmla="*/ 10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313">
                  <a:moveTo>
                    <a:pt x="3" y="105"/>
                  </a:moveTo>
                  <a:cubicBezTo>
                    <a:pt x="0" y="61"/>
                    <a:pt x="30" y="37"/>
                    <a:pt x="68" y="18"/>
                  </a:cubicBezTo>
                  <a:cubicBezTo>
                    <a:pt x="105" y="0"/>
                    <a:pt x="166" y="13"/>
                    <a:pt x="184" y="27"/>
                  </a:cubicBezTo>
                  <a:cubicBezTo>
                    <a:pt x="202" y="40"/>
                    <a:pt x="212" y="109"/>
                    <a:pt x="215" y="122"/>
                  </a:cubicBezTo>
                  <a:cubicBezTo>
                    <a:pt x="219" y="135"/>
                    <a:pt x="212" y="146"/>
                    <a:pt x="214" y="168"/>
                  </a:cubicBezTo>
                  <a:cubicBezTo>
                    <a:pt x="215" y="189"/>
                    <a:pt x="199" y="235"/>
                    <a:pt x="201" y="248"/>
                  </a:cubicBezTo>
                  <a:cubicBezTo>
                    <a:pt x="202" y="261"/>
                    <a:pt x="167" y="292"/>
                    <a:pt x="156" y="302"/>
                  </a:cubicBezTo>
                  <a:cubicBezTo>
                    <a:pt x="144" y="311"/>
                    <a:pt x="104" y="312"/>
                    <a:pt x="89" y="312"/>
                  </a:cubicBezTo>
                  <a:cubicBezTo>
                    <a:pt x="74" y="312"/>
                    <a:pt x="18" y="227"/>
                    <a:pt x="13" y="216"/>
                  </a:cubicBezTo>
                  <a:cubicBezTo>
                    <a:pt x="8" y="204"/>
                    <a:pt x="3" y="105"/>
                    <a:pt x="3" y="10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47" name="îŝlidè"/>
            <p:cNvSpPr/>
            <p:nvPr/>
          </p:nvSpPr>
          <p:spPr bwMode="auto">
            <a:xfrm>
              <a:off x="5841458" y="1226014"/>
              <a:ext cx="490711" cy="669999"/>
            </a:xfrm>
            <a:custGeom>
              <a:avLst/>
              <a:gdLst>
                <a:gd name="T0" fmla="*/ 115 w 223"/>
                <a:gd name="T1" fmla="*/ 5 h 308"/>
                <a:gd name="T2" fmla="*/ 71 w 223"/>
                <a:gd name="T3" fmla="*/ 14 h 308"/>
                <a:gd name="T4" fmla="*/ 9 w 223"/>
                <a:gd name="T5" fmla="*/ 98 h 308"/>
                <a:gd name="T6" fmla="*/ 18 w 223"/>
                <a:gd name="T7" fmla="*/ 207 h 308"/>
                <a:gd name="T8" fmla="*/ 91 w 223"/>
                <a:gd name="T9" fmla="*/ 302 h 308"/>
                <a:gd name="T10" fmla="*/ 157 w 223"/>
                <a:gd name="T11" fmla="*/ 293 h 308"/>
                <a:gd name="T12" fmla="*/ 200 w 223"/>
                <a:gd name="T13" fmla="*/ 241 h 308"/>
                <a:gd name="T14" fmla="*/ 206 w 223"/>
                <a:gd name="T15" fmla="*/ 207 h 308"/>
                <a:gd name="T16" fmla="*/ 213 w 223"/>
                <a:gd name="T17" fmla="*/ 161 h 308"/>
                <a:gd name="T18" fmla="*/ 215 w 223"/>
                <a:gd name="T19" fmla="*/ 135 h 308"/>
                <a:gd name="T20" fmla="*/ 215 w 223"/>
                <a:gd name="T21" fmla="*/ 115 h 308"/>
                <a:gd name="T22" fmla="*/ 212 w 223"/>
                <a:gd name="T23" fmla="*/ 103 h 308"/>
                <a:gd name="T24" fmla="*/ 185 w 223"/>
                <a:gd name="T25" fmla="*/ 21 h 308"/>
                <a:gd name="T26" fmla="*/ 115 w 223"/>
                <a:gd name="T27" fmla="*/ 5 h 308"/>
                <a:gd name="T28" fmla="*/ 91 w 223"/>
                <a:gd name="T29" fmla="*/ 307 h 308"/>
                <a:gd name="T30" fmla="*/ 14 w 223"/>
                <a:gd name="T31" fmla="*/ 209 h 308"/>
                <a:gd name="T32" fmla="*/ 4 w 223"/>
                <a:gd name="T33" fmla="*/ 98 h 308"/>
                <a:gd name="T34" fmla="*/ 69 w 223"/>
                <a:gd name="T35" fmla="*/ 9 h 308"/>
                <a:gd name="T36" fmla="*/ 115 w 223"/>
                <a:gd name="T37" fmla="*/ 0 h 308"/>
                <a:gd name="T38" fmla="*/ 188 w 223"/>
                <a:gd name="T39" fmla="*/ 17 h 308"/>
                <a:gd name="T40" fmla="*/ 217 w 223"/>
                <a:gd name="T41" fmla="*/ 102 h 308"/>
                <a:gd name="T42" fmla="*/ 220 w 223"/>
                <a:gd name="T43" fmla="*/ 114 h 308"/>
                <a:gd name="T44" fmla="*/ 219 w 223"/>
                <a:gd name="T45" fmla="*/ 135 h 308"/>
                <a:gd name="T46" fmla="*/ 218 w 223"/>
                <a:gd name="T47" fmla="*/ 160 h 308"/>
                <a:gd name="T48" fmla="*/ 211 w 223"/>
                <a:gd name="T49" fmla="*/ 208 h 308"/>
                <a:gd name="T50" fmla="*/ 205 w 223"/>
                <a:gd name="T51" fmla="*/ 241 h 308"/>
                <a:gd name="T52" fmla="*/ 160 w 223"/>
                <a:gd name="T53" fmla="*/ 297 h 308"/>
                <a:gd name="T54" fmla="*/ 91 w 223"/>
                <a:gd name="T55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308">
                  <a:moveTo>
                    <a:pt x="115" y="5"/>
                  </a:moveTo>
                  <a:cubicBezTo>
                    <a:pt x="98" y="5"/>
                    <a:pt x="83" y="8"/>
                    <a:pt x="71" y="14"/>
                  </a:cubicBezTo>
                  <a:cubicBezTo>
                    <a:pt x="25" y="35"/>
                    <a:pt x="6" y="61"/>
                    <a:pt x="9" y="98"/>
                  </a:cubicBezTo>
                  <a:cubicBezTo>
                    <a:pt x="10" y="125"/>
                    <a:pt x="15" y="198"/>
                    <a:pt x="18" y="207"/>
                  </a:cubicBezTo>
                  <a:cubicBezTo>
                    <a:pt x="24" y="219"/>
                    <a:pt x="79" y="302"/>
                    <a:pt x="91" y="302"/>
                  </a:cubicBezTo>
                  <a:cubicBezTo>
                    <a:pt x="105" y="302"/>
                    <a:pt x="146" y="302"/>
                    <a:pt x="157" y="293"/>
                  </a:cubicBezTo>
                  <a:cubicBezTo>
                    <a:pt x="179" y="274"/>
                    <a:pt x="201" y="250"/>
                    <a:pt x="200" y="241"/>
                  </a:cubicBezTo>
                  <a:cubicBezTo>
                    <a:pt x="199" y="235"/>
                    <a:pt x="202" y="222"/>
                    <a:pt x="206" y="207"/>
                  </a:cubicBezTo>
                  <a:cubicBezTo>
                    <a:pt x="210" y="191"/>
                    <a:pt x="214" y="172"/>
                    <a:pt x="213" y="161"/>
                  </a:cubicBezTo>
                  <a:cubicBezTo>
                    <a:pt x="212" y="150"/>
                    <a:pt x="214" y="142"/>
                    <a:pt x="215" y="135"/>
                  </a:cubicBezTo>
                  <a:cubicBezTo>
                    <a:pt x="216" y="127"/>
                    <a:pt x="217" y="121"/>
                    <a:pt x="215" y="115"/>
                  </a:cubicBezTo>
                  <a:cubicBezTo>
                    <a:pt x="214" y="113"/>
                    <a:pt x="214" y="108"/>
                    <a:pt x="212" y="103"/>
                  </a:cubicBezTo>
                  <a:cubicBezTo>
                    <a:pt x="208" y="80"/>
                    <a:pt x="199" y="32"/>
                    <a:pt x="185" y="21"/>
                  </a:cubicBezTo>
                  <a:cubicBezTo>
                    <a:pt x="174" y="13"/>
                    <a:pt x="145" y="5"/>
                    <a:pt x="115" y="5"/>
                  </a:cubicBezTo>
                  <a:close/>
                  <a:moveTo>
                    <a:pt x="91" y="307"/>
                  </a:moveTo>
                  <a:cubicBezTo>
                    <a:pt x="74" y="307"/>
                    <a:pt x="18" y="220"/>
                    <a:pt x="14" y="209"/>
                  </a:cubicBezTo>
                  <a:cubicBezTo>
                    <a:pt x="9" y="197"/>
                    <a:pt x="4" y="102"/>
                    <a:pt x="4" y="98"/>
                  </a:cubicBezTo>
                  <a:cubicBezTo>
                    <a:pt x="0" y="48"/>
                    <a:pt x="37" y="24"/>
                    <a:pt x="69" y="9"/>
                  </a:cubicBezTo>
                  <a:cubicBezTo>
                    <a:pt x="81" y="3"/>
                    <a:pt x="97" y="0"/>
                    <a:pt x="115" y="0"/>
                  </a:cubicBezTo>
                  <a:cubicBezTo>
                    <a:pt x="147" y="0"/>
                    <a:pt x="176" y="9"/>
                    <a:pt x="188" y="17"/>
                  </a:cubicBezTo>
                  <a:cubicBezTo>
                    <a:pt x="203" y="29"/>
                    <a:pt x="212" y="76"/>
                    <a:pt x="217" y="102"/>
                  </a:cubicBezTo>
                  <a:cubicBezTo>
                    <a:pt x="218" y="107"/>
                    <a:pt x="219" y="112"/>
                    <a:pt x="220" y="114"/>
                  </a:cubicBezTo>
                  <a:cubicBezTo>
                    <a:pt x="222" y="121"/>
                    <a:pt x="221" y="128"/>
                    <a:pt x="219" y="135"/>
                  </a:cubicBezTo>
                  <a:cubicBezTo>
                    <a:pt x="218" y="142"/>
                    <a:pt x="217" y="150"/>
                    <a:pt x="218" y="160"/>
                  </a:cubicBezTo>
                  <a:cubicBezTo>
                    <a:pt x="219" y="172"/>
                    <a:pt x="215" y="191"/>
                    <a:pt x="211" y="208"/>
                  </a:cubicBezTo>
                  <a:cubicBezTo>
                    <a:pt x="207" y="222"/>
                    <a:pt x="204" y="235"/>
                    <a:pt x="205" y="241"/>
                  </a:cubicBezTo>
                  <a:cubicBezTo>
                    <a:pt x="207" y="255"/>
                    <a:pt x="171" y="287"/>
                    <a:pt x="160" y="297"/>
                  </a:cubicBezTo>
                  <a:cubicBezTo>
                    <a:pt x="149" y="306"/>
                    <a:pt x="116" y="307"/>
                    <a:pt x="91" y="307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8" name="íş1îḍè"/>
            <p:cNvSpPr/>
            <p:nvPr/>
          </p:nvSpPr>
          <p:spPr bwMode="auto">
            <a:xfrm>
              <a:off x="5908807" y="1857728"/>
              <a:ext cx="413742" cy="459428"/>
            </a:xfrm>
            <a:custGeom>
              <a:avLst/>
              <a:gdLst>
                <a:gd name="T0" fmla="*/ 4 w 191"/>
                <a:gd name="T1" fmla="*/ 7 h 213"/>
                <a:gd name="T2" fmla="*/ 80 w 191"/>
                <a:gd name="T3" fmla="*/ 47 h 213"/>
                <a:gd name="T4" fmla="*/ 113 w 191"/>
                <a:gd name="T5" fmla="*/ 43 h 213"/>
                <a:gd name="T6" fmla="*/ 189 w 191"/>
                <a:gd name="T7" fmla="*/ 0 h 213"/>
                <a:gd name="T8" fmla="*/ 190 w 191"/>
                <a:gd name="T9" fmla="*/ 212 h 213"/>
                <a:gd name="T10" fmla="*/ 0 w 191"/>
                <a:gd name="T11" fmla="*/ 203 h 213"/>
                <a:gd name="T12" fmla="*/ 4 w 191"/>
                <a:gd name="T13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213">
                  <a:moveTo>
                    <a:pt x="4" y="7"/>
                  </a:moveTo>
                  <a:cubicBezTo>
                    <a:pt x="4" y="7"/>
                    <a:pt x="66" y="47"/>
                    <a:pt x="80" y="47"/>
                  </a:cubicBezTo>
                  <a:cubicBezTo>
                    <a:pt x="94" y="47"/>
                    <a:pt x="108" y="46"/>
                    <a:pt x="113" y="43"/>
                  </a:cubicBezTo>
                  <a:cubicBezTo>
                    <a:pt x="118" y="41"/>
                    <a:pt x="189" y="0"/>
                    <a:pt x="189" y="0"/>
                  </a:cubicBezTo>
                  <a:lnTo>
                    <a:pt x="190" y="212"/>
                  </a:lnTo>
                  <a:lnTo>
                    <a:pt x="0" y="203"/>
                  </a:lnTo>
                  <a:lnTo>
                    <a:pt x="4" y="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49" name="îSľîďe"/>
            <p:cNvSpPr/>
            <p:nvPr/>
          </p:nvSpPr>
          <p:spPr bwMode="auto">
            <a:xfrm>
              <a:off x="5908807" y="1857728"/>
              <a:ext cx="423361" cy="469002"/>
            </a:xfrm>
            <a:custGeom>
              <a:avLst/>
              <a:gdLst>
                <a:gd name="T0" fmla="*/ 5 w 196"/>
                <a:gd name="T1" fmla="*/ 203 h 217"/>
                <a:gd name="T2" fmla="*/ 190 w 196"/>
                <a:gd name="T3" fmla="*/ 211 h 217"/>
                <a:gd name="T4" fmla="*/ 189 w 196"/>
                <a:gd name="T5" fmla="*/ 7 h 217"/>
                <a:gd name="T6" fmla="*/ 117 w 196"/>
                <a:gd name="T7" fmla="*/ 48 h 217"/>
                <a:gd name="T8" fmla="*/ 83 w 196"/>
                <a:gd name="T9" fmla="*/ 52 h 217"/>
                <a:gd name="T10" fmla="*/ 9 w 196"/>
                <a:gd name="T11" fmla="*/ 14 h 217"/>
                <a:gd name="T12" fmla="*/ 5 w 196"/>
                <a:gd name="T13" fmla="*/ 203 h 217"/>
                <a:gd name="T14" fmla="*/ 192 w 196"/>
                <a:gd name="T15" fmla="*/ 216 h 217"/>
                <a:gd name="T16" fmla="*/ 192 w 196"/>
                <a:gd name="T17" fmla="*/ 216 h 217"/>
                <a:gd name="T18" fmla="*/ 2 w 196"/>
                <a:gd name="T19" fmla="*/ 207 h 217"/>
                <a:gd name="T20" fmla="*/ 0 w 196"/>
                <a:gd name="T21" fmla="*/ 205 h 217"/>
                <a:gd name="T22" fmla="*/ 4 w 196"/>
                <a:gd name="T23" fmla="*/ 10 h 217"/>
                <a:gd name="T24" fmla="*/ 5 w 196"/>
                <a:gd name="T25" fmla="*/ 8 h 217"/>
                <a:gd name="T26" fmla="*/ 8 w 196"/>
                <a:gd name="T27" fmla="*/ 8 h 217"/>
                <a:gd name="T28" fmla="*/ 83 w 196"/>
                <a:gd name="T29" fmla="*/ 47 h 217"/>
                <a:gd name="T30" fmla="*/ 114 w 196"/>
                <a:gd name="T31" fmla="*/ 44 h 217"/>
                <a:gd name="T32" fmla="*/ 191 w 196"/>
                <a:gd name="T33" fmla="*/ 0 h 217"/>
                <a:gd name="T34" fmla="*/ 193 w 196"/>
                <a:gd name="T35" fmla="*/ 0 h 217"/>
                <a:gd name="T36" fmla="*/ 194 w 196"/>
                <a:gd name="T37" fmla="*/ 3 h 217"/>
                <a:gd name="T38" fmla="*/ 195 w 196"/>
                <a:gd name="T39" fmla="*/ 214 h 217"/>
                <a:gd name="T40" fmla="*/ 195 w 196"/>
                <a:gd name="T41" fmla="*/ 214 h 217"/>
                <a:gd name="T42" fmla="*/ 193 w 196"/>
                <a:gd name="T43" fmla="*/ 216 h 217"/>
                <a:gd name="T44" fmla="*/ 192 w 196"/>
                <a:gd name="T4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217">
                  <a:moveTo>
                    <a:pt x="5" y="203"/>
                  </a:moveTo>
                  <a:lnTo>
                    <a:pt x="190" y="211"/>
                  </a:lnTo>
                  <a:lnTo>
                    <a:pt x="189" y="7"/>
                  </a:lnTo>
                  <a:cubicBezTo>
                    <a:pt x="175" y="15"/>
                    <a:pt x="121" y="46"/>
                    <a:pt x="117" y="48"/>
                  </a:cubicBezTo>
                  <a:cubicBezTo>
                    <a:pt x="111" y="51"/>
                    <a:pt x="95" y="52"/>
                    <a:pt x="83" y="52"/>
                  </a:cubicBezTo>
                  <a:cubicBezTo>
                    <a:pt x="70" y="52"/>
                    <a:pt x="23" y="23"/>
                    <a:pt x="9" y="14"/>
                  </a:cubicBezTo>
                  <a:lnTo>
                    <a:pt x="5" y="203"/>
                  </a:lnTo>
                  <a:close/>
                  <a:moveTo>
                    <a:pt x="192" y="216"/>
                  </a:moveTo>
                  <a:lnTo>
                    <a:pt x="192" y="216"/>
                  </a:lnTo>
                  <a:lnTo>
                    <a:pt x="2" y="207"/>
                  </a:lnTo>
                  <a:cubicBezTo>
                    <a:pt x="1" y="207"/>
                    <a:pt x="0" y="206"/>
                    <a:pt x="0" y="205"/>
                  </a:cubicBezTo>
                  <a:lnTo>
                    <a:pt x="4" y="10"/>
                  </a:lnTo>
                  <a:cubicBezTo>
                    <a:pt x="4" y="9"/>
                    <a:pt x="5" y="8"/>
                    <a:pt x="5" y="8"/>
                  </a:cubicBezTo>
                  <a:cubicBezTo>
                    <a:pt x="6" y="7"/>
                    <a:pt x="7" y="7"/>
                    <a:pt x="8" y="8"/>
                  </a:cubicBezTo>
                  <a:cubicBezTo>
                    <a:pt x="25" y="19"/>
                    <a:pt x="72" y="47"/>
                    <a:pt x="83" y="47"/>
                  </a:cubicBezTo>
                  <a:cubicBezTo>
                    <a:pt x="99" y="47"/>
                    <a:pt x="110" y="46"/>
                    <a:pt x="114" y="44"/>
                  </a:cubicBezTo>
                  <a:cubicBezTo>
                    <a:pt x="119" y="42"/>
                    <a:pt x="190" y="1"/>
                    <a:pt x="191" y="0"/>
                  </a:cubicBezTo>
                  <a:cubicBezTo>
                    <a:pt x="191" y="0"/>
                    <a:pt x="192" y="0"/>
                    <a:pt x="193" y="0"/>
                  </a:cubicBezTo>
                  <a:cubicBezTo>
                    <a:pt x="194" y="1"/>
                    <a:pt x="194" y="2"/>
                    <a:pt x="194" y="3"/>
                  </a:cubicBezTo>
                  <a:lnTo>
                    <a:pt x="195" y="214"/>
                  </a:lnTo>
                  <a:lnTo>
                    <a:pt x="195" y="214"/>
                  </a:lnTo>
                  <a:cubicBezTo>
                    <a:pt x="195" y="215"/>
                    <a:pt x="194" y="216"/>
                    <a:pt x="193" y="216"/>
                  </a:cubicBezTo>
                  <a:lnTo>
                    <a:pt x="192" y="216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50" name="í$ḷíḍe"/>
            <p:cNvSpPr/>
            <p:nvPr/>
          </p:nvSpPr>
          <p:spPr bwMode="auto">
            <a:xfrm>
              <a:off x="6014651" y="2087441"/>
              <a:ext cx="173193" cy="191429"/>
            </a:xfrm>
            <a:custGeom>
              <a:avLst/>
              <a:gdLst>
                <a:gd name="T0" fmla="*/ 0 w 80"/>
                <a:gd name="T1" fmla="*/ 87 h 88"/>
                <a:gd name="T2" fmla="*/ 36 w 80"/>
                <a:gd name="T3" fmla="*/ 0 h 88"/>
                <a:gd name="T4" fmla="*/ 61 w 80"/>
                <a:gd name="T5" fmla="*/ 4 h 88"/>
                <a:gd name="T6" fmla="*/ 59 w 80"/>
                <a:gd name="T7" fmla="*/ 21 h 88"/>
                <a:gd name="T8" fmla="*/ 79 w 80"/>
                <a:gd name="T9" fmla="*/ 86 h 88"/>
                <a:gd name="T10" fmla="*/ 0 w 80"/>
                <a:gd name="T11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8">
                  <a:moveTo>
                    <a:pt x="0" y="87"/>
                  </a:moveTo>
                  <a:cubicBezTo>
                    <a:pt x="0" y="87"/>
                    <a:pt x="19" y="26"/>
                    <a:pt x="36" y="0"/>
                  </a:cubicBezTo>
                  <a:cubicBezTo>
                    <a:pt x="36" y="0"/>
                    <a:pt x="61" y="2"/>
                    <a:pt x="61" y="4"/>
                  </a:cubicBezTo>
                  <a:cubicBezTo>
                    <a:pt x="62" y="7"/>
                    <a:pt x="58" y="13"/>
                    <a:pt x="59" y="21"/>
                  </a:cubicBezTo>
                  <a:cubicBezTo>
                    <a:pt x="61" y="28"/>
                    <a:pt x="73" y="74"/>
                    <a:pt x="79" y="86"/>
                  </a:cubicBezTo>
                  <a:lnTo>
                    <a:pt x="0" y="8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51" name="íŝḷiḋé"/>
            <p:cNvSpPr/>
            <p:nvPr/>
          </p:nvSpPr>
          <p:spPr bwMode="auto">
            <a:xfrm>
              <a:off x="6005027" y="2087441"/>
              <a:ext cx="192437" cy="201003"/>
            </a:xfrm>
            <a:custGeom>
              <a:avLst/>
              <a:gdLst>
                <a:gd name="T0" fmla="*/ 41 w 87"/>
                <a:gd name="T1" fmla="*/ 6 h 93"/>
                <a:gd name="T2" fmla="*/ 6 w 87"/>
                <a:gd name="T3" fmla="*/ 87 h 93"/>
                <a:gd name="T4" fmla="*/ 80 w 87"/>
                <a:gd name="T5" fmla="*/ 86 h 93"/>
                <a:gd name="T6" fmla="*/ 60 w 87"/>
                <a:gd name="T7" fmla="*/ 24 h 93"/>
                <a:gd name="T8" fmla="*/ 62 w 87"/>
                <a:gd name="T9" fmla="*/ 11 h 93"/>
                <a:gd name="T10" fmla="*/ 63 w 87"/>
                <a:gd name="T11" fmla="*/ 8 h 93"/>
                <a:gd name="T12" fmla="*/ 41 w 87"/>
                <a:gd name="T13" fmla="*/ 6 h 93"/>
                <a:gd name="T14" fmla="*/ 3 w 87"/>
                <a:gd name="T15" fmla="*/ 92 h 93"/>
                <a:gd name="T16" fmla="*/ 1 w 87"/>
                <a:gd name="T17" fmla="*/ 91 h 93"/>
                <a:gd name="T18" fmla="*/ 1 w 87"/>
                <a:gd name="T19" fmla="*/ 89 h 93"/>
                <a:gd name="T20" fmla="*/ 38 w 87"/>
                <a:gd name="T21" fmla="*/ 2 h 93"/>
                <a:gd name="T22" fmla="*/ 40 w 87"/>
                <a:gd name="T23" fmla="*/ 0 h 93"/>
                <a:gd name="T24" fmla="*/ 68 w 87"/>
                <a:gd name="T25" fmla="*/ 6 h 93"/>
                <a:gd name="T26" fmla="*/ 67 w 87"/>
                <a:gd name="T27" fmla="*/ 12 h 93"/>
                <a:gd name="T28" fmla="*/ 65 w 87"/>
                <a:gd name="T29" fmla="*/ 23 h 93"/>
                <a:gd name="T30" fmla="*/ 86 w 87"/>
                <a:gd name="T31" fmla="*/ 87 h 93"/>
                <a:gd name="T32" fmla="*/ 86 w 87"/>
                <a:gd name="T33" fmla="*/ 89 h 93"/>
                <a:gd name="T34" fmla="*/ 84 w 87"/>
                <a:gd name="T35" fmla="*/ 91 h 93"/>
                <a:gd name="T36" fmla="*/ 3 w 87"/>
                <a:gd name="T3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93">
                  <a:moveTo>
                    <a:pt x="41" y="6"/>
                  </a:moveTo>
                  <a:cubicBezTo>
                    <a:pt x="27" y="28"/>
                    <a:pt x="11" y="75"/>
                    <a:pt x="6" y="87"/>
                  </a:cubicBezTo>
                  <a:lnTo>
                    <a:pt x="80" y="86"/>
                  </a:lnTo>
                  <a:cubicBezTo>
                    <a:pt x="73" y="70"/>
                    <a:pt x="62" y="30"/>
                    <a:pt x="60" y="24"/>
                  </a:cubicBezTo>
                  <a:cubicBezTo>
                    <a:pt x="59" y="19"/>
                    <a:pt x="61" y="14"/>
                    <a:pt x="62" y="11"/>
                  </a:cubicBezTo>
                  <a:cubicBezTo>
                    <a:pt x="63" y="10"/>
                    <a:pt x="63" y="9"/>
                    <a:pt x="63" y="8"/>
                  </a:cubicBezTo>
                  <a:cubicBezTo>
                    <a:pt x="60" y="7"/>
                    <a:pt x="50" y="6"/>
                    <a:pt x="41" y="6"/>
                  </a:cubicBezTo>
                  <a:close/>
                  <a:moveTo>
                    <a:pt x="3" y="92"/>
                  </a:moveTo>
                  <a:cubicBezTo>
                    <a:pt x="2" y="92"/>
                    <a:pt x="1" y="92"/>
                    <a:pt x="1" y="91"/>
                  </a:cubicBezTo>
                  <a:cubicBezTo>
                    <a:pt x="1" y="91"/>
                    <a:pt x="0" y="90"/>
                    <a:pt x="1" y="89"/>
                  </a:cubicBezTo>
                  <a:cubicBezTo>
                    <a:pt x="1" y="87"/>
                    <a:pt x="21" y="27"/>
                    <a:pt x="38" y="2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66" y="2"/>
                    <a:pt x="67" y="5"/>
                    <a:pt x="68" y="6"/>
                  </a:cubicBezTo>
                  <a:cubicBezTo>
                    <a:pt x="69" y="8"/>
                    <a:pt x="68" y="10"/>
                    <a:pt x="67" y="12"/>
                  </a:cubicBezTo>
                  <a:cubicBezTo>
                    <a:pt x="66" y="15"/>
                    <a:pt x="65" y="19"/>
                    <a:pt x="65" y="23"/>
                  </a:cubicBezTo>
                  <a:cubicBezTo>
                    <a:pt x="67" y="30"/>
                    <a:pt x="79" y="75"/>
                    <a:pt x="86" y="87"/>
                  </a:cubicBezTo>
                  <a:cubicBezTo>
                    <a:pt x="86" y="88"/>
                    <a:pt x="86" y="89"/>
                    <a:pt x="86" y="89"/>
                  </a:cubicBezTo>
                  <a:cubicBezTo>
                    <a:pt x="85" y="90"/>
                    <a:pt x="85" y="91"/>
                    <a:pt x="84" y="91"/>
                  </a:cubicBezTo>
                  <a:lnTo>
                    <a:pt x="3" y="92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52" name="íṥḷíḋe"/>
            <p:cNvSpPr/>
            <p:nvPr/>
          </p:nvSpPr>
          <p:spPr bwMode="auto">
            <a:xfrm>
              <a:off x="6014651" y="1972584"/>
              <a:ext cx="202056" cy="143574"/>
            </a:xfrm>
            <a:custGeom>
              <a:avLst/>
              <a:gdLst>
                <a:gd name="T0" fmla="*/ 10 w 94"/>
                <a:gd name="T1" fmla="*/ 2 h 68"/>
                <a:gd name="T2" fmla="*/ 78 w 94"/>
                <a:gd name="T3" fmla="*/ 0 h 68"/>
                <a:gd name="T4" fmla="*/ 93 w 94"/>
                <a:gd name="T5" fmla="*/ 22 h 68"/>
                <a:gd name="T6" fmla="*/ 59 w 94"/>
                <a:gd name="T7" fmla="*/ 67 h 68"/>
                <a:gd name="T8" fmla="*/ 29 w 94"/>
                <a:gd name="T9" fmla="*/ 61 h 68"/>
                <a:gd name="T10" fmla="*/ 0 w 94"/>
                <a:gd name="T11" fmla="*/ 27 h 68"/>
                <a:gd name="T12" fmla="*/ 10 w 9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8">
                  <a:moveTo>
                    <a:pt x="10" y="2"/>
                  </a:moveTo>
                  <a:cubicBezTo>
                    <a:pt x="10" y="2"/>
                    <a:pt x="60" y="7"/>
                    <a:pt x="78" y="0"/>
                  </a:cubicBezTo>
                  <a:lnTo>
                    <a:pt x="93" y="22"/>
                  </a:lnTo>
                  <a:lnTo>
                    <a:pt x="59" y="67"/>
                  </a:lnTo>
                  <a:cubicBezTo>
                    <a:pt x="59" y="67"/>
                    <a:pt x="42" y="52"/>
                    <a:pt x="29" y="61"/>
                  </a:cubicBezTo>
                  <a:cubicBezTo>
                    <a:pt x="29" y="61"/>
                    <a:pt x="11" y="35"/>
                    <a:pt x="0" y="27"/>
                  </a:cubicBezTo>
                  <a:lnTo>
                    <a:pt x="10" y="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3" name="ïsļîďé"/>
            <p:cNvSpPr/>
            <p:nvPr/>
          </p:nvSpPr>
          <p:spPr bwMode="auto">
            <a:xfrm>
              <a:off x="6014651" y="1963015"/>
              <a:ext cx="211681" cy="162711"/>
            </a:xfrm>
            <a:custGeom>
              <a:avLst/>
              <a:gdLst>
                <a:gd name="T0" fmla="*/ 41 w 99"/>
                <a:gd name="T1" fmla="*/ 59 h 74"/>
                <a:gd name="T2" fmla="*/ 61 w 99"/>
                <a:gd name="T3" fmla="*/ 67 h 74"/>
                <a:gd name="T4" fmla="*/ 92 w 99"/>
                <a:gd name="T5" fmla="*/ 25 h 74"/>
                <a:gd name="T6" fmla="*/ 79 w 99"/>
                <a:gd name="T7" fmla="*/ 5 h 74"/>
                <a:gd name="T8" fmla="*/ 46 w 99"/>
                <a:gd name="T9" fmla="*/ 9 h 74"/>
                <a:gd name="T10" fmla="*/ 15 w 99"/>
                <a:gd name="T11" fmla="*/ 8 h 74"/>
                <a:gd name="T12" fmla="*/ 5 w 99"/>
                <a:gd name="T13" fmla="*/ 29 h 74"/>
                <a:gd name="T14" fmla="*/ 32 w 99"/>
                <a:gd name="T15" fmla="*/ 60 h 74"/>
                <a:gd name="T16" fmla="*/ 41 w 99"/>
                <a:gd name="T17" fmla="*/ 59 h 74"/>
                <a:gd name="T18" fmla="*/ 61 w 99"/>
                <a:gd name="T19" fmla="*/ 73 h 74"/>
                <a:gd name="T20" fmla="*/ 59 w 99"/>
                <a:gd name="T21" fmla="*/ 72 h 74"/>
                <a:gd name="T22" fmla="*/ 41 w 99"/>
                <a:gd name="T23" fmla="*/ 64 h 74"/>
                <a:gd name="T24" fmla="*/ 33 w 99"/>
                <a:gd name="T25" fmla="*/ 66 h 74"/>
                <a:gd name="T26" fmla="*/ 30 w 99"/>
                <a:gd name="T27" fmla="*/ 65 h 74"/>
                <a:gd name="T28" fmla="*/ 1 w 99"/>
                <a:gd name="T29" fmla="*/ 32 h 74"/>
                <a:gd name="T30" fmla="*/ 0 w 99"/>
                <a:gd name="T31" fmla="*/ 28 h 74"/>
                <a:gd name="T32" fmla="*/ 11 w 99"/>
                <a:gd name="T33" fmla="*/ 4 h 74"/>
                <a:gd name="T34" fmla="*/ 13 w 99"/>
                <a:gd name="T35" fmla="*/ 2 h 74"/>
                <a:gd name="T36" fmla="*/ 46 w 99"/>
                <a:gd name="T37" fmla="*/ 4 h 74"/>
                <a:gd name="T38" fmla="*/ 79 w 99"/>
                <a:gd name="T39" fmla="*/ 0 h 74"/>
                <a:gd name="T40" fmla="*/ 82 w 99"/>
                <a:gd name="T41" fmla="*/ 1 h 74"/>
                <a:gd name="T42" fmla="*/ 97 w 99"/>
                <a:gd name="T43" fmla="*/ 23 h 74"/>
                <a:gd name="T44" fmla="*/ 97 w 99"/>
                <a:gd name="T45" fmla="*/ 26 h 74"/>
                <a:gd name="T46" fmla="*/ 63 w 99"/>
                <a:gd name="T47" fmla="*/ 72 h 74"/>
                <a:gd name="T48" fmla="*/ 62 w 99"/>
                <a:gd name="T49" fmla="*/ 73 h 74"/>
                <a:gd name="T50" fmla="*/ 61 w 99"/>
                <a:gd name="T51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74">
                  <a:moveTo>
                    <a:pt x="41" y="59"/>
                  </a:moveTo>
                  <a:cubicBezTo>
                    <a:pt x="49" y="59"/>
                    <a:pt x="57" y="64"/>
                    <a:pt x="61" y="67"/>
                  </a:cubicBezTo>
                  <a:lnTo>
                    <a:pt x="92" y="25"/>
                  </a:lnTo>
                  <a:lnTo>
                    <a:pt x="79" y="5"/>
                  </a:lnTo>
                  <a:cubicBezTo>
                    <a:pt x="72" y="8"/>
                    <a:pt x="61" y="9"/>
                    <a:pt x="46" y="9"/>
                  </a:cubicBezTo>
                  <a:cubicBezTo>
                    <a:pt x="32" y="9"/>
                    <a:pt x="19" y="8"/>
                    <a:pt x="15" y="8"/>
                  </a:cubicBezTo>
                  <a:lnTo>
                    <a:pt x="5" y="29"/>
                  </a:lnTo>
                  <a:cubicBezTo>
                    <a:pt x="15" y="37"/>
                    <a:pt x="29" y="55"/>
                    <a:pt x="32" y="60"/>
                  </a:cubicBezTo>
                  <a:cubicBezTo>
                    <a:pt x="35" y="59"/>
                    <a:pt x="38" y="59"/>
                    <a:pt x="41" y="59"/>
                  </a:cubicBezTo>
                  <a:close/>
                  <a:moveTo>
                    <a:pt x="61" y="73"/>
                  </a:moveTo>
                  <a:cubicBezTo>
                    <a:pt x="60" y="73"/>
                    <a:pt x="60" y="73"/>
                    <a:pt x="59" y="72"/>
                  </a:cubicBezTo>
                  <a:cubicBezTo>
                    <a:pt x="59" y="72"/>
                    <a:pt x="50" y="64"/>
                    <a:pt x="41" y="64"/>
                  </a:cubicBezTo>
                  <a:cubicBezTo>
                    <a:pt x="38" y="64"/>
                    <a:pt x="35" y="65"/>
                    <a:pt x="33" y="66"/>
                  </a:cubicBezTo>
                  <a:cubicBezTo>
                    <a:pt x="32" y="67"/>
                    <a:pt x="31" y="66"/>
                    <a:pt x="30" y="65"/>
                  </a:cubicBezTo>
                  <a:cubicBezTo>
                    <a:pt x="30" y="65"/>
                    <a:pt x="12" y="39"/>
                    <a:pt x="1" y="32"/>
                  </a:cubicBezTo>
                  <a:cubicBezTo>
                    <a:pt x="0" y="31"/>
                    <a:pt x="0" y="29"/>
                    <a:pt x="0" y="28"/>
                  </a:cubicBezTo>
                  <a:lnTo>
                    <a:pt x="11" y="4"/>
                  </a:lnTo>
                  <a:cubicBezTo>
                    <a:pt x="11" y="3"/>
                    <a:pt x="12" y="2"/>
                    <a:pt x="13" y="2"/>
                  </a:cubicBezTo>
                  <a:cubicBezTo>
                    <a:pt x="13" y="2"/>
                    <a:pt x="29" y="4"/>
                    <a:pt x="46" y="4"/>
                  </a:cubicBezTo>
                  <a:cubicBezTo>
                    <a:pt x="61" y="4"/>
                    <a:pt x="73" y="3"/>
                    <a:pt x="79" y="0"/>
                  </a:cubicBezTo>
                  <a:cubicBezTo>
                    <a:pt x="80" y="0"/>
                    <a:pt x="81" y="0"/>
                    <a:pt x="82" y="1"/>
                  </a:cubicBezTo>
                  <a:lnTo>
                    <a:pt x="97" y="23"/>
                  </a:lnTo>
                  <a:cubicBezTo>
                    <a:pt x="98" y="24"/>
                    <a:pt x="98" y="25"/>
                    <a:pt x="97" y="26"/>
                  </a:cubicBezTo>
                  <a:lnTo>
                    <a:pt x="63" y="72"/>
                  </a:lnTo>
                  <a:lnTo>
                    <a:pt x="62" y="73"/>
                  </a:lnTo>
                  <a:cubicBezTo>
                    <a:pt x="61" y="73"/>
                    <a:pt x="61" y="73"/>
                    <a:pt x="61" y="7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54" name="í$ļïďé"/>
            <p:cNvSpPr/>
            <p:nvPr/>
          </p:nvSpPr>
          <p:spPr bwMode="auto">
            <a:xfrm>
              <a:off x="5908807" y="1848159"/>
              <a:ext cx="182818" cy="220139"/>
            </a:xfrm>
            <a:custGeom>
              <a:avLst/>
              <a:gdLst>
                <a:gd name="T0" fmla="*/ 15 w 82"/>
                <a:gd name="T1" fmla="*/ 0 h 103"/>
                <a:gd name="T2" fmla="*/ 81 w 82"/>
                <a:gd name="T3" fmla="*/ 52 h 103"/>
                <a:gd name="T4" fmla="*/ 47 w 82"/>
                <a:gd name="T5" fmla="*/ 101 h 103"/>
                <a:gd name="T6" fmla="*/ 0 w 82"/>
                <a:gd name="T7" fmla="*/ 36 h 103"/>
                <a:gd name="T8" fmla="*/ 15 w 82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3">
                  <a:moveTo>
                    <a:pt x="15" y="0"/>
                  </a:moveTo>
                  <a:cubicBezTo>
                    <a:pt x="16" y="13"/>
                    <a:pt x="81" y="52"/>
                    <a:pt x="81" y="52"/>
                  </a:cubicBezTo>
                  <a:cubicBezTo>
                    <a:pt x="60" y="67"/>
                    <a:pt x="50" y="102"/>
                    <a:pt x="47" y="101"/>
                  </a:cubicBezTo>
                  <a:cubicBezTo>
                    <a:pt x="42" y="99"/>
                    <a:pt x="0" y="40"/>
                    <a:pt x="0" y="36"/>
                  </a:cubicBezTo>
                  <a:cubicBezTo>
                    <a:pt x="0" y="32"/>
                    <a:pt x="15" y="0"/>
                    <a:pt x="1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endParaRPr lang="en-US"/>
            </a:p>
          </p:txBody>
        </p:sp>
        <p:sp>
          <p:nvSpPr>
            <p:cNvPr id="55" name="íṩlíďè"/>
            <p:cNvSpPr/>
            <p:nvPr/>
          </p:nvSpPr>
          <p:spPr bwMode="auto">
            <a:xfrm>
              <a:off x="5899190" y="1848159"/>
              <a:ext cx="192437" cy="229714"/>
            </a:xfrm>
            <a:custGeom>
              <a:avLst/>
              <a:gdLst>
                <a:gd name="T0" fmla="*/ 5 w 86"/>
                <a:gd name="T1" fmla="*/ 38 h 107"/>
                <a:gd name="T2" fmla="*/ 49 w 86"/>
                <a:gd name="T3" fmla="*/ 100 h 107"/>
                <a:gd name="T4" fmla="*/ 53 w 86"/>
                <a:gd name="T5" fmla="*/ 92 h 107"/>
                <a:gd name="T6" fmla="*/ 79 w 86"/>
                <a:gd name="T7" fmla="*/ 55 h 107"/>
                <a:gd name="T8" fmla="*/ 18 w 86"/>
                <a:gd name="T9" fmla="*/ 8 h 107"/>
                <a:gd name="T10" fmla="*/ 5 w 86"/>
                <a:gd name="T11" fmla="*/ 38 h 107"/>
                <a:gd name="T12" fmla="*/ 49 w 86"/>
                <a:gd name="T13" fmla="*/ 106 h 107"/>
                <a:gd name="T14" fmla="*/ 49 w 86"/>
                <a:gd name="T15" fmla="*/ 106 h 107"/>
                <a:gd name="T16" fmla="*/ 48 w 86"/>
                <a:gd name="T17" fmla="*/ 106 h 107"/>
                <a:gd name="T18" fmla="*/ 0 w 86"/>
                <a:gd name="T19" fmla="*/ 39 h 107"/>
                <a:gd name="T20" fmla="*/ 16 w 86"/>
                <a:gd name="T21" fmla="*/ 2 h 107"/>
                <a:gd name="T22" fmla="*/ 18 w 86"/>
                <a:gd name="T23" fmla="*/ 0 h 107"/>
                <a:gd name="T24" fmla="*/ 20 w 86"/>
                <a:gd name="T25" fmla="*/ 3 h 107"/>
                <a:gd name="T26" fmla="*/ 84 w 86"/>
                <a:gd name="T27" fmla="*/ 53 h 107"/>
                <a:gd name="T28" fmla="*/ 85 w 86"/>
                <a:gd name="T29" fmla="*/ 55 h 107"/>
                <a:gd name="T30" fmla="*/ 84 w 86"/>
                <a:gd name="T31" fmla="*/ 57 h 107"/>
                <a:gd name="T32" fmla="*/ 58 w 86"/>
                <a:gd name="T33" fmla="*/ 94 h 107"/>
                <a:gd name="T34" fmla="*/ 49 w 86"/>
                <a:gd name="T35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07">
                  <a:moveTo>
                    <a:pt x="5" y="38"/>
                  </a:moveTo>
                  <a:cubicBezTo>
                    <a:pt x="7" y="45"/>
                    <a:pt x="42" y="93"/>
                    <a:pt x="49" y="100"/>
                  </a:cubicBezTo>
                  <a:cubicBezTo>
                    <a:pt x="50" y="99"/>
                    <a:pt x="52" y="95"/>
                    <a:pt x="53" y="92"/>
                  </a:cubicBezTo>
                  <a:cubicBezTo>
                    <a:pt x="59" y="81"/>
                    <a:pt x="67" y="65"/>
                    <a:pt x="79" y="55"/>
                  </a:cubicBezTo>
                  <a:cubicBezTo>
                    <a:pt x="65" y="47"/>
                    <a:pt x="27" y="23"/>
                    <a:pt x="18" y="8"/>
                  </a:cubicBezTo>
                  <a:cubicBezTo>
                    <a:pt x="11" y="22"/>
                    <a:pt x="5" y="36"/>
                    <a:pt x="5" y="38"/>
                  </a:cubicBezTo>
                  <a:close/>
                  <a:moveTo>
                    <a:pt x="49" y="106"/>
                  </a:moveTo>
                  <a:lnTo>
                    <a:pt x="49" y="106"/>
                  </a:lnTo>
                  <a:lnTo>
                    <a:pt x="48" y="106"/>
                  </a:lnTo>
                  <a:cubicBezTo>
                    <a:pt x="43" y="104"/>
                    <a:pt x="0" y="44"/>
                    <a:pt x="0" y="39"/>
                  </a:cubicBezTo>
                  <a:cubicBezTo>
                    <a:pt x="0" y="34"/>
                    <a:pt x="12" y="9"/>
                    <a:pt x="16" y="2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1" y="11"/>
                    <a:pt x="60" y="38"/>
                    <a:pt x="84" y="53"/>
                  </a:cubicBezTo>
                  <a:cubicBezTo>
                    <a:pt x="85" y="53"/>
                    <a:pt x="85" y="54"/>
                    <a:pt x="85" y="55"/>
                  </a:cubicBezTo>
                  <a:cubicBezTo>
                    <a:pt x="85" y="56"/>
                    <a:pt x="85" y="57"/>
                    <a:pt x="84" y="57"/>
                  </a:cubicBezTo>
                  <a:cubicBezTo>
                    <a:pt x="71" y="66"/>
                    <a:pt x="63" y="83"/>
                    <a:pt x="58" y="94"/>
                  </a:cubicBezTo>
                  <a:cubicBezTo>
                    <a:pt x="54" y="102"/>
                    <a:pt x="52" y="106"/>
                    <a:pt x="49" y="106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56" name="iṩliḓè"/>
            <p:cNvSpPr/>
            <p:nvPr/>
          </p:nvSpPr>
          <p:spPr bwMode="auto">
            <a:xfrm>
              <a:off x="6149357" y="1809873"/>
              <a:ext cx="202056" cy="258425"/>
            </a:xfrm>
            <a:custGeom>
              <a:avLst/>
              <a:gdLst>
                <a:gd name="T0" fmla="*/ 63 w 91"/>
                <a:gd name="T1" fmla="*/ 0 h 117"/>
                <a:gd name="T2" fmla="*/ 90 w 91"/>
                <a:gd name="T3" fmla="*/ 25 h 117"/>
                <a:gd name="T4" fmla="*/ 90 w 91"/>
                <a:gd name="T5" fmla="*/ 42 h 117"/>
                <a:gd name="T6" fmla="*/ 35 w 91"/>
                <a:gd name="T7" fmla="*/ 116 h 117"/>
                <a:gd name="T8" fmla="*/ 0 w 91"/>
                <a:gd name="T9" fmla="*/ 71 h 117"/>
                <a:gd name="T10" fmla="*/ 61 w 91"/>
                <a:gd name="T11" fmla="*/ 12 h 117"/>
                <a:gd name="T12" fmla="*/ 63 w 91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17">
                  <a:moveTo>
                    <a:pt x="63" y="0"/>
                  </a:moveTo>
                  <a:lnTo>
                    <a:pt x="90" y="25"/>
                  </a:lnTo>
                  <a:lnTo>
                    <a:pt x="90" y="42"/>
                  </a:lnTo>
                  <a:cubicBezTo>
                    <a:pt x="85" y="64"/>
                    <a:pt x="35" y="116"/>
                    <a:pt x="35" y="116"/>
                  </a:cubicBezTo>
                  <a:cubicBezTo>
                    <a:pt x="33" y="108"/>
                    <a:pt x="0" y="71"/>
                    <a:pt x="0" y="71"/>
                  </a:cubicBezTo>
                  <a:cubicBezTo>
                    <a:pt x="25" y="54"/>
                    <a:pt x="61" y="12"/>
                    <a:pt x="61" y="12"/>
                  </a:cubicBezTo>
                  <a:lnTo>
                    <a:pt x="6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57" name="îsḷíḋê"/>
            <p:cNvSpPr/>
            <p:nvPr/>
          </p:nvSpPr>
          <p:spPr bwMode="auto">
            <a:xfrm>
              <a:off x="6139732" y="1800298"/>
              <a:ext cx="211681" cy="267999"/>
            </a:xfrm>
            <a:custGeom>
              <a:avLst/>
              <a:gdLst>
                <a:gd name="T0" fmla="*/ 6 w 97"/>
                <a:gd name="T1" fmla="*/ 74 h 122"/>
                <a:gd name="T2" fmla="*/ 39 w 97"/>
                <a:gd name="T3" fmla="*/ 114 h 122"/>
                <a:gd name="T4" fmla="*/ 91 w 97"/>
                <a:gd name="T5" fmla="*/ 44 h 122"/>
                <a:gd name="T6" fmla="*/ 91 w 97"/>
                <a:gd name="T7" fmla="*/ 29 h 122"/>
                <a:gd name="T8" fmla="*/ 68 w 97"/>
                <a:gd name="T9" fmla="*/ 7 h 122"/>
                <a:gd name="T10" fmla="*/ 67 w 97"/>
                <a:gd name="T11" fmla="*/ 15 h 122"/>
                <a:gd name="T12" fmla="*/ 66 w 97"/>
                <a:gd name="T13" fmla="*/ 16 h 122"/>
                <a:gd name="T14" fmla="*/ 6 w 97"/>
                <a:gd name="T15" fmla="*/ 74 h 122"/>
                <a:gd name="T16" fmla="*/ 38 w 97"/>
                <a:gd name="T17" fmla="*/ 121 h 122"/>
                <a:gd name="T18" fmla="*/ 37 w 97"/>
                <a:gd name="T19" fmla="*/ 121 h 122"/>
                <a:gd name="T20" fmla="*/ 35 w 97"/>
                <a:gd name="T21" fmla="*/ 119 h 122"/>
                <a:gd name="T22" fmla="*/ 0 w 97"/>
                <a:gd name="T23" fmla="*/ 75 h 122"/>
                <a:gd name="T24" fmla="*/ 0 w 97"/>
                <a:gd name="T25" fmla="*/ 73 h 122"/>
                <a:gd name="T26" fmla="*/ 1 w 97"/>
                <a:gd name="T27" fmla="*/ 71 h 122"/>
                <a:gd name="T28" fmla="*/ 62 w 97"/>
                <a:gd name="T29" fmla="*/ 13 h 122"/>
                <a:gd name="T30" fmla="*/ 63 w 97"/>
                <a:gd name="T31" fmla="*/ 2 h 122"/>
                <a:gd name="T32" fmla="*/ 65 w 97"/>
                <a:gd name="T33" fmla="*/ 0 h 122"/>
                <a:gd name="T34" fmla="*/ 68 w 97"/>
                <a:gd name="T35" fmla="*/ 0 h 122"/>
                <a:gd name="T36" fmla="*/ 96 w 97"/>
                <a:gd name="T37" fmla="*/ 26 h 122"/>
                <a:gd name="T38" fmla="*/ 96 w 97"/>
                <a:gd name="T39" fmla="*/ 28 h 122"/>
                <a:gd name="T40" fmla="*/ 96 w 97"/>
                <a:gd name="T41" fmla="*/ 44 h 122"/>
                <a:gd name="T42" fmla="*/ 96 w 97"/>
                <a:gd name="T43" fmla="*/ 45 h 122"/>
                <a:gd name="T44" fmla="*/ 39 w 97"/>
                <a:gd name="T45" fmla="*/ 120 h 122"/>
                <a:gd name="T46" fmla="*/ 38 w 97"/>
                <a:gd name="T4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2">
                  <a:moveTo>
                    <a:pt x="6" y="74"/>
                  </a:moveTo>
                  <a:cubicBezTo>
                    <a:pt x="13" y="82"/>
                    <a:pt x="33" y="103"/>
                    <a:pt x="39" y="114"/>
                  </a:cubicBezTo>
                  <a:cubicBezTo>
                    <a:pt x="49" y="103"/>
                    <a:pt x="87" y="62"/>
                    <a:pt x="91" y="44"/>
                  </a:cubicBezTo>
                  <a:lnTo>
                    <a:pt x="91" y="29"/>
                  </a:lnTo>
                  <a:lnTo>
                    <a:pt x="68" y="7"/>
                  </a:lnTo>
                  <a:lnTo>
                    <a:pt x="67" y="15"/>
                  </a:lnTo>
                  <a:cubicBezTo>
                    <a:pt x="67" y="15"/>
                    <a:pt x="67" y="16"/>
                    <a:pt x="66" y="16"/>
                  </a:cubicBezTo>
                  <a:cubicBezTo>
                    <a:pt x="65" y="18"/>
                    <a:pt x="31" y="56"/>
                    <a:pt x="6" y="74"/>
                  </a:cubicBezTo>
                  <a:close/>
                  <a:moveTo>
                    <a:pt x="38" y="121"/>
                  </a:moveTo>
                  <a:lnTo>
                    <a:pt x="37" y="121"/>
                  </a:lnTo>
                  <a:cubicBezTo>
                    <a:pt x="36" y="120"/>
                    <a:pt x="36" y="120"/>
                    <a:pt x="35" y="119"/>
                  </a:cubicBezTo>
                  <a:cubicBezTo>
                    <a:pt x="34" y="113"/>
                    <a:pt x="13" y="89"/>
                    <a:pt x="0" y="75"/>
                  </a:cubicBezTo>
                  <a:cubicBezTo>
                    <a:pt x="0" y="74"/>
                    <a:pt x="0" y="73"/>
                    <a:pt x="0" y="73"/>
                  </a:cubicBezTo>
                  <a:cubicBezTo>
                    <a:pt x="0" y="72"/>
                    <a:pt x="0" y="71"/>
                    <a:pt x="1" y="71"/>
                  </a:cubicBezTo>
                  <a:cubicBezTo>
                    <a:pt x="24" y="56"/>
                    <a:pt x="58" y="18"/>
                    <a:pt x="62" y="13"/>
                  </a:cubicBezTo>
                  <a:lnTo>
                    <a:pt x="63" y="2"/>
                  </a:lnTo>
                  <a:cubicBezTo>
                    <a:pt x="64" y="1"/>
                    <a:pt x="64" y="0"/>
                    <a:pt x="65" y="0"/>
                  </a:cubicBezTo>
                  <a:cubicBezTo>
                    <a:pt x="66" y="0"/>
                    <a:pt x="67" y="0"/>
                    <a:pt x="68" y="0"/>
                  </a:cubicBezTo>
                  <a:lnTo>
                    <a:pt x="96" y="26"/>
                  </a:lnTo>
                  <a:cubicBezTo>
                    <a:pt x="96" y="26"/>
                    <a:pt x="96" y="27"/>
                    <a:pt x="96" y="28"/>
                  </a:cubicBezTo>
                  <a:lnTo>
                    <a:pt x="96" y="44"/>
                  </a:lnTo>
                  <a:cubicBezTo>
                    <a:pt x="96" y="44"/>
                    <a:pt x="96" y="44"/>
                    <a:pt x="96" y="45"/>
                  </a:cubicBezTo>
                  <a:cubicBezTo>
                    <a:pt x="90" y="67"/>
                    <a:pt x="42" y="118"/>
                    <a:pt x="39" y="120"/>
                  </a:cubicBezTo>
                  <a:lnTo>
                    <a:pt x="38" y="121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58" name="îśḷiḑê"/>
            <p:cNvSpPr/>
            <p:nvPr/>
          </p:nvSpPr>
          <p:spPr bwMode="auto">
            <a:xfrm>
              <a:off x="5697128" y="1857728"/>
              <a:ext cx="250168" cy="478569"/>
            </a:xfrm>
            <a:custGeom>
              <a:avLst/>
              <a:gdLst>
                <a:gd name="T0" fmla="*/ 108 w 114"/>
                <a:gd name="T1" fmla="*/ 0 h 221"/>
                <a:gd name="T2" fmla="*/ 111 w 114"/>
                <a:gd name="T3" fmla="*/ 210 h 221"/>
                <a:gd name="T4" fmla="*/ 19 w 114"/>
                <a:gd name="T5" fmla="*/ 205 h 221"/>
                <a:gd name="T6" fmla="*/ 0 w 114"/>
                <a:gd name="T7" fmla="*/ 99 h 221"/>
                <a:gd name="T8" fmla="*/ 46 w 114"/>
                <a:gd name="T9" fmla="*/ 84 h 221"/>
                <a:gd name="T10" fmla="*/ 27 w 114"/>
                <a:gd name="T11" fmla="*/ 64 h 221"/>
                <a:gd name="T12" fmla="*/ 90 w 114"/>
                <a:gd name="T13" fmla="*/ 18 h 221"/>
                <a:gd name="T14" fmla="*/ 108 w 114"/>
                <a:gd name="T1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221">
                  <a:moveTo>
                    <a:pt x="108" y="0"/>
                  </a:moveTo>
                  <a:cubicBezTo>
                    <a:pt x="108" y="0"/>
                    <a:pt x="103" y="173"/>
                    <a:pt x="111" y="210"/>
                  </a:cubicBezTo>
                  <a:cubicBezTo>
                    <a:pt x="113" y="220"/>
                    <a:pt x="19" y="205"/>
                    <a:pt x="19" y="205"/>
                  </a:cubicBezTo>
                  <a:lnTo>
                    <a:pt x="0" y="99"/>
                  </a:lnTo>
                  <a:cubicBezTo>
                    <a:pt x="0" y="99"/>
                    <a:pt x="40" y="88"/>
                    <a:pt x="46" y="84"/>
                  </a:cubicBezTo>
                  <a:cubicBezTo>
                    <a:pt x="51" y="80"/>
                    <a:pt x="29" y="69"/>
                    <a:pt x="27" y="64"/>
                  </a:cubicBezTo>
                  <a:cubicBezTo>
                    <a:pt x="25" y="59"/>
                    <a:pt x="83" y="31"/>
                    <a:pt x="90" y="18"/>
                  </a:cubicBezTo>
                  <a:cubicBezTo>
                    <a:pt x="93" y="14"/>
                    <a:pt x="103" y="1"/>
                    <a:pt x="10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59" name="íṣľide"/>
            <p:cNvSpPr/>
            <p:nvPr/>
          </p:nvSpPr>
          <p:spPr bwMode="auto">
            <a:xfrm>
              <a:off x="5697127" y="1857729"/>
              <a:ext cx="259793" cy="478569"/>
            </a:xfrm>
            <a:custGeom>
              <a:avLst/>
              <a:gdLst>
                <a:gd name="T0" fmla="*/ 24 w 118"/>
                <a:gd name="T1" fmla="*/ 205 h 219"/>
                <a:gd name="T2" fmla="*/ 101 w 118"/>
                <a:gd name="T3" fmla="*/ 213 h 219"/>
                <a:gd name="T4" fmla="*/ 112 w 118"/>
                <a:gd name="T5" fmla="*/ 212 h 219"/>
                <a:gd name="T6" fmla="*/ 108 w 118"/>
                <a:gd name="T7" fmla="*/ 6 h 219"/>
                <a:gd name="T8" fmla="*/ 96 w 118"/>
                <a:gd name="T9" fmla="*/ 21 h 219"/>
                <a:gd name="T10" fmla="*/ 56 w 118"/>
                <a:gd name="T11" fmla="*/ 50 h 219"/>
                <a:gd name="T12" fmla="*/ 33 w 118"/>
                <a:gd name="T13" fmla="*/ 66 h 219"/>
                <a:gd name="T14" fmla="*/ 40 w 118"/>
                <a:gd name="T15" fmla="*/ 72 h 219"/>
                <a:gd name="T16" fmla="*/ 52 w 118"/>
                <a:gd name="T17" fmla="*/ 84 h 219"/>
                <a:gd name="T18" fmla="*/ 50 w 118"/>
                <a:gd name="T19" fmla="*/ 88 h 219"/>
                <a:gd name="T20" fmla="*/ 5 w 118"/>
                <a:gd name="T21" fmla="*/ 102 h 219"/>
                <a:gd name="T22" fmla="*/ 24 w 118"/>
                <a:gd name="T23" fmla="*/ 205 h 219"/>
                <a:gd name="T24" fmla="*/ 101 w 118"/>
                <a:gd name="T25" fmla="*/ 218 h 219"/>
                <a:gd name="T26" fmla="*/ 21 w 118"/>
                <a:gd name="T27" fmla="*/ 210 h 219"/>
                <a:gd name="T28" fmla="*/ 19 w 118"/>
                <a:gd name="T29" fmla="*/ 207 h 219"/>
                <a:gd name="T30" fmla="*/ 0 w 118"/>
                <a:gd name="T31" fmla="*/ 101 h 219"/>
                <a:gd name="T32" fmla="*/ 2 w 118"/>
                <a:gd name="T33" fmla="*/ 98 h 219"/>
                <a:gd name="T34" fmla="*/ 47 w 118"/>
                <a:gd name="T35" fmla="*/ 84 h 219"/>
                <a:gd name="T36" fmla="*/ 38 w 118"/>
                <a:gd name="T37" fmla="*/ 76 h 219"/>
                <a:gd name="T38" fmla="*/ 27 w 118"/>
                <a:gd name="T39" fmla="*/ 67 h 219"/>
                <a:gd name="T40" fmla="*/ 53 w 118"/>
                <a:gd name="T41" fmla="*/ 46 h 219"/>
                <a:gd name="T42" fmla="*/ 91 w 118"/>
                <a:gd name="T43" fmla="*/ 18 h 219"/>
                <a:gd name="T44" fmla="*/ 110 w 118"/>
                <a:gd name="T45" fmla="*/ 0 h 219"/>
                <a:gd name="T46" fmla="*/ 113 w 118"/>
                <a:gd name="T47" fmla="*/ 0 h 219"/>
                <a:gd name="T48" fmla="*/ 113 w 118"/>
                <a:gd name="T49" fmla="*/ 2 h 219"/>
                <a:gd name="T50" fmla="*/ 117 w 118"/>
                <a:gd name="T51" fmla="*/ 212 h 219"/>
                <a:gd name="T52" fmla="*/ 116 w 118"/>
                <a:gd name="T53" fmla="*/ 215 h 219"/>
                <a:gd name="T54" fmla="*/ 101 w 118"/>
                <a:gd name="T55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219">
                  <a:moveTo>
                    <a:pt x="24" y="205"/>
                  </a:moveTo>
                  <a:cubicBezTo>
                    <a:pt x="33" y="206"/>
                    <a:pt x="78" y="213"/>
                    <a:pt x="101" y="213"/>
                  </a:cubicBezTo>
                  <a:cubicBezTo>
                    <a:pt x="108" y="213"/>
                    <a:pt x="111" y="212"/>
                    <a:pt x="112" y="212"/>
                  </a:cubicBezTo>
                  <a:cubicBezTo>
                    <a:pt x="104" y="176"/>
                    <a:pt x="108" y="33"/>
                    <a:pt x="108" y="6"/>
                  </a:cubicBezTo>
                  <a:cubicBezTo>
                    <a:pt x="104" y="9"/>
                    <a:pt x="98" y="17"/>
                    <a:pt x="96" y="21"/>
                  </a:cubicBezTo>
                  <a:cubicBezTo>
                    <a:pt x="91" y="28"/>
                    <a:pt x="72" y="40"/>
                    <a:pt x="56" y="50"/>
                  </a:cubicBezTo>
                  <a:cubicBezTo>
                    <a:pt x="47" y="56"/>
                    <a:pt x="35" y="63"/>
                    <a:pt x="33" y="66"/>
                  </a:cubicBezTo>
                  <a:cubicBezTo>
                    <a:pt x="34" y="67"/>
                    <a:pt x="38" y="70"/>
                    <a:pt x="40" y="72"/>
                  </a:cubicBezTo>
                  <a:cubicBezTo>
                    <a:pt x="48" y="77"/>
                    <a:pt x="52" y="81"/>
                    <a:pt x="52" y="84"/>
                  </a:cubicBezTo>
                  <a:cubicBezTo>
                    <a:pt x="52" y="86"/>
                    <a:pt x="52" y="87"/>
                    <a:pt x="50" y="88"/>
                  </a:cubicBezTo>
                  <a:cubicBezTo>
                    <a:pt x="45" y="92"/>
                    <a:pt x="14" y="100"/>
                    <a:pt x="5" y="102"/>
                  </a:cubicBezTo>
                  <a:lnTo>
                    <a:pt x="24" y="205"/>
                  </a:lnTo>
                  <a:close/>
                  <a:moveTo>
                    <a:pt x="101" y="218"/>
                  </a:moveTo>
                  <a:cubicBezTo>
                    <a:pt x="75" y="218"/>
                    <a:pt x="24" y="210"/>
                    <a:pt x="21" y="210"/>
                  </a:cubicBezTo>
                  <a:cubicBezTo>
                    <a:pt x="20" y="210"/>
                    <a:pt x="19" y="208"/>
                    <a:pt x="19" y="207"/>
                  </a:cubicBezTo>
                  <a:lnTo>
                    <a:pt x="0" y="101"/>
                  </a:lnTo>
                  <a:cubicBezTo>
                    <a:pt x="0" y="100"/>
                    <a:pt x="1" y="98"/>
                    <a:pt x="2" y="98"/>
                  </a:cubicBezTo>
                  <a:cubicBezTo>
                    <a:pt x="18" y="94"/>
                    <a:pt x="43" y="87"/>
                    <a:pt x="47" y="84"/>
                  </a:cubicBezTo>
                  <a:cubicBezTo>
                    <a:pt x="46" y="82"/>
                    <a:pt x="41" y="78"/>
                    <a:pt x="38" y="76"/>
                  </a:cubicBezTo>
                  <a:cubicBezTo>
                    <a:pt x="32" y="72"/>
                    <a:pt x="29" y="69"/>
                    <a:pt x="27" y="67"/>
                  </a:cubicBezTo>
                  <a:cubicBezTo>
                    <a:pt x="26" y="63"/>
                    <a:pt x="31" y="60"/>
                    <a:pt x="53" y="46"/>
                  </a:cubicBezTo>
                  <a:cubicBezTo>
                    <a:pt x="69" y="36"/>
                    <a:pt x="88" y="24"/>
                    <a:pt x="91" y="18"/>
                  </a:cubicBezTo>
                  <a:cubicBezTo>
                    <a:pt x="93" y="15"/>
                    <a:pt x="104" y="1"/>
                    <a:pt x="110" y="0"/>
                  </a:cubicBezTo>
                  <a:cubicBezTo>
                    <a:pt x="111" y="0"/>
                    <a:pt x="112" y="0"/>
                    <a:pt x="113" y="0"/>
                  </a:cubicBezTo>
                  <a:cubicBezTo>
                    <a:pt x="113" y="1"/>
                    <a:pt x="114" y="1"/>
                    <a:pt x="113" y="2"/>
                  </a:cubicBezTo>
                  <a:cubicBezTo>
                    <a:pt x="113" y="4"/>
                    <a:pt x="109" y="175"/>
                    <a:pt x="117" y="212"/>
                  </a:cubicBezTo>
                  <a:cubicBezTo>
                    <a:pt x="117" y="213"/>
                    <a:pt x="117" y="214"/>
                    <a:pt x="116" y="215"/>
                  </a:cubicBezTo>
                  <a:cubicBezTo>
                    <a:pt x="115" y="217"/>
                    <a:pt x="112" y="218"/>
                    <a:pt x="101" y="218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60" name="îṩḷiďé"/>
            <p:cNvSpPr/>
            <p:nvPr/>
          </p:nvSpPr>
          <p:spPr bwMode="auto">
            <a:xfrm>
              <a:off x="6842129" y="2192731"/>
              <a:ext cx="76975" cy="95714"/>
            </a:xfrm>
            <a:custGeom>
              <a:avLst/>
              <a:gdLst>
                <a:gd name="T0" fmla="*/ 0 w 37"/>
                <a:gd name="T1" fmla="*/ 34 h 42"/>
                <a:gd name="T2" fmla="*/ 18 w 37"/>
                <a:gd name="T3" fmla="*/ 12 h 42"/>
                <a:gd name="T4" fmla="*/ 27 w 37"/>
                <a:gd name="T5" fmla="*/ 0 h 42"/>
                <a:gd name="T6" fmla="*/ 35 w 37"/>
                <a:gd name="T7" fmla="*/ 9 h 42"/>
                <a:gd name="T8" fmla="*/ 30 w 37"/>
                <a:gd name="T9" fmla="*/ 34 h 42"/>
                <a:gd name="T10" fmla="*/ 24 w 37"/>
                <a:gd name="T11" fmla="*/ 41 h 42"/>
                <a:gd name="T12" fmla="*/ 0 w 37"/>
                <a:gd name="T13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">
                  <a:moveTo>
                    <a:pt x="0" y="34"/>
                  </a:moveTo>
                  <a:lnTo>
                    <a:pt x="18" y="12"/>
                  </a:lnTo>
                  <a:lnTo>
                    <a:pt x="27" y="0"/>
                  </a:lnTo>
                  <a:cubicBezTo>
                    <a:pt x="27" y="0"/>
                    <a:pt x="36" y="4"/>
                    <a:pt x="35" y="9"/>
                  </a:cubicBezTo>
                  <a:cubicBezTo>
                    <a:pt x="35" y="14"/>
                    <a:pt x="34" y="30"/>
                    <a:pt x="30" y="34"/>
                  </a:cubicBezTo>
                  <a:cubicBezTo>
                    <a:pt x="27" y="38"/>
                    <a:pt x="24" y="41"/>
                    <a:pt x="24" y="41"/>
                  </a:cubicBezTo>
                  <a:lnTo>
                    <a:pt x="0" y="3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1" name="íşļíḋé"/>
            <p:cNvSpPr/>
            <p:nvPr/>
          </p:nvSpPr>
          <p:spPr bwMode="auto">
            <a:xfrm>
              <a:off x="6832503" y="2183155"/>
              <a:ext cx="96219" cy="105289"/>
            </a:xfrm>
            <a:custGeom>
              <a:avLst/>
              <a:gdLst>
                <a:gd name="T0" fmla="*/ 7 w 44"/>
                <a:gd name="T1" fmla="*/ 36 h 48"/>
                <a:gd name="T2" fmla="*/ 27 w 44"/>
                <a:gd name="T3" fmla="*/ 42 h 48"/>
                <a:gd name="T4" fmla="*/ 32 w 44"/>
                <a:gd name="T5" fmla="*/ 35 h 48"/>
                <a:gd name="T6" fmla="*/ 37 w 44"/>
                <a:gd name="T7" fmla="*/ 17 h 48"/>
                <a:gd name="T8" fmla="*/ 37 w 44"/>
                <a:gd name="T9" fmla="*/ 12 h 48"/>
                <a:gd name="T10" fmla="*/ 32 w 44"/>
                <a:gd name="T11" fmla="*/ 5 h 48"/>
                <a:gd name="T12" fmla="*/ 23 w 44"/>
                <a:gd name="T13" fmla="*/ 16 h 48"/>
                <a:gd name="T14" fmla="*/ 7 w 44"/>
                <a:gd name="T15" fmla="*/ 36 h 48"/>
                <a:gd name="T16" fmla="*/ 28 w 44"/>
                <a:gd name="T17" fmla="*/ 47 h 48"/>
                <a:gd name="T18" fmla="*/ 27 w 44"/>
                <a:gd name="T19" fmla="*/ 47 h 48"/>
                <a:gd name="T20" fmla="*/ 2 w 44"/>
                <a:gd name="T21" fmla="*/ 40 h 48"/>
                <a:gd name="T22" fmla="*/ 0 w 44"/>
                <a:gd name="T23" fmla="*/ 39 h 48"/>
                <a:gd name="T24" fmla="*/ 1 w 44"/>
                <a:gd name="T25" fmla="*/ 36 h 48"/>
                <a:gd name="T26" fmla="*/ 19 w 44"/>
                <a:gd name="T27" fmla="*/ 13 h 48"/>
                <a:gd name="T28" fmla="*/ 29 w 44"/>
                <a:gd name="T29" fmla="*/ 1 h 48"/>
                <a:gd name="T30" fmla="*/ 32 w 44"/>
                <a:gd name="T31" fmla="*/ 0 h 48"/>
                <a:gd name="T32" fmla="*/ 42 w 44"/>
                <a:gd name="T33" fmla="*/ 13 h 48"/>
                <a:gd name="T34" fmla="*/ 42 w 44"/>
                <a:gd name="T35" fmla="*/ 17 h 48"/>
                <a:gd name="T36" fmla="*/ 36 w 44"/>
                <a:gd name="T37" fmla="*/ 39 h 48"/>
                <a:gd name="T38" fmla="*/ 30 w 44"/>
                <a:gd name="T39" fmla="*/ 46 h 48"/>
                <a:gd name="T40" fmla="*/ 28 w 44"/>
                <a:gd name="T41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8">
                  <a:moveTo>
                    <a:pt x="7" y="36"/>
                  </a:moveTo>
                  <a:lnTo>
                    <a:pt x="27" y="42"/>
                  </a:lnTo>
                  <a:cubicBezTo>
                    <a:pt x="28" y="40"/>
                    <a:pt x="30" y="38"/>
                    <a:pt x="32" y="35"/>
                  </a:cubicBezTo>
                  <a:cubicBezTo>
                    <a:pt x="35" y="33"/>
                    <a:pt x="36" y="23"/>
                    <a:pt x="37" y="17"/>
                  </a:cubicBezTo>
                  <a:cubicBezTo>
                    <a:pt x="37" y="15"/>
                    <a:pt x="37" y="13"/>
                    <a:pt x="37" y="12"/>
                  </a:cubicBezTo>
                  <a:cubicBezTo>
                    <a:pt x="37" y="10"/>
                    <a:pt x="35" y="7"/>
                    <a:pt x="32" y="5"/>
                  </a:cubicBezTo>
                  <a:lnTo>
                    <a:pt x="23" y="16"/>
                  </a:lnTo>
                  <a:lnTo>
                    <a:pt x="7" y="36"/>
                  </a:lnTo>
                  <a:close/>
                  <a:moveTo>
                    <a:pt x="28" y="47"/>
                  </a:moveTo>
                  <a:lnTo>
                    <a:pt x="27" y="47"/>
                  </a:lnTo>
                  <a:lnTo>
                    <a:pt x="2" y="40"/>
                  </a:lnTo>
                  <a:cubicBezTo>
                    <a:pt x="1" y="40"/>
                    <a:pt x="1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lnTo>
                    <a:pt x="19" y="13"/>
                  </a:lnTo>
                  <a:lnTo>
                    <a:pt x="29" y="1"/>
                  </a:lnTo>
                  <a:cubicBezTo>
                    <a:pt x="30" y="0"/>
                    <a:pt x="31" y="0"/>
                    <a:pt x="32" y="0"/>
                  </a:cubicBezTo>
                  <a:cubicBezTo>
                    <a:pt x="34" y="1"/>
                    <a:pt x="43" y="6"/>
                    <a:pt x="42" y="13"/>
                  </a:cubicBezTo>
                  <a:cubicBezTo>
                    <a:pt x="42" y="14"/>
                    <a:pt x="42" y="15"/>
                    <a:pt x="42" y="17"/>
                  </a:cubicBezTo>
                  <a:cubicBezTo>
                    <a:pt x="41" y="27"/>
                    <a:pt x="40" y="35"/>
                    <a:pt x="36" y="39"/>
                  </a:cubicBezTo>
                  <a:cubicBezTo>
                    <a:pt x="32" y="43"/>
                    <a:pt x="30" y="46"/>
                    <a:pt x="30" y="46"/>
                  </a:cubicBezTo>
                  <a:cubicBezTo>
                    <a:pt x="29" y="47"/>
                    <a:pt x="29" y="47"/>
                    <a:pt x="28" y="47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62" name="ïšľíďé"/>
            <p:cNvSpPr/>
            <p:nvPr/>
          </p:nvSpPr>
          <p:spPr bwMode="auto">
            <a:xfrm>
              <a:off x="6303305" y="1819443"/>
              <a:ext cx="240542" cy="478569"/>
            </a:xfrm>
            <a:custGeom>
              <a:avLst/>
              <a:gdLst>
                <a:gd name="T0" fmla="*/ 0 w 112"/>
                <a:gd name="T1" fmla="*/ 0 h 219"/>
                <a:gd name="T2" fmla="*/ 23 w 112"/>
                <a:gd name="T3" fmla="*/ 18 h 219"/>
                <a:gd name="T4" fmla="*/ 86 w 112"/>
                <a:gd name="T5" fmla="*/ 61 h 219"/>
                <a:gd name="T6" fmla="*/ 67 w 112"/>
                <a:gd name="T7" fmla="*/ 75 h 219"/>
                <a:gd name="T8" fmla="*/ 111 w 112"/>
                <a:gd name="T9" fmla="*/ 91 h 219"/>
                <a:gd name="T10" fmla="*/ 76 w 112"/>
                <a:gd name="T11" fmla="*/ 218 h 219"/>
                <a:gd name="T12" fmla="*/ 1 w 112"/>
                <a:gd name="T13" fmla="*/ 211 h 219"/>
                <a:gd name="T14" fmla="*/ 0 w 112"/>
                <a:gd name="T1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19">
                  <a:moveTo>
                    <a:pt x="0" y="0"/>
                  </a:moveTo>
                  <a:cubicBezTo>
                    <a:pt x="0" y="0"/>
                    <a:pt x="14" y="5"/>
                    <a:pt x="23" y="18"/>
                  </a:cubicBezTo>
                  <a:cubicBezTo>
                    <a:pt x="32" y="30"/>
                    <a:pt x="86" y="61"/>
                    <a:pt x="86" y="61"/>
                  </a:cubicBezTo>
                  <a:lnTo>
                    <a:pt x="67" y="75"/>
                  </a:lnTo>
                  <a:lnTo>
                    <a:pt x="111" y="91"/>
                  </a:lnTo>
                  <a:cubicBezTo>
                    <a:pt x="111" y="120"/>
                    <a:pt x="76" y="218"/>
                    <a:pt x="76" y="218"/>
                  </a:cubicBezTo>
                  <a:lnTo>
                    <a:pt x="1" y="211"/>
                  </a:lnTo>
                  <a:cubicBezTo>
                    <a:pt x="4" y="183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63" name="ïṧḻîḋé"/>
            <p:cNvSpPr/>
            <p:nvPr/>
          </p:nvSpPr>
          <p:spPr bwMode="auto">
            <a:xfrm>
              <a:off x="6303304" y="1809874"/>
              <a:ext cx="259786" cy="488139"/>
            </a:xfrm>
            <a:custGeom>
              <a:avLst/>
              <a:gdLst>
                <a:gd name="T0" fmla="*/ 6 w 118"/>
                <a:gd name="T1" fmla="*/ 211 h 224"/>
                <a:gd name="T2" fmla="*/ 77 w 118"/>
                <a:gd name="T3" fmla="*/ 218 h 224"/>
                <a:gd name="T4" fmla="*/ 112 w 118"/>
                <a:gd name="T5" fmla="*/ 95 h 224"/>
                <a:gd name="T6" fmla="*/ 70 w 118"/>
                <a:gd name="T7" fmla="*/ 79 h 224"/>
                <a:gd name="T8" fmla="*/ 68 w 118"/>
                <a:gd name="T9" fmla="*/ 77 h 224"/>
                <a:gd name="T10" fmla="*/ 69 w 118"/>
                <a:gd name="T11" fmla="*/ 75 h 224"/>
                <a:gd name="T12" fmla="*/ 85 w 118"/>
                <a:gd name="T13" fmla="*/ 64 h 224"/>
                <a:gd name="T14" fmla="*/ 24 w 118"/>
                <a:gd name="T15" fmla="*/ 22 h 224"/>
                <a:gd name="T16" fmla="*/ 5 w 118"/>
                <a:gd name="T17" fmla="*/ 6 h 224"/>
                <a:gd name="T18" fmla="*/ 6 w 118"/>
                <a:gd name="T19" fmla="*/ 211 h 224"/>
                <a:gd name="T20" fmla="*/ 79 w 118"/>
                <a:gd name="T21" fmla="*/ 223 h 224"/>
                <a:gd name="T22" fmla="*/ 78 w 118"/>
                <a:gd name="T23" fmla="*/ 223 h 224"/>
                <a:gd name="T24" fmla="*/ 3 w 118"/>
                <a:gd name="T25" fmla="*/ 215 h 224"/>
                <a:gd name="T26" fmla="*/ 2 w 118"/>
                <a:gd name="T27" fmla="*/ 215 h 224"/>
                <a:gd name="T28" fmla="*/ 1 w 118"/>
                <a:gd name="T29" fmla="*/ 212 h 224"/>
                <a:gd name="T30" fmla="*/ 0 w 118"/>
                <a:gd name="T31" fmla="*/ 3 h 224"/>
                <a:gd name="T32" fmla="*/ 1 w 118"/>
                <a:gd name="T33" fmla="*/ 0 h 224"/>
                <a:gd name="T34" fmla="*/ 4 w 118"/>
                <a:gd name="T35" fmla="*/ 0 h 224"/>
                <a:gd name="T36" fmla="*/ 28 w 118"/>
                <a:gd name="T37" fmla="*/ 19 h 224"/>
                <a:gd name="T38" fmla="*/ 91 w 118"/>
                <a:gd name="T39" fmla="*/ 62 h 224"/>
                <a:gd name="T40" fmla="*/ 92 w 118"/>
                <a:gd name="T41" fmla="*/ 64 h 224"/>
                <a:gd name="T42" fmla="*/ 91 w 118"/>
                <a:gd name="T43" fmla="*/ 66 h 224"/>
                <a:gd name="T44" fmla="*/ 76 w 118"/>
                <a:gd name="T45" fmla="*/ 76 h 224"/>
                <a:gd name="T46" fmla="*/ 115 w 118"/>
                <a:gd name="T47" fmla="*/ 91 h 224"/>
                <a:gd name="T48" fmla="*/ 117 w 118"/>
                <a:gd name="T49" fmla="*/ 93 h 224"/>
                <a:gd name="T50" fmla="*/ 81 w 118"/>
                <a:gd name="T51" fmla="*/ 221 h 224"/>
                <a:gd name="T52" fmla="*/ 79 w 118"/>
                <a:gd name="T53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224">
                  <a:moveTo>
                    <a:pt x="6" y="211"/>
                  </a:moveTo>
                  <a:lnTo>
                    <a:pt x="77" y="218"/>
                  </a:lnTo>
                  <a:cubicBezTo>
                    <a:pt x="82" y="204"/>
                    <a:pt x="110" y="123"/>
                    <a:pt x="112" y="95"/>
                  </a:cubicBezTo>
                  <a:lnTo>
                    <a:pt x="70" y="79"/>
                  </a:lnTo>
                  <a:cubicBezTo>
                    <a:pt x="69" y="79"/>
                    <a:pt x="68" y="78"/>
                    <a:pt x="68" y="77"/>
                  </a:cubicBezTo>
                  <a:cubicBezTo>
                    <a:pt x="68" y="76"/>
                    <a:pt x="68" y="75"/>
                    <a:pt x="69" y="75"/>
                  </a:cubicBezTo>
                  <a:lnTo>
                    <a:pt x="85" y="64"/>
                  </a:lnTo>
                  <a:cubicBezTo>
                    <a:pt x="72" y="57"/>
                    <a:pt x="32" y="33"/>
                    <a:pt x="24" y="22"/>
                  </a:cubicBezTo>
                  <a:cubicBezTo>
                    <a:pt x="18" y="14"/>
                    <a:pt x="10" y="9"/>
                    <a:pt x="5" y="6"/>
                  </a:cubicBezTo>
                  <a:cubicBezTo>
                    <a:pt x="6" y="33"/>
                    <a:pt x="9" y="179"/>
                    <a:pt x="6" y="211"/>
                  </a:cubicBezTo>
                  <a:close/>
                  <a:moveTo>
                    <a:pt x="79" y="223"/>
                  </a:moveTo>
                  <a:cubicBezTo>
                    <a:pt x="78" y="223"/>
                    <a:pt x="78" y="223"/>
                    <a:pt x="78" y="223"/>
                  </a:cubicBezTo>
                  <a:lnTo>
                    <a:pt x="3" y="215"/>
                  </a:lnTo>
                  <a:lnTo>
                    <a:pt x="2" y="215"/>
                  </a:lnTo>
                  <a:cubicBezTo>
                    <a:pt x="1" y="214"/>
                    <a:pt x="1" y="213"/>
                    <a:pt x="1" y="212"/>
                  </a:cubicBezTo>
                  <a:cubicBezTo>
                    <a:pt x="4" y="186"/>
                    <a:pt x="0" y="4"/>
                    <a:pt x="0" y="3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18" y="6"/>
                    <a:pt x="28" y="19"/>
                  </a:cubicBezTo>
                  <a:cubicBezTo>
                    <a:pt x="36" y="31"/>
                    <a:pt x="90" y="61"/>
                    <a:pt x="91" y="62"/>
                  </a:cubicBezTo>
                  <a:cubicBezTo>
                    <a:pt x="91" y="62"/>
                    <a:pt x="92" y="63"/>
                    <a:pt x="92" y="64"/>
                  </a:cubicBezTo>
                  <a:cubicBezTo>
                    <a:pt x="92" y="64"/>
                    <a:pt x="91" y="65"/>
                    <a:pt x="91" y="66"/>
                  </a:cubicBezTo>
                  <a:lnTo>
                    <a:pt x="76" y="76"/>
                  </a:lnTo>
                  <a:lnTo>
                    <a:pt x="115" y="91"/>
                  </a:lnTo>
                  <a:cubicBezTo>
                    <a:pt x="116" y="91"/>
                    <a:pt x="117" y="92"/>
                    <a:pt x="117" y="93"/>
                  </a:cubicBezTo>
                  <a:cubicBezTo>
                    <a:pt x="117" y="123"/>
                    <a:pt x="82" y="217"/>
                    <a:pt x="81" y="221"/>
                  </a:cubicBezTo>
                  <a:cubicBezTo>
                    <a:pt x="81" y="222"/>
                    <a:pt x="80" y="223"/>
                    <a:pt x="79" y="22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64" name="ï$ḻíďè"/>
            <p:cNvSpPr/>
            <p:nvPr/>
          </p:nvSpPr>
          <p:spPr bwMode="auto">
            <a:xfrm>
              <a:off x="5304323" y="2202702"/>
              <a:ext cx="75475" cy="175356"/>
            </a:xfrm>
            <a:custGeom>
              <a:avLst/>
              <a:gdLst>
                <a:gd name="T0" fmla="*/ 0 w 34"/>
                <a:gd name="T1" fmla="*/ 5 h 80"/>
                <a:gd name="T2" fmla="*/ 17 w 34"/>
                <a:gd name="T3" fmla="*/ 0 h 80"/>
                <a:gd name="T4" fmla="*/ 31 w 34"/>
                <a:gd name="T5" fmla="*/ 10 h 80"/>
                <a:gd name="T6" fmla="*/ 33 w 34"/>
                <a:gd name="T7" fmla="*/ 33 h 80"/>
                <a:gd name="T8" fmla="*/ 28 w 34"/>
                <a:gd name="T9" fmla="*/ 69 h 80"/>
                <a:gd name="T10" fmla="*/ 17 w 34"/>
                <a:gd name="T11" fmla="*/ 79 h 80"/>
                <a:gd name="T12" fmla="*/ 4 w 34"/>
                <a:gd name="T13" fmla="*/ 66 h 80"/>
                <a:gd name="T14" fmla="*/ 5 w 34"/>
                <a:gd name="T15" fmla="*/ 33 h 80"/>
                <a:gd name="T16" fmla="*/ 5 w 34"/>
                <a:gd name="T17" fmla="*/ 9 h 80"/>
                <a:gd name="T18" fmla="*/ 0 w 34"/>
                <a:gd name="T1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80">
                  <a:moveTo>
                    <a:pt x="0" y="5"/>
                  </a:moveTo>
                  <a:cubicBezTo>
                    <a:pt x="0" y="5"/>
                    <a:pt x="16" y="0"/>
                    <a:pt x="17" y="0"/>
                  </a:cubicBezTo>
                  <a:cubicBezTo>
                    <a:pt x="19" y="0"/>
                    <a:pt x="30" y="7"/>
                    <a:pt x="31" y="10"/>
                  </a:cubicBezTo>
                  <a:cubicBezTo>
                    <a:pt x="32" y="12"/>
                    <a:pt x="33" y="30"/>
                    <a:pt x="33" y="33"/>
                  </a:cubicBezTo>
                  <a:cubicBezTo>
                    <a:pt x="33" y="36"/>
                    <a:pt x="28" y="66"/>
                    <a:pt x="28" y="69"/>
                  </a:cubicBezTo>
                  <a:cubicBezTo>
                    <a:pt x="28" y="72"/>
                    <a:pt x="22" y="78"/>
                    <a:pt x="17" y="79"/>
                  </a:cubicBezTo>
                  <a:cubicBezTo>
                    <a:pt x="10" y="79"/>
                    <a:pt x="4" y="72"/>
                    <a:pt x="4" y="66"/>
                  </a:cubicBezTo>
                  <a:cubicBezTo>
                    <a:pt x="3" y="60"/>
                    <a:pt x="4" y="38"/>
                    <a:pt x="5" y="33"/>
                  </a:cubicBezTo>
                  <a:cubicBezTo>
                    <a:pt x="6" y="28"/>
                    <a:pt x="5" y="9"/>
                    <a:pt x="5" y="9"/>
                  </a:cubicBezTo>
                  <a:lnTo>
                    <a:pt x="0" y="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65" name="ïšľiḍè"/>
            <p:cNvSpPr/>
            <p:nvPr/>
          </p:nvSpPr>
          <p:spPr bwMode="auto">
            <a:xfrm>
              <a:off x="5294886" y="2192963"/>
              <a:ext cx="84912" cy="185095"/>
            </a:xfrm>
            <a:custGeom>
              <a:avLst/>
              <a:gdLst>
                <a:gd name="T0" fmla="*/ 19 w 39"/>
                <a:gd name="T1" fmla="*/ 82 h 83"/>
                <a:gd name="T2" fmla="*/ 4 w 39"/>
                <a:gd name="T3" fmla="*/ 68 h 83"/>
                <a:gd name="T4" fmla="*/ 6 w 39"/>
                <a:gd name="T5" fmla="*/ 35 h 83"/>
                <a:gd name="T6" fmla="*/ 5 w 39"/>
                <a:gd name="T7" fmla="*/ 11 h 83"/>
                <a:gd name="T8" fmla="*/ 6 w 39"/>
                <a:gd name="T9" fmla="*/ 8 h 83"/>
                <a:gd name="T10" fmla="*/ 3 w 39"/>
                <a:gd name="T11" fmla="*/ 10 h 83"/>
                <a:gd name="T12" fmla="*/ 0 w 39"/>
                <a:gd name="T13" fmla="*/ 8 h 83"/>
                <a:gd name="T14" fmla="*/ 2 w 39"/>
                <a:gd name="T15" fmla="*/ 5 h 83"/>
                <a:gd name="T16" fmla="*/ 20 w 39"/>
                <a:gd name="T17" fmla="*/ 0 h 83"/>
                <a:gd name="T18" fmla="*/ 35 w 39"/>
                <a:gd name="T19" fmla="*/ 11 h 83"/>
                <a:gd name="T20" fmla="*/ 38 w 39"/>
                <a:gd name="T21" fmla="*/ 35 h 83"/>
                <a:gd name="T22" fmla="*/ 34 w 39"/>
                <a:gd name="T23" fmla="*/ 61 h 83"/>
                <a:gd name="T24" fmla="*/ 33 w 39"/>
                <a:gd name="T25" fmla="*/ 70 h 83"/>
                <a:gd name="T26" fmla="*/ 20 w 39"/>
                <a:gd name="T27" fmla="*/ 82 h 83"/>
                <a:gd name="T28" fmla="*/ 19 w 39"/>
                <a:gd name="T29" fmla="*/ 82 h 83"/>
                <a:gd name="T30" fmla="*/ 7 w 39"/>
                <a:gd name="T31" fmla="*/ 8 h 83"/>
                <a:gd name="T32" fmla="*/ 8 w 39"/>
                <a:gd name="T33" fmla="*/ 8 h 83"/>
                <a:gd name="T34" fmla="*/ 6 w 39"/>
                <a:gd name="T35" fmla="*/ 8 h 83"/>
                <a:gd name="T36" fmla="*/ 7 w 39"/>
                <a:gd name="T37" fmla="*/ 8 h 83"/>
                <a:gd name="T38" fmla="*/ 10 w 39"/>
                <a:gd name="T39" fmla="*/ 11 h 83"/>
                <a:gd name="T40" fmla="*/ 11 w 39"/>
                <a:gd name="T41" fmla="*/ 35 h 83"/>
                <a:gd name="T42" fmla="*/ 9 w 39"/>
                <a:gd name="T43" fmla="*/ 68 h 83"/>
                <a:gd name="T44" fmla="*/ 19 w 39"/>
                <a:gd name="T45" fmla="*/ 78 h 83"/>
                <a:gd name="T46" fmla="*/ 28 w 39"/>
                <a:gd name="T47" fmla="*/ 70 h 83"/>
                <a:gd name="T48" fmla="*/ 29 w 39"/>
                <a:gd name="T49" fmla="*/ 60 h 83"/>
                <a:gd name="T50" fmla="*/ 33 w 39"/>
                <a:gd name="T51" fmla="*/ 35 h 83"/>
                <a:gd name="T52" fmla="*/ 31 w 39"/>
                <a:gd name="T53" fmla="*/ 13 h 83"/>
                <a:gd name="T54" fmla="*/ 19 w 39"/>
                <a:gd name="T55" fmla="*/ 5 h 83"/>
                <a:gd name="T56" fmla="*/ 8 w 39"/>
                <a:gd name="T57" fmla="*/ 8 h 83"/>
                <a:gd name="T58" fmla="*/ 10 w 39"/>
                <a:gd name="T59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83">
                  <a:moveTo>
                    <a:pt x="19" y="82"/>
                  </a:moveTo>
                  <a:cubicBezTo>
                    <a:pt x="11" y="82"/>
                    <a:pt x="5" y="75"/>
                    <a:pt x="4" y="68"/>
                  </a:cubicBezTo>
                  <a:cubicBezTo>
                    <a:pt x="4" y="62"/>
                    <a:pt x="5" y="40"/>
                    <a:pt x="6" y="35"/>
                  </a:cubicBezTo>
                  <a:cubicBezTo>
                    <a:pt x="6" y="31"/>
                    <a:pt x="5" y="16"/>
                    <a:pt x="5" y="11"/>
                  </a:cubicBezTo>
                  <a:cubicBezTo>
                    <a:pt x="5" y="10"/>
                    <a:pt x="6" y="9"/>
                    <a:pt x="6" y="8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2" y="10"/>
                    <a:pt x="1" y="9"/>
                    <a:pt x="0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18" y="0"/>
                    <a:pt x="20" y="0"/>
                    <a:pt x="20" y="0"/>
                  </a:cubicBezTo>
                  <a:cubicBezTo>
                    <a:pt x="22" y="0"/>
                    <a:pt x="34" y="7"/>
                    <a:pt x="35" y="11"/>
                  </a:cubicBezTo>
                  <a:cubicBezTo>
                    <a:pt x="37" y="14"/>
                    <a:pt x="38" y="35"/>
                    <a:pt x="38" y="35"/>
                  </a:cubicBezTo>
                  <a:cubicBezTo>
                    <a:pt x="38" y="37"/>
                    <a:pt x="36" y="47"/>
                    <a:pt x="34" y="61"/>
                  </a:cubicBezTo>
                  <a:cubicBezTo>
                    <a:pt x="33" y="65"/>
                    <a:pt x="33" y="70"/>
                    <a:pt x="33" y="70"/>
                  </a:cubicBezTo>
                  <a:cubicBezTo>
                    <a:pt x="32" y="74"/>
                    <a:pt x="26" y="82"/>
                    <a:pt x="20" y="82"/>
                  </a:cubicBezTo>
                  <a:lnTo>
                    <a:pt x="19" y="82"/>
                  </a:lnTo>
                  <a:close/>
                  <a:moveTo>
                    <a:pt x="7" y="8"/>
                  </a:moveTo>
                  <a:cubicBezTo>
                    <a:pt x="7" y="8"/>
                    <a:pt x="7" y="8"/>
                    <a:pt x="8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lose/>
                  <a:moveTo>
                    <a:pt x="10" y="11"/>
                  </a:moveTo>
                  <a:cubicBezTo>
                    <a:pt x="10" y="13"/>
                    <a:pt x="12" y="30"/>
                    <a:pt x="11" y="35"/>
                  </a:cubicBezTo>
                  <a:cubicBezTo>
                    <a:pt x="10" y="40"/>
                    <a:pt x="9" y="62"/>
                    <a:pt x="9" y="68"/>
                  </a:cubicBezTo>
                  <a:cubicBezTo>
                    <a:pt x="10" y="72"/>
                    <a:pt x="14" y="78"/>
                    <a:pt x="19" y="78"/>
                  </a:cubicBezTo>
                  <a:cubicBezTo>
                    <a:pt x="23" y="77"/>
                    <a:pt x="28" y="72"/>
                    <a:pt x="28" y="70"/>
                  </a:cubicBezTo>
                  <a:cubicBezTo>
                    <a:pt x="28" y="69"/>
                    <a:pt x="28" y="65"/>
                    <a:pt x="29" y="60"/>
                  </a:cubicBezTo>
                  <a:cubicBezTo>
                    <a:pt x="30" y="52"/>
                    <a:pt x="33" y="37"/>
                    <a:pt x="33" y="35"/>
                  </a:cubicBezTo>
                  <a:cubicBezTo>
                    <a:pt x="33" y="31"/>
                    <a:pt x="32" y="15"/>
                    <a:pt x="31" y="13"/>
                  </a:cubicBezTo>
                  <a:cubicBezTo>
                    <a:pt x="30" y="11"/>
                    <a:pt x="22" y="6"/>
                    <a:pt x="19" y="5"/>
                  </a:cubicBezTo>
                  <a:cubicBezTo>
                    <a:pt x="18" y="5"/>
                    <a:pt x="13" y="6"/>
                    <a:pt x="8" y="8"/>
                  </a:cubicBezTo>
                  <a:cubicBezTo>
                    <a:pt x="9" y="8"/>
                    <a:pt x="10" y="9"/>
                    <a:pt x="10" y="1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66" name="îŝlidè"/>
            <p:cNvSpPr/>
            <p:nvPr/>
          </p:nvSpPr>
          <p:spPr bwMode="auto">
            <a:xfrm>
              <a:off x="5106199" y="2183218"/>
              <a:ext cx="207556" cy="233808"/>
            </a:xfrm>
            <a:custGeom>
              <a:avLst/>
              <a:gdLst>
                <a:gd name="T0" fmla="*/ 55 w 95"/>
                <a:gd name="T1" fmla="*/ 10 h 105"/>
                <a:gd name="T2" fmla="*/ 70 w 95"/>
                <a:gd name="T3" fmla="*/ 0 h 105"/>
                <a:gd name="T4" fmla="*/ 94 w 95"/>
                <a:gd name="T5" fmla="*/ 18 h 105"/>
                <a:gd name="T6" fmla="*/ 94 w 95"/>
                <a:gd name="T7" fmla="*/ 42 h 105"/>
                <a:gd name="T8" fmla="*/ 92 w 95"/>
                <a:gd name="T9" fmla="*/ 79 h 105"/>
                <a:gd name="T10" fmla="*/ 85 w 95"/>
                <a:gd name="T11" fmla="*/ 103 h 105"/>
                <a:gd name="T12" fmla="*/ 65 w 95"/>
                <a:gd name="T13" fmla="*/ 96 h 105"/>
                <a:gd name="T14" fmla="*/ 66 w 95"/>
                <a:gd name="T15" fmla="*/ 37 h 105"/>
                <a:gd name="T16" fmla="*/ 0 w 95"/>
                <a:gd name="T17" fmla="*/ 36 h 105"/>
                <a:gd name="T18" fmla="*/ 13 w 95"/>
                <a:gd name="T19" fmla="*/ 8 h 105"/>
                <a:gd name="T20" fmla="*/ 36 w 95"/>
                <a:gd name="T21" fmla="*/ 10 h 105"/>
                <a:gd name="T22" fmla="*/ 55 w 95"/>
                <a:gd name="T23" fmla="*/ 1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5">
                  <a:moveTo>
                    <a:pt x="55" y="10"/>
                  </a:moveTo>
                  <a:cubicBezTo>
                    <a:pt x="55" y="10"/>
                    <a:pt x="68" y="0"/>
                    <a:pt x="70" y="0"/>
                  </a:cubicBezTo>
                  <a:cubicBezTo>
                    <a:pt x="79" y="3"/>
                    <a:pt x="93" y="14"/>
                    <a:pt x="94" y="18"/>
                  </a:cubicBezTo>
                  <a:cubicBezTo>
                    <a:pt x="94" y="21"/>
                    <a:pt x="94" y="38"/>
                    <a:pt x="94" y="42"/>
                  </a:cubicBezTo>
                  <a:cubicBezTo>
                    <a:pt x="93" y="46"/>
                    <a:pt x="92" y="76"/>
                    <a:pt x="92" y="79"/>
                  </a:cubicBezTo>
                  <a:cubicBezTo>
                    <a:pt x="92" y="97"/>
                    <a:pt x="88" y="102"/>
                    <a:pt x="85" y="103"/>
                  </a:cubicBezTo>
                  <a:cubicBezTo>
                    <a:pt x="72" y="104"/>
                    <a:pt x="67" y="99"/>
                    <a:pt x="65" y="96"/>
                  </a:cubicBezTo>
                  <a:cubicBezTo>
                    <a:pt x="64" y="94"/>
                    <a:pt x="66" y="37"/>
                    <a:pt x="66" y="37"/>
                  </a:cubicBezTo>
                  <a:lnTo>
                    <a:pt x="0" y="36"/>
                  </a:lnTo>
                  <a:cubicBezTo>
                    <a:pt x="0" y="36"/>
                    <a:pt x="4" y="13"/>
                    <a:pt x="13" y="8"/>
                  </a:cubicBezTo>
                  <a:cubicBezTo>
                    <a:pt x="16" y="7"/>
                    <a:pt x="33" y="7"/>
                    <a:pt x="36" y="10"/>
                  </a:cubicBezTo>
                  <a:cubicBezTo>
                    <a:pt x="36" y="10"/>
                    <a:pt x="51" y="5"/>
                    <a:pt x="55" y="1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67" name="iś1iḋé"/>
            <p:cNvSpPr/>
            <p:nvPr/>
          </p:nvSpPr>
          <p:spPr bwMode="auto">
            <a:xfrm>
              <a:off x="5106201" y="2183218"/>
              <a:ext cx="207556" cy="233808"/>
            </a:xfrm>
            <a:custGeom>
              <a:avLst/>
              <a:gdLst>
                <a:gd name="T0" fmla="*/ 69 w 99"/>
                <a:gd name="T1" fmla="*/ 97 h 108"/>
                <a:gd name="T2" fmla="*/ 81 w 99"/>
                <a:gd name="T3" fmla="*/ 102 h 108"/>
                <a:gd name="T4" fmla="*/ 86 w 99"/>
                <a:gd name="T5" fmla="*/ 102 h 108"/>
                <a:gd name="T6" fmla="*/ 91 w 99"/>
                <a:gd name="T7" fmla="*/ 80 h 108"/>
                <a:gd name="T8" fmla="*/ 92 w 99"/>
                <a:gd name="T9" fmla="*/ 44 h 108"/>
                <a:gd name="T10" fmla="*/ 92 w 99"/>
                <a:gd name="T11" fmla="*/ 19 h 108"/>
                <a:gd name="T12" fmla="*/ 71 w 99"/>
                <a:gd name="T13" fmla="*/ 4 h 108"/>
                <a:gd name="T14" fmla="*/ 58 w 99"/>
                <a:gd name="T15" fmla="*/ 13 h 108"/>
                <a:gd name="T16" fmla="*/ 55 w 99"/>
                <a:gd name="T17" fmla="*/ 12 h 108"/>
                <a:gd name="T18" fmla="*/ 50 w 99"/>
                <a:gd name="T19" fmla="*/ 11 h 108"/>
                <a:gd name="T20" fmla="*/ 38 w 99"/>
                <a:gd name="T21" fmla="*/ 13 h 108"/>
                <a:gd name="T22" fmla="*/ 36 w 99"/>
                <a:gd name="T23" fmla="*/ 13 h 108"/>
                <a:gd name="T24" fmla="*/ 26 w 99"/>
                <a:gd name="T25" fmla="*/ 11 h 108"/>
                <a:gd name="T26" fmla="*/ 16 w 99"/>
                <a:gd name="T27" fmla="*/ 12 h 108"/>
                <a:gd name="T28" fmla="*/ 5 w 99"/>
                <a:gd name="T29" fmla="*/ 35 h 108"/>
                <a:gd name="T30" fmla="*/ 68 w 99"/>
                <a:gd name="T31" fmla="*/ 36 h 108"/>
                <a:gd name="T32" fmla="*/ 69 w 99"/>
                <a:gd name="T33" fmla="*/ 37 h 108"/>
                <a:gd name="T34" fmla="*/ 70 w 99"/>
                <a:gd name="T35" fmla="*/ 38 h 108"/>
                <a:gd name="T36" fmla="*/ 69 w 99"/>
                <a:gd name="T37" fmla="*/ 97 h 108"/>
                <a:gd name="T38" fmla="*/ 81 w 99"/>
                <a:gd name="T39" fmla="*/ 107 h 108"/>
                <a:gd name="T40" fmla="*/ 65 w 99"/>
                <a:gd name="T41" fmla="*/ 99 h 108"/>
                <a:gd name="T42" fmla="*/ 65 w 99"/>
                <a:gd name="T43" fmla="*/ 41 h 108"/>
                <a:gd name="T44" fmla="*/ 2 w 99"/>
                <a:gd name="T45" fmla="*/ 40 h 108"/>
                <a:gd name="T46" fmla="*/ 0 w 99"/>
                <a:gd name="T47" fmla="*/ 39 h 108"/>
                <a:gd name="T48" fmla="*/ 0 w 99"/>
                <a:gd name="T49" fmla="*/ 37 h 108"/>
                <a:gd name="T50" fmla="*/ 14 w 99"/>
                <a:gd name="T51" fmla="*/ 8 h 108"/>
                <a:gd name="T52" fmla="*/ 26 w 99"/>
                <a:gd name="T53" fmla="*/ 7 h 108"/>
                <a:gd name="T54" fmla="*/ 38 w 99"/>
                <a:gd name="T55" fmla="*/ 8 h 108"/>
                <a:gd name="T56" fmla="*/ 50 w 99"/>
                <a:gd name="T57" fmla="*/ 7 h 108"/>
                <a:gd name="T58" fmla="*/ 56 w 99"/>
                <a:gd name="T59" fmla="*/ 8 h 108"/>
                <a:gd name="T60" fmla="*/ 71 w 99"/>
                <a:gd name="T61" fmla="*/ 0 h 108"/>
                <a:gd name="T62" fmla="*/ 72 w 99"/>
                <a:gd name="T63" fmla="*/ 0 h 108"/>
                <a:gd name="T64" fmla="*/ 97 w 99"/>
                <a:gd name="T65" fmla="*/ 18 h 108"/>
                <a:gd name="T66" fmla="*/ 97 w 99"/>
                <a:gd name="T67" fmla="*/ 44 h 108"/>
                <a:gd name="T68" fmla="*/ 95 w 99"/>
                <a:gd name="T69" fmla="*/ 80 h 108"/>
                <a:gd name="T70" fmla="*/ 86 w 99"/>
                <a:gd name="T71" fmla="*/ 107 h 108"/>
                <a:gd name="T72" fmla="*/ 81 w 99"/>
                <a:gd name="T73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" h="108">
                  <a:moveTo>
                    <a:pt x="69" y="97"/>
                  </a:moveTo>
                  <a:cubicBezTo>
                    <a:pt x="70" y="99"/>
                    <a:pt x="74" y="102"/>
                    <a:pt x="81" y="102"/>
                  </a:cubicBezTo>
                  <a:cubicBezTo>
                    <a:pt x="82" y="102"/>
                    <a:pt x="84" y="102"/>
                    <a:pt x="86" y="102"/>
                  </a:cubicBezTo>
                  <a:cubicBezTo>
                    <a:pt x="87" y="101"/>
                    <a:pt x="91" y="97"/>
                    <a:pt x="91" y="80"/>
                  </a:cubicBezTo>
                  <a:cubicBezTo>
                    <a:pt x="91" y="78"/>
                    <a:pt x="92" y="47"/>
                    <a:pt x="92" y="44"/>
                  </a:cubicBezTo>
                  <a:cubicBezTo>
                    <a:pt x="92" y="39"/>
                    <a:pt x="93" y="22"/>
                    <a:pt x="92" y="19"/>
                  </a:cubicBezTo>
                  <a:cubicBezTo>
                    <a:pt x="92" y="17"/>
                    <a:pt x="80" y="7"/>
                    <a:pt x="71" y="4"/>
                  </a:cubicBezTo>
                  <a:cubicBezTo>
                    <a:pt x="70" y="5"/>
                    <a:pt x="63" y="9"/>
                    <a:pt x="58" y="13"/>
                  </a:cubicBezTo>
                  <a:cubicBezTo>
                    <a:pt x="57" y="14"/>
                    <a:pt x="55" y="14"/>
                    <a:pt x="55" y="12"/>
                  </a:cubicBezTo>
                  <a:cubicBezTo>
                    <a:pt x="54" y="12"/>
                    <a:pt x="53" y="11"/>
                    <a:pt x="50" y="11"/>
                  </a:cubicBezTo>
                  <a:cubicBezTo>
                    <a:pt x="45" y="11"/>
                    <a:pt x="39" y="13"/>
                    <a:pt x="38" y="13"/>
                  </a:cubicBezTo>
                  <a:cubicBezTo>
                    <a:pt x="38" y="14"/>
                    <a:pt x="37" y="14"/>
                    <a:pt x="36" y="13"/>
                  </a:cubicBezTo>
                  <a:cubicBezTo>
                    <a:pt x="36" y="12"/>
                    <a:pt x="33" y="11"/>
                    <a:pt x="26" y="11"/>
                  </a:cubicBezTo>
                  <a:cubicBezTo>
                    <a:pt x="21" y="11"/>
                    <a:pt x="17" y="12"/>
                    <a:pt x="16" y="12"/>
                  </a:cubicBezTo>
                  <a:cubicBezTo>
                    <a:pt x="11" y="15"/>
                    <a:pt x="7" y="28"/>
                    <a:pt x="5" y="35"/>
                  </a:cubicBezTo>
                  <a:lnTo>
                    <a:pt x="68" y="36"/>
                  </a:lnTo>
                  <a:cubicBezTo>
                    <a:pt x="68" y="36"/>
                    <a:pt x="69" y="36"/>
                    <a:pt x="69" y="37"/>
                  </a:cubicBezTo>
                  <a:cubicBezTo>
                    <a:pt x="70" y="37"/>
                    <a:pt x="70" y="38"/>
                    <a:pt x="70" y="38"/>
                  </a:cubicBezTo>
                  <a:cubicBezTo>
                    <a:pt x="69" y="59"/>
                    <a:pt x="68" y="93"/>
                    <a:pt x="69" y="97"/>
                  </a:cubicBezTo>
                  <a:close/>
                  <a:moveTo>
                    <a:pt x="81" y="107"/>
                  </a:moveTo>
                  <a:cubicBezTo>
                    <a:pt x="71" y="107"/>
                    <a:pt x="67" y="102"/>
                    <a:pt x="65" y="99"/>
                  </a:cubicBezTo>
                  <a:cubicBezTo>
                    <a:pt x="63" y="96"/>
                    <a:pt x="64" y="67"/>
                    <a:pt x="65" y="41"/>
                  </a:cubicBezTo>
                  <a:lnTo>
                    <a:pt x="2" y="40"/>
                  </a:lnTo>
                  <a:cubicBezTo>
                    <a:pt x="2" y="40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ubicBezTo>
                    <a:pt x="0" y="34"/>
                    <a:pt x="4" y="13"/>
                    <a:pt x="14" y="8"/>
                  </a:cubicBezTo>
                  <a:cubicBezTo>
                    <a:pt x="16" y="7"/>
                    <a:pt x="25" y="7"/>
                    <a:pt x="26" y="7"/>
                  </a:cubicBezTo>
                  <a:cubicBezTo>
                    <a:pt x="32" y="7"/>
                    <a:pt x="36" y="7"/>
                    <a:pt x="38" y="8"/>
                  </a:cubicBezTo>
                  <a:cubicBezTo>
                    <a:pt x="40" y="8"/>
                    <a:pt x="45" y="7"/>
                    <a:pt x="50" y="7"/>
                  </a:cubicBezTo>
                  <a:cubicBezTo>
                    <a:pt x="53" y="7"/>
                    <a:pt x="55" y="7"/>
                    <a:pt x="56" y="8"/>
                  </a:cubicBezTo>
                  <a:cubicBezTo>
                    <a:pt x="62" y="4"/>
                    <a:pt x="69" y="0"/>
                    <a:pt x="71" y="0"/>
                  </a:cubicBezTo>
                  <a:lnTo>
                    <a:pt x="72" y="0"/>
                  </a:lnTo>
                  <a:cubicBezTo>
                    <a:pt x="82" y="2"/>
                    <a:pt x="97" y="14"/>
                    <a:pt x="97" y="18"/>
                  </a:cubicBezTo>
                  <a:cubicBezTo>
                    <a:pt x="98" y="22"/>
                    <a:pt x="97" y="40"/>
                    <a:pt x="97" y="44"/>
                  </a:cubicBezTo>
                  <a:cubicBezTo>
                    <a:pt x="97" y="48"/>
                    <a:pt x="95" y="78"/>
                    <a:pt x="95" y="80"/>
                  </a:cubicBezTo>
                  <a:cubicBezTo>
                    <a:pt x="97" y="103"/>
                    <a:pt x="90" y="106"/>
                    <a:pt x="86" y="107"/>
                  </a:cubicBezTo>
                  <a:cubicBezTo>
                    <a:pt x="84" y="107"/>
                    <a:pt x="83" y="107"/>
                    <a:pt x="81" y="107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68" name="ísļîḍè"/>
            <p:cNvSpPr/>
            <p:nvPr/>
          </p:nvSpPr>
          <p:spPr bwMode="auto">
            <a:xfrm>
              <a:off x="5200543" y="2222186"/>
              <a:ext cx="66043" cy="204585"/>
            </a:xfrm>
            <a:custGeom>
              <a:avLst/>
              <a:gdLst>
                <a:gd name="T0" fmla="*/ 23 w 30"/>
                <a:gd name="T1" fmla="*/ 0 h 93"/>
                <a:gd name="T2" fmla="*/ 28 w 30"/>
                <a:gd name="T3" fmla="*/ 9 h 93"/>
                <a:gd name="T4" fmla="*/ 26 w 30"/>
                <a:gd name="T5" fmla="*/ 50 h 93"/>
                <a:gd name="T6" fmla="*/ 25 w 30"/>
                <a:gd name="T7" fmla="*/ 82 h 93"/>
                <a:gd name="T8" fmla="*/ 16 w 30"/>
                <a:gd name="T9" fmla="*/ 92 h 93"/>
                <a:gd name="T10" fmla="*/ 2 w 30"/>
                <a:gd name="T11" fmla="*/ 85 h 93"/>
                <a:gd name="T12" fmla="*/ 1 w 30"/>
                <a:gd name="T13" fmla="*/ 59 h 93"/>
                <a:gd name="T14" fmla="*/ 3 w 30"/>
                <a:gd name="T15" fmla="*/ 17 h 93"/>
                <a:gd name="T16" fmla="*/ 1 w 30"/>
                <a:gd name="T17" fmla="*/ 4 h 93"/>
                <a:gd name="T18" fmla="*/ 23 w 30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93">
                  <a:moveTo>
                    <a:pt x="23" y="0"/>
                  </a:moveTo>
                  <a:cubicBezTo>
                    <a:pt x="23" y="0"/>
                    <a:pt x="27" y="7"/>
                    <a:pt x="28" y="9"/>
                  </a:cubicBezTo>
                  <a:cubicBezTo>
                    <a:pt x="29" y="12"/>
                    <a:pt x="26" y="47"/>
                    <a:pt x="26" y="50"/>
                  </a:cubicBezTo>
                  <a:cubicBezTo>
                    <a:pt x="26" y="52"/>
                    <a:pt x="25" y="80"/>
                    <a:pt x="25" y="82"/>
                  </a:cubicBezTo>
                  <a:cubicBezTo>
                    <a:pt x="25" y="84"/>
                    <a:pt x="21" y="92"/>
                    <a:pt x="16" y="92"/>
                  </a:cubicBezTo>
                  <a:cubicBezTo>
                    <a:pt x="11" y="91"/>
                    <a:pt x="4" y="88"/>
                    <a:pt x="2" y="85"/>
                  </a:cubicBezTo>
                  <a:cubicBezTo>
                    <a:pt x="0" y="81"/>
                    <a:pt x="1" y="62"/>
                    <a:pt x="1" y="59"/>
                  </a:cubicBezTo>
                  <a:cubicBezTo>
                    <a:pt x="1" y="54"/>
                    <a:pt x="3" y="18"/>
                    <a:pt x="3" y="17"/>
                  </a:cubicBezTo>
                  <a:cubicBezTo>
                    <a:pt x="3" y="15"/>
                    <a:pt x="1" y="4"/>
                    <a:pt x="1" y="4"/>
                  </a:cubicBezTo>
                  <a:lnTo>
                    <a:pt x="2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endParaRPr lang="en-US"/>
            </a:p>
          </p:txBody>
        </p:sp>
        <p:sp>
          <p:nvSpPr>
            <p:cNvPr id="69" name="íşlídé"/>
            <p:cNvSpPr/>
            <p:nvPr/>
          </p:nvSpPr>
          <p:spPr bwMode="auto">
            <a:xfrm>
              <a:off x="5191113" y="2212447"/>
              <a:ext cx="66038" cy="214324"/>
            </a:xfrm>
            <a:custGeom>
              <a:avLst/>
              <a:gdLst>
                <a:gd name="T0" fmla="*/ 17 w 33"/>
                <a:gd name="T1" fmla="*/ 97 h 98"/>
                <a:gd name="T2" fmla="*/ 17 w 33"/>
                <a:gd name="T3" fmla="*/ 97 h 98"/>
                <a:gd name="T4" fmla="*/ 1 w 33"/>
                <a:gd name="T5" fmla="*/ 88 h 98"/>
                <a:gd name="T6" fmla="*/ 0 w 33"/>
                <a:gd name="T7" fmla="*/ 69 h 98"/>
                <a:gd name="T8" fmla="*/ 0 w 33"/>
                <a:gd name="T9" fmla="*/ 61 h 98"/>
                <a:gd name="T10" fmla="*/ 1 w 33"/>
                <a:gd name="T11" fmla="*/ 26 h 98"/>
                <a:gd name="T12" fmla="*/ 1 w 33"/>
                <a:gd name="T13" fmla="*/ 20 h 98"/>
                <a:gd name="T14" fmla="*/ 0 w 33"/>
                <a:gd name="T15" fmla="*/ 6 h 98"/>
                <a:gd name="T16" fmla="*/ 2 w 33"/>
                <a:gd name="T17" fmla="*/ 4 h 98"/>
                <a:gd name="T18" fmla="*/ 5 w 33"/>
                <a:gd name="T19" fmla="*/ 6 h 98"/>
                <a:gd name="T20" fmla="*/ 6 w 33"/>
                <a:gd name="T21" fmla="*/ 20 h 98"/>
                <a:gd name="T22" fmla="*/ 6 w 33"/>
                <a:gd name="T23" fmla="*/ 26 h 98"/>
                <a:gd name="T24" fmla="*/ 5 w 33"/>
                <a:gd name="T25" fmla="*/ 61 h 98"/>
                <a:gd name="T26" fmla="*/ 5 w 33"/>
                <a:gd name="T27" fmla="*/ 69 h 98"/>
                <a:gd name="T28" fmla="*/ 5 w 33"/>
                <a:gd name="T29" fmla="*/ 86 h 98"/>
                <a:gd name="T30" fmla="*/ 17 w 33"/>
                <a:gd name="T31" fmla="*/ 92 h 98"/>
                <a:gd name="T32" fmla="*/ 23 w 33"/>
                <a:gd name="T33" fmla="*/ 85 h 98"/>
                <a:gd name="T34" fmla="*/ 24 w 33"/>
                <a:gd name="T35" fmla="*/ 69 h 98"/>
                <a:gd name="T36" fmla="*/ 24 w 33"/>
                <a:gd name="T37" fmla="*/ 52 h 98"/>
                <a:gd name="T38" fmla="*/ 25 w 33"/>
                <a:gd name="T39" fmla="*/ 39 h 98"/>
                <a:gd name="T40" fmla="*/ 27 w 33"/>
                <a:gd name="T41" fmla="*/ 13 h 98"/>
                <a:gd name="T42" fmla="*/ 21 w 33"/>
                <a:gd name="T43" fmla="*/ 4 h 98"/>
                <a:gd name="T44" fmla="*/ 22 w 33"/>
                <a:gd name="T45" fmla="*/ 1 h 98"/>
                <a:gd name="T46" fmla="*/ 26 w 33"/>
                <a:gd name="T47" fmla="*/ 1 h 98"/>
                <a:gd name="T48" fmla="*/ 31 w 33"/>
                <a:gd name="T49" fmla="*/ 11 h 98"/>
                <a:gd name="T50" fmla="*/ 30 w 33"/>
                <a:gd name="T51" fmla="*/ 40 h 98"/>
                <a:gd name="T52" fmla="*/ 29 w 33"/>
                <a:gd name="T53" fmla="*/ 52 h 98"/>
                <a:gd name="T54" fmla="*/ 29 w 33"/>
                <a:gd name="T55" fmla="*/ 69 h 98"/>
                <a:gd name="T56" fmla="*/ 28 w 33"/>
                <a:gd name="T57" fmla="*/ 84 h 98"/>
                <a:gd name="T58" fmla="*/ 25 w 33"/>
                <a:gd name="T59" fmla="*/ 92 h 98"/>
                <a:gd name="T60" fmla="*/ 17 w 33"/>
                <a:gd name="T61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98">
                  <a:moveTo>
                    <a:pt x="17" y="97"/>
                  </a:moveTo>
                  <a:lnTo>
                    <a:pt x="17" y="97"/>
                  </a:lnTo>
                  <a:cubicBezTo>
                    <a:pt x="11" y="96"/>
                    <a:pt x="4" y="93"/>
                    <a:pt x="1" y="88"/>
                  </a:cubicBezTo>
                  <a:cubicBezTo>
                    <a:pt x="0" y="86"/>
                    <a:pt x="0" y="78"/>
                    <a:pt x="0" y="69"/>
                  </a:cubicBezTo>
                  <a:cubicBezTo>
                    <a:pt x="0" y="65"/>
                    <a:pt x="1" y="63"/>
                    <a:pt x="0" y="61"/>
                  </a:cubicBezTo>
                  <a:cubicBezTo>
                    <a:pt x="0" y="58"/>
                    <a:pt x="1" y="42"/>
                    <a:pt x="1" y="26"/>
                  </a:cubicBezTo>
                  <a:cubicBezTo>
                    <a:pt x="1" y="23"/>
                    <a:pt x="1" y="20"/>
                    <a:pt x="1" y="20"/>
                  </a:cubicBezTo>
                  <a:cubicBezTo>
                    <a:pt x="1" y="19"/>
                    <a:pt x="1" y="11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4" y="3"/>
                    <a:pt x="5" y="4"/>
                    <a:pt x="5" y="6"/>
                  </a:cubicBezTo>
                  <a:cubicBezTo>
                    <a:pt x="5" y="8"/>
                    <a:pt x="6" y="18"/>
                    <a:pt x="6" y="20"/>
                  </a:cubicBezTo>
                  <a:cubicBezTo>
                    <a:pt x="6" y="20"/>
                    <a:pt x="6" y="23"/>
                    <a:pt x="6" y="26"/>
                  </a:cubicBezTo>
                  <a:cubicBezTo>
                    <a:pt x="6" y="37"/>
                    <a:pt x="5" y="58"/>
                    <a:pt x="5" y="61"/>
                  </a:cubicBezTo>
                  <a:cubicBezTo>
                    <a:pt x="5" y="62"/>
                    <a:pt x="5" y="65"/>
                    <a:pt x="5" y="69"/>
                  </a:cubicBezTo>
                  <a:cubicBezTo>
                    <a:pt x="5" y="74"/>
                    <a:pt x="5" y="84"/>
                    <a:pt x="5" y="86"/>
                  </a:cubicBezTo>
                  <a:cubicBezTo>
                    <a:pt x="7" y="88"/>
                    <a:pt x="13" y="91"/>
                    <a:pt x="17" y="92"/>
                  </a:cubicBezTo>
                  <a:cubicBezTo>
                    <a:pt x="20" y="92"/>
                    <a:pt x="23" y="86"/>
                    <a:pt x="23" y="85"/>
                  </a:cubicBezTo>
                  <a:cubicBezTo>
                    <a:pt x="23" y="84"/>
                    <a:pt x="23" y="80"/>
                    <a:pt x="24" y="69"/>
                  </a:cubicBezTo>
                  <a:cubicBezTo>
                    <a:pt x="24" y="62"/>
                    <a:pt x="25" y="53"/>
                    <a:pt x="24" y="52"/>
                  </a:cubicBezTo>
                  <a:cubicBezTo>
                    <a:pt x="24" y="51"/>
                    <a:pt x="24" y="49"/>
                    <a:pt x="25" y="39"/>
                  </a:cubicBezTo>
                  <a:cubicBezTo>
                    <a:pt x="26" y="31"/>
                    <a:pt x="27" y="15"/>
                    <a:pt x="27" y="13"/>
                  </a:cubicBezTo>
                  <a:cubicBezTo>
                    <a:pt x="26" y="11"/>
                    <a:pt x="22" y="6"/>
                    <a:pt x="21" y="4"/>
                  </a:cubicBezTo>
                  <a:cubicBezTo>
                    <a:pt x="21" y="3"/>
                    <a:pt x="21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6" y="2"/>
                    <a:pt x="30" y="8"/>
                    <a:pt x="31" y="11"/>
                  </a:cubicBezTo>
                  <a:cubicBezTo>
                    <a:pt x="32" y="13"/>
                    <a:pt x="32" y="19"/>
                    <a:pt x="30" y="40"/>
                  </a:cubicBezTo>
                  <a:cubicBezTo>
                    <a:pt x="29" y="45"/>
                    <a:pt x="29" y="51"/>
                    <a:pt x="29" y="52"/>
                  </a:cubicBezTo>
                  <a:cubicBezTo>
                    <a:pt x="29" y="53"/>
                    <a:pt x="29" y="58"/>
                    <a:pt x="29" y="69"/>
                  </a:cubicBezTo>
                  <a:cubicBezTo>
                    <a:pt x="29" y="75"/>
                    <a:pt x="28" y="83"/>
                    <a:pt x="28" y="84"/>
                  </a:cubicBezTo>
                  <a:cubicBezTo>
                    <a:pt x="29" y="86"/>
                    <a:pt x="26" y="91"/>
                    <a:pt x="25" y="92"/>
                  </a:cubicBezTo>
                  <a:cubicBezTo>
                    <a:pt x="22" y="95"/>
                    <a:pt x="20" y="97"/>
                    <a:pt x="17" y="9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0" name="ïş1íḍè"/>
            <p:cNvSpPr/>
            <p:nvPr/>
          </p:nvSpPr>
          <p:spPr bwMode="auto">
            <a:xfrm>
              <a:off x="5134507" y="2222186"/>
              <a:ext cx="66038" cy="136388"/>
            </a:xfrm>
            <a:custGeom>
              <a:avLst/>
              <a:gdLst>
                <a:gd name="T0" fmla="*/ 26 w 31"/>
                <a:gd name="T1" fmla="*/ 0 h 63"/>
                <a:gd name="T2" fmla="*/ 30 w 31"/>
                <a:gd name="T3" fmla="*/ 13 h 63"/>
                <a:gd name="T4" fmla="*/ 28 w 31"/>
                <a:gd name="T5" fmla="*/ 61 h 63"/>
                <a:gd name="T6" fmla="*/ 13 w 31"/>
                <a:gd name="T7" fmla="*/ 57 h 63"/>
                <a:gd name="T8" fmla="*/ 10 w 31"/>
                <a:gd name="T9" fmla="*/ 28 h 63"/>
                <a:gd name="T10" fmla="*/ 0 w 31"/>
                <a:gd name="T11" fmla="*/ 17 h 63"/>
                <a:gd name="T12" fmla="*/ 0 w 31"/>
                <a:gd name="T13" fmla="*/ 9 h 63"/>
                <a:gd name="T14" fmla="*/ 26 w 3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3">
                  <a:moveTo>
                    <a:pt x="26" y="0"/>
                  </a:moveTo>
                  <a:cubicBezTo>
                    <a:pt x="26" y="0"/>
                    <a:pt x="29" y="11"/>
                    <a:pt x="30" y="13"/>
                  </a:cubicBezTo>
                  <a:cubicBezTo>
                    <a:pt x="30" y="16"/>
                    <a:pt x="28" y="61"/>
                    <a:pt x="28" y="61"/>
                  </a:cubicBezTo>
                  <a:cubicBezTo>
                    <a:pt x="28" y="61"/>
                    <a:pt x="16" y="62"/>
                    <a:pt x="13" y="57"/>
                  </a:cubicBezTo>
                  <a:cubicBezTo>
                    <a:pt x="11" y="53"/>
                    <a:pt x="10" y="31"/>
                    <a:pt x="10" y="28"/>
                  </a:cubicBezTo>
                  <a:cubicBezTo>
                    <a:pt x="10" y="24"/>
                    <a:pt x="1" y="19"/>
                    <a:pt x="0" y="17"/>
                  </a:cubicBezTo>
                  <a:cubicBezTo>
                    <a:pt x="0" y="15"/>
                    <a:pt x="0" y="9"/>
                    <a:pt x="0" y="9"/>
                  </a:cubicBezTo>
                  <a:lnTo>
                    <a:pt x="26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1" name="íšľiḓe"/>
            <p:cNvSpPr/>
            <p:nvPr/>
          </p:nvSpPr>
          <p:spPr bwMode="auto">
            <a:xfrm>
              <a:off x="5134508" y="2212447"/>
              <a:ext cx="75475" cy="146127"/>
            </a:xfrm>
            <a:custGeom>
              <a:avLst/>
              <a:gdLst>
                <a:gd name="T0" fmla="*/ 29 w 36"/>
                <a:gd name="T1" fmla="*/ 66 h 67"/>
                <a:gd name="T2" fmla="*/ 13 w 36"/>
                <a:gd name="T3" fmla="*/ 61 h 67"/>
                <a:gd name="T4" fmla="*/ 10 w 36"/>
                <a:gd name="T5" fmla="*/ 30 h 67"/>
                <a:gd name="T6" fmla="*/ 5 w 36"/>
                <a:gd name="T7" fmla="*/ 26 h 67"/>
                <a:gd name="T8" fmla="*/ 0 w 36"/>
                <a:gd name="T9" fmla="*/ 21 h 67"/>
                <a:gd name="T10" fmla="*/ 0 w 36"/>
                <a:gd name="T11" fmla="*/ 12 h 67"/>
                <a:gd name="T12" fmla="*/ 2 w 36"/>
                <a:gd name="T13" fmla="*/ 9 h 67"/>
                <a:gd name="T14" fmla="*/ 5 w 36"/>
                <a:gd name="T15" fmla="*/ 12 h 67"/>
                <a:gd name="T16" fmla="*/ 5 w 36"/>
                <a:gd name="T17" fmla="*/ 19 h 67"/>
                <a:gd name="T18" fmla="*/ 8 w 36"/>
                <a:gd name="T19" fmla="*/ 22 h 67"/>
                <a:gd name="T20" fmla="*/ 15 w 36"/>
                <a:gd name="T21" fmla="*/ 30 h 67"/>
                <a:gd name="T22" fmla="*/ 18 w 36"/>
                <a:gd name="T23" fmla="*/ 59 h 67"/>
                <a:gd name="T24" fmla="*/ 28 w 36"/>
                <a:gd name="T25" fmla="*/ 61 h 67"/>
                <a:gd name="T26" fmla="*/ 29 w 36"/>
                <a:gd name="T27" fmla="*/ 17 h 67"/>
                <a:gd name="T28" fmla="*/ 26 w 36"/>
                <a:gd name="T29" fmla="*/ 4 h 67"/>
                <a:gd name="T30" fmla="*/ 27 w 36"/>
                <a:gd name="T31" fmla="*/ 1 h 67"/>
                <a:gd name="T32" fmla="*/ 30 w 36"/>
                <a:gd name="T33" fmla="*/ 3 h 67"/>
                <a:gd name="T34" fmla="*/ 34 w 36"/>
                <a:gd name="T35" fmla="*/ 16 h 67"/>
                <a:gd name="T36" fmla="*/ 33 w 36"/>
                <a:gd name="T37" fmla="*/ 64 h 67"/>
                <a:gd name="T38" fmla="*/ 31 w 36"/>
                <a:gd name="T39" fmla="*/ 66 h 67"/>
                <a:gd name="T40" fmla="*/ 29 w 36"/>
                <a:gd name="T41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67">
                  <a:moveTo>
                    <a:pt x="29" y="66"/>
                  </a:moveTo>
                  <a:cubicBezTo>
                    <a:pt x="25" y="66"/>
                    <a:pt x="16" y="66"/>
                    <a:pt x="13" y="61"/>
                  </a:cubicBezTo>
                  <a:cubicBezTo>
                    <a:pt x="10" y="56"/>
                    <a:pt x="10" y="33"/>
                    <a:pt x="10" y="30"/>
                  </a:cubicBezTo>
                  <a:cubicBezTo>
                    <a:pt x="10" y="29"/>
                    <a:pt x="7" y="27"/>
                    <a:pt x="5" y="26"/>
                  </a:cubicBezTo>
                  <a:cubicBezTo>
                    <a:pt x="2" y="24"/>
                    <a:pt x="1" y="22"/>
                    <a:pt x="0" y="21"/>
                  </a:cubicBezTo>
                  <a:cubicBezTo>
                    <a:pt x="0" y="19"/>
                    <a:pt x="0" y="13"/>
                    <a:pt x="0" y="12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3" y="9"/>
                    <a:pt x="5" y="10"/>
                    <a:pt x="5" y="12"/>
                  </a:cubicBezTo>
                  <a:cubicBezTo>
                    <a:pt x="5" y="14"/>
                    <a:pt x="5" y="18"/>
                    <a:pt x="5" y="19"/>
                  </a:cubicBezTo>
                  <a:cubicBezTo>
                    <a:pt x="5" y="20"/>
                    <a:pt x="7" y="21"/>
                    <a:pt x="8" y="22"/>
                  </a:cubicBezTo>
                  <a:cubicBezTo>
                    <a:pt x="11" y="25"/>
                    <a:pt x="15" y="27"/>
                    <a:pt x="15" y="30"/>
                  </a:cubicBezTo>
                  <a:cubicBezTo>
                    <a:pt x="15" y="40"/>
                    <a:pt x="16" y="56"/>
                    <a:pt x="18" y="59"/>
                  </a:cubicBezTo>
                  <a:cubicBezTo>
                    <a:pt x="19" y="60"/>
                    <a:pt x="24" y="61"/>
                    <a:pt x="28" y="61"/>
                  </a:cubicBezTo>
                  <a:cubicBezTo>
                    <a:pt x="29" y="44"/>
                    <a:pt x="29" y="18"/>
                    <a:pt x="29" y="17"/>
                  </a:cubicBezTo>
                  <a:cubicBezTo>
                    <a:pt x="29" y="14"/>
                    <a:pt x="27" y="8"/>
                    <a:pt x="26" y="4"/>
                  </a:cubicBezTo>
                  <a:cubicBezTo>
                    <a:pt x="25" y="3"/>
                    <a:pt x="26" y="1"/>
                    <a:pt x="27" y="1"/>
                  </a:cubicBezTo>
                  <a:cubicBezTo>
                    <a:pt x="29" y="0"/>
                    <a:pt x="30" y="1"/>
                    <a:pt x="30" y="3"/>
                  </a:cubicBezTo>
                  <a:cubicBezTo>
                    <a:pt x="31" y="4"/>
                    <a:pt x="34" y="13"/>
                    <a:pt x="34" y="16"/>
                  </a:cubicBezTo>
                  <a:cubicBezTo>
                    <a:pt x="35" y="19"/>
                    <a:pt x="33" y="56"/>
                    <a:pt x="33" y="64"/>
                  </a:cubicBezTo>
                  <a:cubicBezTo>
                    <a:pt x="33" y="65"/>
                    <a:pt x="32" y="66"/>
                    <a:pt x="31" y="66"/>
                  </a:cubicBezTo>
                  <a:cubicBezTo>
                    <a:pt x="30" y="66"/>
                    <a:pt x="30" y="66"/>
                    <a:pt x="29" y="66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2" name="îṧļîḍê"/>
            <p:cNvSpPr/>
            <p:nvPr/>
          </p:nvSpPr>
          <p:spPr bwMode="auto">
            <a:xfrm>
              <a:off x="5209981" y="2329351"/>
              <a:ext cx="47169" cy="19484"/>
            </a:xfrm>
            <a:custGeom>
              <a:avLst/>
              <a:gdLst>
                <a:gd name="T0" fmla="*/ 15 w 20"/>
                <a:gd name="T1" fmla="*/ 8 h 9"/>
                <a:gd name="T2" fmla="*/ 9 w 20"/>
                <a:gd name="T3" fmla="*/ 6 h 9"/>
                <a:gd name="T4" fmla="*/ 3 w 20"/>
                <a:gd name="T5" fmla="*/ 6 h 9"/>
                <a:gd name="T6" fmla="*/ 0 w 20"/>
                <a:gd name="T7" fmla="*/ 4 h 9"/>
                <a:gd name="T8" fmla="*/ 2 w 20"/>
                <a:gd name="T9" fmla="*/ 1 h 9"/>
                <a:gd name="T10" fmla="*/ 10 w 20"/>
                <a:gd name="T11" fmla="*/ 2 h 9"/>
                <a:gd name="T12" fmla="*/ 16 w 20"/>
                <a:gd name="T13" fmla="*/ 2 h 9"/>
                <a:gd name="T14" fmla="*/ 19 w 20"/>
                <a:gd name="T15" fmla="*/ 4 h 9"/>
                <a:gd name="T16" fmla="*/ 17 w 20"/>
                <a:gd name="T17" fmla="*/ 8 h 9"/>
                <a:gd name="T18" fmla="*/ 15 w 20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9">
                  <a:moveTo>
                    <a:pt x="15" y="8"/>
                  </a:moveTo>
                  <a:cubicBezTo>
                    <a:pt x="13" y="8"/>
                    <a:pt x="11" y="7"/>
                    <a:pt x="9" y="6"/>
                  </a:cubicBezTo>
                  <a:cubicBezTo>
                    <a:pt x="7" y="6"/>
                    <a:pt x="4" y="5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1"/>
                    <a:pt x="2" y="1"/>
                  </a:cubicBezTo>
                  <a:cubicBezTo>
                    <a:pt x="4" y="0"/>
                    <a:pt x="7" y="1"/>
                    <a:pt x="10" y="2"/>
                  </a:cubicBezTo>
                  <a:cubicBezTo>
                    <a:pt x="12" y="2"/>
                    <a:pt x="15" y="3"/>
                    <a:pt x="16" y="2"/>
                  </a:cubicBezTo>
                  <a:cubicBezTo>
                    <a:pt x="17" y="2"/>
                    <a:pt x="18" y="3"/>
                    <a:pt x="19" y="4"/>
                  </a:cubicBezTo>
                  <a:cubicBezTo>
                    <a:pt x="19" y="6"/>
                    <a:pt x="18" y="7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3" name="îṧḻidê"/>
            <p:cNvSpPr/>
            <p:nvPr/>
          </p:nvSpPr>
          <p:spPr bwMode="auto">
            <a:xfrm>
              <a:off x="5219416" y="2251415"/>
              <a:ext cx="37737" cy="9739"/>
            </a:xfrm>
            <a:custGeom>
              <a:avLst/>
              <a:gdLst>
                <a:gd name="T0" fmla="*/ 16 w 19"/>
                <a:gd name="T1" fmla="*/ 5 h 6"/>
                <a:gd name="T2" fmla="*/ 2 w 19"/>
                <a:gd name="T3" fmla="*/ 5 h 6"/>
                <a:gd name="T4" fmla="*/ 0 w 19"/>
                <a:gd name="T5" fmla="*/ 2 h 6"/>
                <a:gd name="T6" fmla="*/ 2 w 19"/>
                <a:gd name="T7" fmla="*/ 0 h 6"/>
                <a:gd name="T8" fmla="*/ 16 w 19"/>
                <a:gd name="T9" fmla="*/ 0 h 6"/>
                <a:gd name="T10" fmla="*/ 18 w 19"/>
                <a:gd name="T11" fmla="*/ 2 h 6"/>
                <a:gd name="T12" fmla="*/ 16 w 1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16" y="5"/>
                  </a:moveTo>
                  <a:lnTo>
                    <a:pt x="2" y="5"/>
                  </a:ln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16" y="0"/>
                  </a:lnTo>
                  <a:cubicBezTo>
                    <a:pt x="17" y="0"/>
                    <a:pt x="18" y="1"/>
                    <a:pt x="18" y="2"/>
                  </a:cubicBezTo>
                  <a:cubicBezTo>
                    <a:pt x="18" y="4"/>
                    <a:pt x="17" y="5"/>
                    <a:pt x="16" y="5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4" name="îṡľiḓè"/>
            <p:cNvSpPr/>
            <p:nvPr/>
          </p:nvSpPr>
          <p:spPr bwMode="auto">
            <a:xfrm>
              <a:off x="5276021" y="2222186"/>
              <a:ext cx="37737" cy="19484"/>
            </a:xfrm>
            <a:custGeom>
              <a:avLst/>
              <a:gdLst>
                <a:gd name="T0" fmla="*/ 16 w 19"/>
                <a:gd name="T1" fmla="*/ 6 h 7"/>
                <a:gd name="T2" fmla="*/ 15 w 19"/>
                <a:gd name="T3" fmla="*/ 6 h 7"/>
                <a:gd name="T4" fmla="*/ 2 w 19"/>
                <a:gd name="T5" fmla="*/ 5 h 7"/>
                <a:gd name="T6" fmla="*/ 0 w 19"/>
                <a:gd name="T7" fmla="*/ 2 h 7"/>
                <a:gd name="T8" fmla="*/ 2 w 19"/>
                <a:gd name="T9" fmla="*/ 0 h 7"/>
                <a:gd name="T10" fmla="*/ 16 w 19"/>
                <a:gd name="T11" fmla="*/ 1 h 7"/>
                <a:gd name="T12" fmla="*/ 18 w 19"/>
                <a:gd name="T13" fmla="*/ 3 h 7"/>
                <a:gd name="T14" fmla="*/ 16 w 19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6" y="6"/>
                  </a:moveTo>
                  <a:cubicBezTo>
                    <a:pt x="16" y="6"/>
                    <a:pt x="16" y="6"/>
                    <a:pt x="15" y="6"/>
                  </a:cubicBezTo>
                  <a:lnTo>
                    <a:pt x="2" y="5"/>
                  </a:lnTo>
                  <a:cubicBezTo>
                    <a:pt x="0" y="5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lnTo>
                    <a:pt x="16" y="1"/>
                  </a:lnTo>
                  <a:cubicBezTo>
                    <a:pt x="17" y="1"/>
                    <a:pt x="18" y="2"/>
                    <a:pt x="18" y="3"/>
                  </a:cubicBezTo>
                  <a:cubicBezTo>
                    <a:pt x="18" y="5"/>
                    <a:pt x="17" y="6"/>
                    <a:pt x="16" y="6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5" name="iśļîḋe"/>
            <p:cNvSpPr/>
            <p:nvPr/>
          </p:nvSpPr>
          <p:spPr bwMode="auto">
            <a:xfrm>
              <a:off x="5342060" y="2222186"/>
              <a:ext cx="37737" cy="29229"/>
            </a:xfrm>
            <a:custGeom>
              <a:avLst/>
              <a:gdLst>
                <a:gd name="T0" fmla="*/ 14 w 17"/>
                <a:gd name="T1" fmla="*/ 11 h 12"/>
                <a:gd name="T2" fmla="*/ 6 w 17"/>
                <a:gd name="T3" fmla="*/ 8 h 12"/>
                <a:gd name="T4" fmla="*/ 2 w 17"/>
                <a:gd name="T5" fmla="*/ 5 h 12"/>
                <a:gd name="T6" fmla="*/ 0 w 17"/>
                <a:gd name="T7" fmla="*/ 3 h 12"/>
                <a:gd name="T8" fmla="*/ 2 w 17"/>
                <a:gd name="T9" fmla="*/ 0 h 12"/>
                <a:gd name="T10" fmla="*/ 9 w 17"/>
                <a:gd name="T11" fmla="*/ 4 h 12"/>
                <a:gd name="T12" fmla="*/ 14 w 17"/>
                <a:gd name="T13" fmla="*/ 6 h 12"/>
                <a:gd name="T14" fmla="*/ 16 w 17"/>
                <a:gd name="T15" fmla="*/ 8 h 12"/>
                <a:gd name="T16" fmla="*/ 14 w 17"/>
                <a:gd name="T1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14" y="11"/>
                  </a:moveTo>
                  <a:cubicBezTo>
                    <a:pt x="11" y="11"/>
                    <a:pt x="9" y="9"/>
                    <a:pt x="6" y="8"/>
                  </a:cubicBezTo>
                  <a:cubicBezTo>
                    <a:pt x="5" y="6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" y="0"/>
                    <a:pt x="7" y="2"/>
                    <a:pt x="9" y="4"/>
                  </a:cubicBezTo>
                  <a:cubicBezTo>
                    <a:pt x="11" y="5"/>
                    <a:pt x="12" y="6"/>
                    <a:pt x="14" y="6"/>
                  </a:cubicBezTo>
                  <a:cubicBezTo>
                    <a:pt x="15" y="6"/>
                    <a:pt x="16" y="6"/>
                    <a:pt x="16" y="8"/>
                  </a:cubicBezTo>
                  <a:cubicBezTo>
                    <a:pt x="16" y="9"/>
                    <a:pt x="15" y="11"/>
                    <a:pt x="14" y="1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6" name="íšḻîḓè"/>
            <p:cNvSpPr/>
            <p:nvPr/>
          </p:nvSpPr>
          <p:spPr bwMode="auto">
            <a:xfrm>
              <a:off x="5323191" y="2280638"/>
              <a:ext cx="37737" cy="19484"/>
            </a:xfrm>
            <a:custGeom>
              <a:avLst/>
              <a:gdLst>
                <a:gd name="T0" fmla="*/ 15 w 18"/>
                <a:gd name="T1" fmla="*/ 7 h 8"/>
                <a:gd name="T2" fmla="*/ 14 w 18"/>
                <a:gd name="T3" fmla="*/ 7 h 8"/>
                <a:gd name="T4" fmla="*/ 10 w 18"/>
                <a:gd name="T5" fmla="*/ 7 h 8"/>
                <a:gd name="T6" fmla="*/ 3 w 18"/>
                <a:gd name="T7" fmla="*/ 6 h 8"/>
                <a:gd name="T8" fmla="*/ 0 w 18"/>
                <a:gd name="T9" fmla="*/ 3 h 8"/>
                <a:gd name="T10" fmla="*/ 3 w 18"/>
                <a:gd name="T11" fmla="*/ 0 h 8"/>
                <a:gd name="T12" fmla="*/ 11 w 18"/>
                <a:gd name="T13" fmla="*/ 1 h 8"/>
                <a:gd name="T14" fmla="*/ 15 w 18"/>
                <a:gd name="T15" fmla="*/ 2 h 8"/>
                <a:gd name="T16" fmla="*/ 17 w 18"/>
                <a:gd name="T17" fmla="*/ 5 h 8"/>
                <a:gd name="T18" fmla="*/ 15 w 18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8">
                  <a:moveTo>
                    <a:pt x="15" y="7"/>
                  </a:moveTo>
                  <a:lnTo>
                    <a:pt x="14" y="7"/>
                  </a:lnTo>
                  <a:cubicBezTo>
                    <a:pt x="13" y="7"/>
                    <a:pt x="12" y="7"/>
                    <a:pt x="10" y="7"/>
                  </a:cubicBezTo>
                  <a:cubicBezTo>
                    <a:pt x="8" y="6"/>
                    <a:pt x="5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9" y="1"/>
                    <a:pt x="11" y="1"/>
                  </a:cubicBezTo>
                  <a:cubicBezTo>
                    <a:pt x="13" y="1"/>
                    <a:pt x="14" y="2"/>
                    <a:pt x="15" y="2"/>
                  </a:cubicBezTo>
                  <a:cubicBezTo>
                    <a:pt x="16" y="2"/>
                    <a:pt x="17" y="4"/>
                    <a:pt x="17" y="5"/>
                  </a:cubicBezTo>
                  <a:cubicBezTo>
                    <a:pt x="17" y="6"/>
                    <a:pt x="16" y="7"/>
                    <a:pt x="15" y="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7" name="iśľídé"/>
            <p:cNvSpPr/>
            <p:nvPr/>
          </p:nvSpPr>
          <p:spPr bwMode="auto">
            <a:xfrm>
              <a:off x="5266570" y="2329351"/>
              <a:ext cx="37737" cy="19484"/>
            </a:xfrm>
            <a:custGeom>
              <a:avLst/>
              <a:gdLst>
                <a:gd name="T0" fmla="*/ 15 w 19"/>
                <a:gd name="T1" fmla="*/ 6 h 7"/>
                <a:gd name="T2" fmla="*/ 15 w 19"/>
                <a:gd name="T3" fmla="*/ 6 h 7"/>
                <a:gd name="T4" fmla="*/ 2 w 19"/>
                <a:gd name="T5" fmla="*/ 5 h 7"/>
                <a:gd name="T6" fmla="*/ 0 w 19"/>
                <a:gd name="T7" fmla="*/ 3 h 7"/>
                <a:gd name="T8" fmla="*/ 2 w 19"/>
                <a:gd name="T9" fmla="*/ 0 h 7"/>
                <a:gd name="T10" fmla="*/ 15 w 19"/>
                <a:gd name="T11" fmla="*/ 1 h 7"/>
                <a:gd name="T12" fmla="*/ 18 w 19"/>
                <a:gd name="T13" fmla="*/ 4 h 7"/>
                <a:gd name="T14" fmla="*/ 15 w 19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5" y="6"/>
                  </a:moveTo>
                  <a:lnTo>
                    <a:pt x="15" y="6"/>
                  </a:lnTo>
                  <a:cubicBezTo>
                    <a:pt x="11" y="6"/>
                    <a:pt x="7" y="6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1"/>
                    <a:pt x="11" y="1"/>
                    <a:pt x="15" y="1"/>
                  </a:cubicBezTo>
                  <a:cubicBezTo>
                    <a:pt x="17" y="1"/>
                    <a:pt x="18" y="2"/>
                    <a:pt x="18" y="4"/>
                  </a:cubicBezTo>
                  <a:cubicBezTo>
                    <a:pt x="18" y="5"/>
                    <a:pt x="17" y="6"/>
                    <a:pt x="15" y="6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8" name="îŝļíḓè"/>
            <p:cNvSpPr/>
            <p:nvPr/>
          </p:nvSpPr>
          <p:spPr bwMode="auto">
            <a:xfrm>
              <a:off x="6911675" y="2173663"/>
              <a:ext cx="278404" cy="200504"/>
            </a:xfrm>
            <a:custGeom>
              <a:avLst/>
              <a:gdLst>
                <a:gd name="T0" fmla="*/ 29 w 127"/>
                <a:gd name="T1" fmla="*/ 14 h 92"/>
                <a:gd name="T2" fmla="*/ 24 w 127"/>
                <a:gd name="T3" fmla="*/ 22 h 92"/>
                <a:gd name="T4" fmla="*/ 25 w 127"/>
                <a:gd name="T5" fmla="*/ 38 h 92"/>
                <a:gd name="T6" fmla="*/ 30 w 127"/>
                <a:gd name="T7" fmla="*/ 80 h 92"/>
                <a:gd name="T8" fmla="*/ 17 w 127"/>
                <a:gd name="T9" fmla="*/ 90 h 92"/>
                <a:gd name="T10" fmla="*/ 7 w 127"/>
                <a:gd name="T11" fmla="*/ 77 h 92"/>
                <a:gd name="T12" fmla="*/ 1 w 127"/>
                <a:gd name="T13" fmla="*/ 50 h 92"/>
                <a:gd name="T14" fmla="*/ 4 w 127"/>
                <a:gd name="T15" fmla="*/ 18 h 92"/>
                <a:gd name="T16" fmla="*/ 11 w 127"/>
                <a:gd name="T17" fmla="*/ 9 h 92"/>
                <a:gd name="T18" fmla="*/ 22 w 127"/>
                <a:gd name="T19" fmla="*/ 7 h 92"/>
                <a:gd name="T20" fmla="*/ 39 w 127"/>
                <a:gd name="T21" fmla="*/ 6 h 92"/>
                <a:gd name="T22" fmla="*/ 55 w 127"/>
                <a:gd name="T23" fmla="*/ 2 h 92"/>
                <a:gd name="T24" fmla="*/ 65 w 127"/>
                <a:gd name="T25" fmla="*/ 7 h 92"/>
                <a:gd name="T26" fmla="*/ 81 w 127"/>
                <a:gd name="T27" fmla="*/ 6 h 92"/>
                <a:gd name="T28" fmla="*/ 91 w 127"/>
                <a:gd name="T29" fmla="*/ 13 h 92"/>
                <a:gd name="T30" fmla="*/ 110 w 127"/>
                <a:gd name="T31" fmla="*/ 12 h 92"/>
                <a:gd name="T32" fmla="*/ 126 w 127"/>
                <a:gd name="T33" fmla="*/ 42 h 92"/>
                <a:gd name="T34" fmla="*/ 41 w 127"/>
                <a:gd name="T35" fmla="*/ 42 h 92"/>
                <a:gd name="T36" fmla="*/ 29 w 127"/>
                <a:gd name="T37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7" h="92">
                  <a:moveTo>
                    <a:pt x="29" y="14"/>
                  </a:moveTo>
                  <a:cubicBezTo>
                    <a:pt x="29" y="14"/>
                    <a:pt x="25" y="19"/>
                    <a:pt x="24" y="22"/>
                  </a:cubicBezTo>
                  <a:cubicBezTo>
                    <a:pt x="23" y="25"/>
                    <a:pt x="24" y="33"/>
                    <a:pt x="25" y="38"/>
                  </a:cubicBezTo>
                  <a:cubicBezTo>
                    <a:pt x="26" y="43"/>
                    <a:pt x="30" y="76"/>
                    <a:pt x="30" y="80"/>
                  </a:cubicBezTo>
                  <a:cubicBezTo>
                    <a:pt x="30" y="84"/>
                    <a:pt x="26" y="88"/>
                    <a:pt x="17" y="90"/>
                  </a:cubicBezTo>
                  <a:cubicBezTo>
                    <a:pt x="9" y="91"/>
                    <a:pt x="7" y="77"/>
                    <a:pt x="7" y="77"/>
                  </a:cubicBezTo>
                  <a:cubicBezTo>
                    <a:pt x="7" y="77"/>
                    <a:pt x="2" y="56"/>
                    <a:pt x="1" y="50"/>
                  </a:cubicBezTo>
                  <a:cubicBezTo>
                    <a:pt x="0" y="45"/>
                    <a:pt x="3" y="20"/>
                    <a:pt x="4" y="18"/>
                  </a:cubicBezTo>
                  <a:cubicBezTo>
                    <a:pt x="5" y="16"/>
                    <a:pt x="8" y="12"/>
                    <a:pt x="11" y="9"/>
                  </a:cubicBezTo>
                  <a:cubicBezTo>
                    <a:pt x="13" y="7"/>
                    <a:pt x="22" y="7"/>
                    <a:pt x="22" y="7"/>
                  </a:cubicBezTo>
                  <a:cubicBezTo>
                    <a:pt x="22" y="7"/>
                    <a:pt x="35" y="6"/>
                    <a:pt x="39" y="6"/>
                  </a:cubicBezTo>
                  <a:cubicBezTo>
                    <a:pt x="42" y="7"/>
                    <a:pt x="51" y="0"/>
                    <a:pt x="55" y="2"/>
                  </a:cubicBezTo>
                  <a:cubicBezTo>
                    <a:pt x="59" y="4"/>
                    <a:pt x="65" y="7"/>
                    <a:pt x="65" y="7"/>
                  </a:cubicBezTo>
                  <a:cubicBezTo>
                    <a:pt x="65" y="7"/>
                    <a:pt x="76" y="3"/>
                    <a:pt x="81" y="6"/>
                  </a:cubicBezTo>
                  <a:cubicBezTo>
                    <a:pt x="86" y="8"/>
                    <a:pt x="91" y="13"/>
                    <a:pt x="91" y="13"/>
                  </a:cubicBezTo>
                  <a:cubicBezTo>
                    <a:pt x="91" y="13"/>
                    <a:pt x="106" y="8"/>
                    <a:pt x="110" y="12"/>
                  </a:cubicBezTo>
                  <a:cubicBezTo>
                    <a:pt x="115" y="17"/>
                    <a:pt x="126" y="40"/>
                    <a:pt x="126" y="42"/>
                  </a:cubicBezTo>
                  <a:cubicBezTo>
                    <a:pt x="125" y="42"/>
                    <a:pt x="41" y="42"/>
                    <a:pt x="41" y="42"/>
                  </a:cubicBezTo>
                  <a:lnTo>
                    <a:pt x="29" y="1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79" name="îṣḻíḑe"/>
            <p:cNvSpPr/>
            <p:nvPr/>
          </p:nvSpPr>
          <p:spPr bwMode="auto">
            <a:xfrm>
              <a:off x="6902079" y="2173661"/>
              <a:ext cx="288000" cy="200504"/>
            </a:xfrm>
            <a:custGeom>
              <a:avLst/>
              <a:gdLst>
                <a:gd name="T0" fmla="*/ 18 w 133"/>
                <a:gd name="T1" fmla="*/ 93 h 94"/>
                <a:gd name="T2" fmla="*/ 13 w 133"/>
                <a:gd name="T3" fmla="*/ 92 h 94"/>
                <a:gd name="T4" fmla="*/ 6 w 133"/>
                <a:gd name="T5" fmla="*/ 79 h 94"/>
                <a:gd name="T6" fmla="*/ 1 w 133"/>
                <a:gd name="T7" fmla="*/ 52 h 94"/>
                <a:gd name="T8" fmla="*/ 4 w 133"/>
                <a:gd name="T9" fmla="*/ 18 h 94"/>
                <a:gd name="T10" fmla="*/ 11 w 133"/>
                <a:gd name="T11" fmla="*/ 8 h 94"/>
                <a:gd name="T12" fmla="*/ 24 w 133"/>
                <a:gd name="T13" fmla="*/ 6 h 94"/>
                <a:gd name="T14" fmla="*/ 41 w 133"/>
                <a:gd name="T15" fmla="*/ 5 h 94"/>
                <a:gd name="T16" fmla="*/ 47 w 133"/>
                <a:gd name="T17" fmla="*/ 3 h 94"/>
                <a:gd name="T18" fmla="*/ 58 w 133"/>
                <a:gd name="T19" fmla="*/ 1 h 94"/>
                <a:gd name="T20" fmla="*/ 67 w 133"/>
                <a:gd name="T21" fmla="*/ 6 h 94"/>
                <a:gd name="T22" fmla="*/ 84 w 133"/>
                <a:gd name="T23" fmla="*/ 5 h 94"/>
                <a:gd name="T24" fmla="*/ 94 w 133"/>
                <a:gd name="T25" fmla="*/ 11 h 94"/>
                <a:gd name="T26" fmla="*/ 114 w 133"/>
                <a:gd name="T27" fmla="*/ 12 h 94"/>
                <a:gd name="T28" fmla="*/ 130 w 133"/>
                <a:gd name="T29" fmla="*/ 44 h 94"/>
                <a:gd name="T30" fmla="*/ 43 w 133"/>
                <a:gd name="T31" fmla="*/ 45 h 94"/>
                <a:gd name="T32" fmla="*/ 41 w 133"/>
                <a:gd name="T33" fmla="*/ 43 h 94"/>
                <a:gd name="T34" fmla="*/ 43 w 133"/>
                <a:gd name="T35" fmla="*/ 40 h 94"/>
                <a:gd name="T36" fmla="*/ 124 w 133"/>
                <a:gd name="T37" fmla="*/ 40 h 94"/>
                <a:gd name="T38" fmla="*/ 111 w 133"/>
                <a:gd name="T39" fmla="*/ 15 h 94"/>
                <a:gd name="T40" fmla="*/ 94 w 133"/>
                <a:gd name="T41" fmla="*/ 17 h 94"/>
                <a:gd name="T42" fmla="*/ 92 w 133"/>
                <a:gd name="T43" fmla="*/ 16 h 94"/>
                <a:gd name="T44" fmla="*/ 82 w 133"/>
                <a:gd name="T45" fmla="*/ 9 h 94"/>
                <a:gd name="T46" fmla="*/ 68 w 133"/>
                <a:gd name="T47" fmla="*/ 11 h 94"/>
                <a:gd name="T48" fmla="*/ 65 w 133"/>
                <a:gd name="T49" fmla="*/ 10 h 94"/>
                <a:gd name="T50" fmla="*/ 56 w 133"/>
                <a:gd name="T51" fmla="*/ 6 h 94"/>
                <a:gd name="T52" fmla="*/ 48 w 133"/>
                <a:gd name="T53" fmla="*/ 8 h 94"/>
                <a:gd name="T54" fmla="*/ 41 w 133"/>
                <a:gd name="T55" fmla="*/ 10 h 94"/>
                <a:gd name="T56" fmla="*/ 25 w 133"/>
                <a:gd name="T57" fmla="*/ 11 h 94"/>
                <a:gd name="T58" fmla="*/ 24 w 133"/>
                <a:gd name="T59" fmla="*/ 11 h 94"/>
                <a:gd name="T60" fmla="*/ 14 w 133"/>
                <a:gd name="T61" fmla="*/ 12 h 94"/>
                <a:gd name="T62" fmla="*/ 9 w 133"/>
                <a:gd name="T63" fmla="*/ 20 h 94"/>
                <a:gd name="T64" fmla="*/ 6 w 133"/>
                <a:gd name="T65" fmla="*/ 51 h 94"/>
                <a:gd name="T66" fmla="*/ 11 w 133"/>
                <a:gd name="T67" fmla="*/ 78 h 94"/>
                <a:gd name="T68" fmla="*/ 16 w 133"/>
                <a:gd name="T69" fmla="*/ 88 h 94"/>
                <a:gd name="T70" fmla="*/ 19 w 133"/>
                <a:gd name="T71" fmla="*/ 89 h 94"/>
                <a:gd name="T72" fmla="*/ 29 w 133"/>
                <a:gd name="T73" fmla="*/ 81 h 94"/>
                <a:gd name="T74" fmla="*/ 25 w 133"/>
                <a:gd name="T75" fmla="*/ 45 h 94"/>
                <a:gd name="T76" fmla="*/ 25 w 133"/>
                <a:gd name="T77" fmla="*/ 40 h 94"/>
                <a:gd name="T78" fmla="*/ 24 w 133"/>
                <a:gd name="T79" fmla="*/ 37 h 94"/>
                <a:gd name="T80" fmla="*/ 24 w 133"/>
                <a:gd name="T81" fmla="*/ 22 h 94"/>
                <a:gd name="T82" fmla="*/ 30 w 133"/>
                <a:gd name="T83" fmla="*/ 14 h 94"/>
                <a:gd name="T84" fmla="*/ 33 w 133"/>
                <a:gd name="T85" fmla="*/ 14 h 94"/>
                <a:gd name="T86" fmla="*/ 33 w 133"/>
                <a:gd name="T87" fmla="*/ 17 h 94"/>
                <a:gd name="T88" fmla="*/ 28 w 133"/>
                <a:gd name="T89" fmla="*/ 24 h 94"/>
                <a:gd name="T90" fmla="*/ 29 w 133"/>
                <a:gd name="T91" fmla="*/ 36 h 94"/>
                <a:gd name="T92" fmla="*/ 29 w 133"/>
                <a:gd name="T93" fmla="*/ 39 h 94"/>
                <a:gd name="T94" fmla="*/ 30 w 133"/>
                <a:gd name="T95" fmla="*/ 44 h 94"/>
                <a:gd name="T96" fmla="*/ 34 w 133"/>
                <a:gd name="T97" fmla="*/ 81 h 94"/>
                <a:gd name="T98" fmla="*/ 20 w 133"/>
                <a:gd name="T99" fmla="*/ 93 h 94"/>
                <a:gd name="T100" fmla="*/ 18 w 133"/>
                <a:gd name="T101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94">
                  <a:moveTo>
                    <a:pt x="18" y="93"/>
                  </a:moveTo>
                  <a:cubicBezTo>
                    <a:pt x="16" y="93"/>
                    <a:pt x="14" y="93"/>
                    <a:pt x="13" y="92"/>
                  </a:cubicBezTo>
                  <a:cubicBezTo>
                    <a:pt x="7" y="88"/>
                    <a:pt x="6" y="80"/>
                    <a:pt x="6" y="79"/>
                  </a:cubicBezTo>
                  <a:cubicBezTo>
                    <a:pt x="6" y="78"/>
                    <a:pt x="2" y="57"/>
                    <a:pt x="1" y="52"/>
                  </a:cubicBezTo>
                  <a:cubicBezTo>
                    <a:pt x="0" y="46"/>
                    <a:pt x="3" y="20"/>
                    <a:pt x="4" y="18"/>
                  </a:cubicBezTo>
                  <a:cubicBezTo>
                    <a:pt x="5" y="16"/>
                    <a:pt x="7" y="12"/>
                    <a:pt x="11" y="8"/>
                  </a:cubicBezTo>
                  <a:cubicBezTo>
                    <a:pt x="13" y="6"/>
                    <a:pt x="20" y="6"/>
                    <a:pt x="24" y="6"/>
                  </a:cubicBezTo>
                  <a:cubicBezTo>
                    <a:pt x="26" y="6"/>
                    <a:pt x="37" y="5"/>
                    <a:pt x="41" y="5"/>
                  </a:cubicBezTo>
                  <a:cubicBezTo>
                    <a:pt x="42" y="5"/>
                    <a:pt x="44" y="4"/>
                    <a:pt x="47" y="3"/>
                  </a:cubicBezTo>
                  <a:cubicBezTo>
                    <a:pt x="50" y="2"/>
                    <a:pt x="55" y="0"/>
                    <a:pt x="58" y="1"/>
                  </a:cubicBezTo>
                  <a:cubicBezTo>
                    <a:pt x="61" y="2"/>
                    <a:pt x="65" y="4"/>
                    <a:pt x="67" y="6"/>
                  </a:cubicBezTo>
                  <a:cubicBezTo>
                    <a:pt x="71" y="4"/>
                    <a:pt x="80" y="2"/>
                    <a:pt x="84" y="5"/>
                  </a:cubicBezTo>
                  <a:cubicBezTo>
                    <a:pt x="88" y="7"/>
                    <a:pt x="92" y="10"/>
                    <a:pt x="94" y="11"/>
                  </a:cubicBezTo>
                  <a:cubicBezTo>
                    <a:pt x="98" y="10"/>
                    <a:pt x="109" y="7"/>
                    <a:pt x="114" y="12"/>
                  </a:cubicBezTo>
                  <a:cubicBezTo>
                    <a:pt x="116" y="14"/>
                    <a:pt x="132" y="40"/>
                    <a:pt x="130" y="44"/>
                  </a:cubicBezTo>
                  <a:cubicBezTo>
                    <a:pt x="129" y="46"/>
                    <a:pt x="128" y="46"/>
                    <a:pt x="43" y="45"/>
                  </a:cubicBezTo>
                  <a:cubicBezTo>
                    <a:pt x="42" y="45"/>
                    <a:pt x="41" y="44"/>
                    <a:pt x="41" y="43"/>
                  </a:cubicBezTo>
                  <a:cubicBezTo>
                    <a:pt x="41" y="42"/>
                    <a:pt x="42" y="40"/>
                    <a:pt x="43" y="40"/>
                  </a:cubicBezTo>
                  <a:cubicBezTo>
                    <a:pt x="71" y="41"/>
                    <a:pt x="113" y="41"/>
                    <a:pt x="124" y="40"/>
                  </a:cubicBezTo>
                  <a:cubicBezTo>
                    <a:pt x="122" y="34"/>
                    <a:pt x="114" y="19"/>
                    <a:pt x="111" y="15"/>
                  </a:cubicBezTo>
                  <a:cubicBezTo>
                    <a:pt x="108" y="13"/>
                    <a:pt x="99" y="15"/>
                    <a:pt x="94" y="17"/>
                  </a:cubicBezTo>
                  <a:cubicBezTo>
                    <a:pt x="93" y="17"/>
                    <a:pt x="92" y="17"/>
                    <a:pt x="92" y="16"/>
                  </a:cubicBezTo>
                  <a:cubicBezTo>
                    <a:pt x="92" y="16"/>
                    <a:pt x="86" y="12"/>
                    <a:pt x="82" y="9"/>
                  </a:cubicBezTo>
                  <a:cubicBezTo>
                    <a:pt x="79" y="8"/>
                    <a:pt x="72" y="9"/>
                    <a:pt x="68" y="11"/>
                  </a:cubicBezTo>
                  <a:cubicBezTo>
                    <a:pt x="67" y="11"/>
                    <a:pt x="66" y="11"/>
                    <a:pt x="65" y="10"/>
                  </a:cubicBezTo>
                  <a:cubicBezTo>
                    <a:pt x="65" y="10"/>
                    <a:pt x="60" y="7"/>
                    <a:pt x="56" y="6"/>
                  </a:cubicBezTo>
                  <a:cubicBezTo>
                    <a:pt x="55" y="5"/>
                    <a:pt x="51" y="7"/>
                    <a:pt x="48" y="8"/>
                  </a:cubicBezTo>
                  <a:cubicBezTo>
                    <a:pt x="45" y="9"/>
                    <a:pt x="43" y="10"/>
                    <a:pt x="41" y="10"/>
                  </a:cubicBezTo>
                  <a:cubicBezTo>
                    <a:pt x="38" y="10"/>
                    <a:pt x="28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6" y="11"/>
                    <a:pt x="14" y="12"/>
                  </a:cubicBezTo>
                  <a:cubicBezTo>
                    <a:pt x="11" y="15"/>
                    <a:pt x="10" y="18"/>
                    <a:pt x="9" y="20"/>
                  </a:cubicBezTo>
                  <a:cubicBezTo>
                    <a:pt x="8" y="22"/>
                    <a:pt x="5" y="46"/>
                    <a:pt x="6" y="51"/>
                  </a:cubicBezTo>
                  <a:cubicBezTo>
                    <a:pt x="7" y="57"/>
                    <a:pt x="11" y="78"/>
                    <a:pt x="11" y="78"/>
                  </a:cubicBezTo>
                  <a:cubicBezTo>
                    <a:pt x="11" y="80"/>
                    <a:pt x="13" y="86"/>
                    <a:pt x="16" y="88"/>
                  </a:cubicBezTo>
                  <a:cubicBezTo>
                    <a:pt x="17" y="89"/>
                    <a:pt x="18" y="89"/>
                    <a:pt x="19" y="89"/>
                  </a:cubicBezTo>
                  <a:cubicBezTo>
                    <a:pt x="26" y="87"/>
                    <a:pt x="29" y="84"/>
                    <a:pt x="29" y="81"/>
                  </a:cubicBezTo>
                  <a:cubicBezTo>
                    <a:pt x="30" y="78"/>
                    <a:pt x="26" y="54"/>
                    <a:pt x="25" y="45"/>
                  </a:cubicBezTo>
                  <a:cubicBezTo>
                    <a:pt x="25" y="43"/>
                    <a:pt x="25" y="40"/>
                    <a:pt x="25" y="40"/>
                  </a:cubicBezTo>
                  <a:cubicBezTo>
                    <a:pt x="25" y="39"/>
                    <a:pt x="24" y="38"/>
                    <a:pt x="24" y="37"/>
                  </a:cubicBezTo>
                  <a:cubicBezTo>
                    <a:pt x="23" y="30"/>
                    <a:pt x="23" y="25"/>
                    <a:pt x="24" y="22"/>
                  </a:cubicBezTo>
                  <a:cubicBezTo>
                    <a:pt x="25" y="19"/>
                    <a:pt x="29" y="14"/>
                    <a:pt x="30" y="14"/>
                  </a:cubicBezTo>
                  <a:cubicBezTo>
                    <a:pt x="30" y="13"/>
                    <a:pt x="32" y="13"/>
                    <a:pt x="33" y="14"/>
                  </a:cubicBezTo>
                  <a:cubicBezTo>
                    <a:pt x="34" y="14"/>
                    <a:pt x="34" y="16"/>
                    <a:pt x="33" y="17"/>
                  </a:cubicBezTo>
                  <a:cubicBezTo>
                    <a:pt x="32" y="18"/>
                    <a:pt x="29" y="22"/>
                    <a:pt x="28" y="24"/>
                  </a:cubicBezTo>
                  <a:cubicBezTo>
                    <a:pt x="28" y="26"/>
                    <a:pt x="28" y="32"/>
                    <a:pt x="29" y="36"/>
                  </a:cubicBezTo>
                  <a:cubicBezTo>
                    <a:pt x="29" y="37"/>
                    <a:pt x="29" y="38"/>
                    <a:pt x="29" y="39"/>
                  </a:cubicBezTo>
                  <a:cubicBezTo>
                    <a:pt x="29" y="40"/>
                    <a:pt x="30" y="42"/>
                    <a:pt x="30" y="44"/>
                  </a:cubicBezTo>
                  <a:cubicBezTo>
                    <a:pt x="33" y="65"/>
                    <a:pt x="35" y="78"/>
                    <a:pt x="34" y="81"/>
                  </a:cubicBezTo>
                  <a:cubicBezTo>
                    <a:pt x="34" y="84"/>
                    <a:pt x="33" y="91"/>
                    <a:pt x="20" y="93"/>
                  </a:cubicBezTo>
                  <a:cubicBezTo>
                    <a:pt x="19" y="93"/>
                    <a:pt x="19" y="93"/>
                    <a:pt x="18" y="9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0" name="ï$1idè"/>
            <p:cNvSpPr/>
            <p:nvPr/>
          </p:nvSpPr>
          <p:spPr bwMode="auto">
            <a:xfrm>
              <a:off x="6959678" y="2202302"/>
              <a:ext cx="76800" cy="190959"/>
            </a:xfrm>
            <a:custGeom>
              <a:avLst/>
              <a:gdLst>
                <a:gd name="T0" fmla="*/ 28 w 35"/>
                <a:gd name="T1" fmla="*/ 4 h 87"/>
                <a:gd name="T2" fmla="*/ 29 w 35"/>
                <a:gd name="T3" fmla="*/ 26 h 87"/>
                <a:gd name="T4" fmla="*/ 32 w 35"/>
                <a:gd name="T5" fmla="*/ 49 h 87"/>
                <a:gd name="T6" fmla="*/ 33 w 35"/>
                <a:gd name="T7" fmla="*/ 73 h 87"/>
                <a:gd name="T8" fmla="*/ 28 w 35"/>
                <a:gd name="T9" fmla="*/ 85 h 87"/>
                <a:gd name="T10" fmla="*/ 16 w 35"/>
                <a:gd name="T11" fmla="*/ 81 h 87"/>
                <a:gd name="T12" fmla="*/ 8 w 35"/>
                <a:gd name="T13" fmla="*/ 64 h 87"/>
                <a:gd name="T14" fmla="*/ 3 w 35"/>
                <a:gd name="T15" fmla="*/ 27 h 87"/>
                <a:gd name="T16" fmla="*/ 1 w 35"/>
                <a:gd name="T17" fmla="*/ 9 h 87"/>
                <a:gd name="T18" fmla="*/ 11 w 35"/>
                <a:gd name="T19" fmla="*/ 0 h 87"/>
                <a:gd name="T20" fmla="*/ 28 w 35"/>
                <a:gd name="T21" fmla="*/ 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87">
                  <a:moveTo>
                    <a:pt x="28" y="4"/>
                  </a:moveTo>
                  <a:cubicBezTo>
                    <a:pt x="28" y="4"/>
                    <a:pt x="29" y="23"/>
                    <a:pt x="29" y="26"/>
                  </a:cubicBezTo>
                  <a:cubicBezTo>
                    <a:pt x="29" y="30"/>
                    <a:pt x="32" y="46"/>
                    <a:pt x="32" y="49"/>
                  </a:cubicBezTo>
                  <a:cubicBezTo>
                    <a:pt x="32" y="52"/>
                    <a:pt x="33" y="70"/>
                    <a:pt x="33" y="73"/>
                  </a:cubicBezTo>
                  <a:cubicBezTo>
                    <a:pt x="34" y="76"/>
                    <a:pt x="32" y="84"/>
                    <a:pt x="28" y="85"/>
                  </a:cubicBezTo>
                  <a:cubicBezTo>
                    <a:pt x="24" y="86"/>
                    <a:pt x="19" y="84"/>
                    <a:pt x="16" y="81"/>
                  </a:cubicBezTo>
                  <a:cubicBezTo>
                    <a:pt x="13" y="79"/>
                    <a:pt x="8" y="66"/>
                    <a:pt x="8" y="64"/>
                  </a:cubicBezTo>
                  <a:cubicBezTo>
                    <a:pt x="9" y="61"/>
                    <a:pt x="3" y="29"/>
                    <a:pt x="3" y="27"/>
                  </a:cubicBezTo>
                  <a:cubicBezTo>
                    <a:pt x="3" y="24"/>
                    <a:pt x="0" y="11"/>
                    <a:pt x="1" y="9"/>
                  </a:cubicBezTo>
                  <a:cubicBezTo>
                    <a:pt x="3" y="1"/>
                    <a:pt x="11" y="0"/>
                    <a:pt x="11" y="0"/>
                  </a:cubicBezTo>
                  <a:lnTo>
                    <a:pt x="28" y="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81" name="îşļíḋé"/>
            <p:cNvSpPr/>
            <p:nvPr/>
          </p:nvSpPr>
          <p:spPr bwMode="auto">
            <a:xfrm>
              <a:off x="6959678" y="2192755"/>
              <a:ext cx="86397" cy="200504"/>
            </a:xfrm>
            <a:custGeom>
              <a:avLst/>
              <a:gdLst>
                <a:gd name="T0" fmla="*/ 27 w 39"/>
                <a:gd name="T1" fmla="*/ 90 h 91"/>
                <a:gd name="T2" fmla="*/ 16 w 39"/>
                <a:gd name="T3" fmla="*/ 86 h 91"/>
                <a:gd name="T4" fmla="*/ 8 w 39"/>
                <a:gd name="T5" fmla="*/ 66 h 91"/>
                <a:gd name="T6" fmla="*/ 5 w 39"/>
                <a:gd name="T7" fmla="*/ 42 h 91"/>
                <a:gd name="T8" fmla="*/ 3 w 39"/>
                <a:gd name="T9" fmla="*/ 30 h 91"/>
                <a:gd name="T10" fmla="*/ 2 w 39"/>
                <a:gd name="T11" fmla="*/ 24 h 91"/>
                <a:gd name="T12" fmla="*/ 1 w 39"/>
                <a:gd name="T13" fmla="*/ 11 h 91"/>
                <a:gd name="T14" fmla="*/ 13 w 39"/>
                <a:gd name="T15" fmla="*/ 0 h 91"/>
                <a:gd name="T16" fmla="*/ 15 w 39"/>
                <a:gd name="T17" fmla="*/ 2 h 91"/>
                <a:gd name="T18" fmla="*/ 13 w 39"/>
                <a:gd name="T19" fmla="*/ 5 h 91"/>
                <a:gd name="T20" fmla="*/ 5 w 39"/>
                <a:gd name="T21" fmla="*/ 12 h 91"/>
                <a:gd name="T22" fmla="*/ 7 w 39"/>
                <a:gd name="T23" fmla="*/ 23 h 91"/>
                <a:gd name="T24" fmla="*/ 8 w 39"/>
                <a:gd name="T25" fmla="*/ 30 h 91"/>
                <a:gd name="T26" fmla="*/ 9 w 39"/>
                <a:gd name="T27" fmla="*/ 42 h 91"/>
                <a:gd name="T28" fmla="*/ 13 w 39"/>
                <a:gd name="T29" fmla="*/ 67 h 91"/>
                <a:gd name="T30" fmla="*/ 19 w 39"/>
                <a:gd name="T31" fmla="*/ 82 h 91"/>
                <a:gd name="T32" fmla="*/ 29 w 39"/>
                <a:gd name="T33" fmla="*/ 85 h 91"/>
                <a:gd name="T34" fmla="*/ 33 w 39"/>
                <a:gd name="T35" fmla="*/ 76 h 91"/>
                <a:gd name="T36" fmla="*/ 31 w 39"/>
                <a:gd name="T37" fmla="*/ 52 h 91"/>
                <a:gd name="T38" fmla="*/ 29 w 39"/>
                <a:gd name="T39" fmla="*/ 39 h 91"/>
                <a:gd name="T40" fmla="*/ 28 w 39"/>
                <a:gd name="T41" fmla="*/ 29 h 91"/>
                <a:gd name="T42" fmla="*/ 27 w 39"/>
                <a:gd name="T43" fmla="*/ 7 h 91"/>
                <a:gd name="T44" fmla="*/ 29 w 39"/>
                <a:gd name="T45" fmla="*/ 4 h 91"/>
                <a:gd name="T46" fmla="*/ 32 w 39"/>
                <a:gd name="T47" fmla="*/ 7 h 91"/>
                <a:gd name="T48" fmla="*/ 33 w 39"/>
                <a:gd name="T49" fmla="*/ 29 h 91"/>
                <a:gd name="T50" fmla="*/ 34 w 39"/>
                <a:gd name="T51" fmla="*/ 39 h 91"/>
                <a:gd name="T52" fmla="*/ 36 w 39"/>
                <a:gd name="T53" fmla="*/ 52 h 91"/>
                <a:gd name="T54" fmla="*/ 38 w 39"/>
                <a:gd name="T55" fmla="*/ 75 h 91"/>
                <a:gd name="T56" fmla="*/ 30 w 39"/>
                <a:gd name="T57" fmla="*/ 90 h 91"/>
                <a:gd name="T58" fmla="*/ 27 w 39"/>
                <a:gd name="T5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91">
                  <a:moveTo>
                    <a:pt x="27" y="90"/>
                  </a:moveTo>
                  <a:cubicBezTo>
                    <a:pt x="23" y="90"/>
                    <a:pt x="19" y="88"/>
                    <a:pt x="16" y="86"/>
                  </a:cubicBezTo>
                  <a:cubicBezTo>
                    <a:pt x="13" y="83"/>
                    <a:pt x="7" y="69"/>
                    <a:pt x="8" y="66"/>
                  </a:cubicBezTo>
                  <a:cubicBezTo>
                    <a:pt x="8" y="64"/>
                    <a:pt x="6" y="51"/>
                    <a:pt x="5" y="42"/>
                  </a:cubicBezTo>
                  <a:cubicBezTo>
                    <a:pt x="4" y="34"/>
                    <a:pt x="3" y="31"/>
                    <a:pt x="3" y="30"/>
                  </a:cubicBezTo>
                  <a:cubicBezTo>
                    <a:pt x="3" y="29"/>
                    <a:pt x="3" y="26"/>
                    <a:pt x="2" y="24"/>
                  </a:cubicBezTo>
                  <a:cubicBezTo>
                    <a:pt x="1" y="16"/>
                    <a:pt x="0" y="12"/>
                    <a:pt x="1" y="11"/>
                  </a:cubicBezTo>
                  <a:cubicBezTo>
                    <a:pt x="3" y="1"/>
                    <a:pt x="12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6" y="3"/>
                    <a:pt x="15" y="5"/>
                    <a:pt x="13" y="5"/>
                  </a:cubicBezTo>
                  <a:cubicBezTo>
                    <a:pt x="13" y="5"/>
                    <a:pt x="7" y="6"/>
                    <a:pt x="5" y="12"/>
                  </a:cubicBezTo>
                  <a:cubicBezTo>
                    <a:pt x="5" y="13"/>
                    <a:pt x="6" y="20"/>
                    <a:pt x="7" y="23"/>
                  </a:cubicBezTo>
                  <a:cubicBezTo>
                    <a:pt x="7" y="27"/>
                    <a:pt x="8" y="29"/>
                    <a:pt x="8" y="30"/>
                  </a:cubicBezTo>
                  <a:cubicBezTo>
                    <a:pt x="8" y="31"/>
                    <a:pt x="9" y="37"/>
                    <a:pt x="9" y="42"/>
                  </a:cubicBezTo>
                  <a:cubicBezTo>
                    <a:pt x="13" y="60"/>
                    <a:pt x="13" y="65"/>
                    <a:pt x="13" y="67"/>
                  </a:cubicBezTo>
                  <a:cubicBezTo>
                    <a:pt x="13" y="69"/>
                    <a:pt x="17" y="80"/>
                    <a:pt x="19" y="82"/>
                  </a:cubicBezTo>
                  <a:cubicBezTo>
                    <a:pt x="22" y="85"/>
                    <a:pt x="26" y="86"/>
                    <a:pt x="29" y="85"/>
                  </a:cubicBezTo>
                  <a:cubicBezTo>
                    <a:pt x="31" y="85"/>
                    <a:pt x="33" y="79"/>
                    <a:pt x="33" y="76"/>
                  </a:cubicBezTo>
                  <a:cubicBezTo>
                    <a:pt x="32" y="73"/>
                    <a:pt x="31" y="54"/>
                    <a:pt x="31" y="52"/>
                  </a:cubicBezTo>
                  <a:cubicBezTo>
                    <a:pt x="31" y="50"/>
                    <a:pt x="30" y="44"/>
                    <a:pt x="29" y="39"/>
                  </a:cubicBezTo>
                  <a:cubicBezTo>
                    <a:pt x="29" y="35"/>
                    <a:pt x="28" y="31"/>
                    <a:pt x="28" y="29"/>
                  </a:cubicBezTo>
                  <a:cubicBezTo>
                    <a:pt x="28" y="26"/>
                    <a:pt x="27" y="7"/>
                    <a:pt x="27" y="7"/>
                  </a:cubicBezTo>
                  <a:cubicBezTo>
                    <a:pt x="27" y="5"/>
                    <a:pt x="28" y="4"/>
                    <a:pt x="29" y="4"/>
                  </a:cubicBezTo>
                  <a:cubicBezTo>
                    <a:pt x="30" y="4"/>
                    <a:pt x="32" y="5"/>
                    <a:pt x="32" y="7"/>
                  </a:cubicBezTo>
                  <a:cubicBezTo>
                    <a:pt x="32" y="7"/>
                    <a:pt x="33" y="25"/>
                    <a:pt x="33" y="29"/>
                  </a:cubicBezTo>
                  <a:cubicBezTo>
                    <a:pt x="33" y="31"/>
                    <a:pt x="34" y="35"/>
                    <a:pt x="34" y="39"/>
                  </a:cubicBezTo>
                  <a:cubicBezTo>
                    <a:pt x="35" y="45"/>
                    <a:pt x="36" y="50"/>
                    <a:pt x="36" y="52"/>
                  </a:cubicBezTo>
                  <a:cubicBezTo>
                    <a:pt x="36" y="54"/>
                    <a:pt x="37" y="73"/>
                    <a:pt x="38" y="75"/>
                  </a:cubicBezTo>
                  <a:cubicBezTo>
                    <a:pt x="38" y="80"/>
                    <a:pt x="36" y="88"/>
                    <a:pt x="30" y="90"/>
                  </a:cubicBezTo>
                  <a:cubicBezTo>
                    <a:pt x="29" y="90"/>
                    <a:pt x="28" y="90"/>
                    <a:pt x="27" y="9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2" name="iş1îďé"/>
            <p:cNvSpPr/>
            <p:nvPr/>
          </p:nvSpPr>
          <p:spPr bwMode="auto">
            <a:xfrm>
              <a:off x="7017278" y="2211850"/>
              <a:ext cx="67197" cy="181408"/>
            </a:xfrm>
            <a:custGeom>
              <a:avLst/>
              <a:gdLst>
                <a:gd name="T0" fmla="*/ 31 w 32"/>
                <a:gd name="T1" fmla="*/ 3 h 82"/>
                <a:gd name="T2" fmla="*/ 28 w 32"/>
                <a:gd name="T3" fmla="*/ 28 h 82"/>
                <a:gd name="T4" fmla="*/ 29 w 32"/>
                <a:gd name="T5" fmla="*/ 54 h 82"/>
                <a:gd name="T6" fmla="*/ 28 w 32"/>
                <a:gd name="T7" fmla="*/ 73 h 82"/>
                <a:gd name="T8" fmla="*/ 12 w 32"/>
                <a:gd name="T9" fmla="*/ 78 h 82"/>
                <a:gd name="T10" fmla="*/ 6 w 32"/>
                <a:gd name="T11" fmla="*/ 51 h 82"/>
                <a:gd name="T12" fmla="*/ 2 w 32"/>
                <a:gd name="T13" fmla="*/ 19 h 82"/>
                <a:gd name="T14" fmla="*/ 5 w 32"/>
                <a:gd name="T15" fmla="*/ 0 h 82"/>
                <a:gd name="T16" fmla="*/ 31 w 32"/>
                <a:gd name="T1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82">
                  <a:moveTo>
                    <a:pt x="31" y="3"/>
                  </a:moveTo>
                  <a:cubicBezTo>
                    <a:pt x="31" y="3"/>
                    <a:pt x="26" y="22"/>
                    <a:pt x="28" y="28"/>
                  </a:cubicBezTo>
                  <a:cubicBezTo>
                    <a:pt x="29" y="31"/>
                    <a:pt x="28" y="49"/>
                    <a:pt x="29" y="54"/>
                  </a:cubicBezTo>
                  <a:cubicBezTo>
                    <a:pt x="31" y="57"/>
                    <a:pt x="30" y="70"/>
                    <a:pt x="28" y="73"/>
                  </a:cubicBezTo>
                  <a:cubicBezTo>
                    <a:pt x="27" y="77"/>
                    <a:pt x="16" y="81"/>
                    <a:pt x="12" y="78"/>
                  </a:cubicBezTo>
                  <a:cubicBezTo>
                    <a:pt x="7" y="74"/>
                    <a:pt x="7" y="56"/>
                    <a:pt x="6" y="51"/>
                  </a:cubicBezTo>
                  <a:cubicBezTo>
                    <a:pt x="5" y="46"/>
                    <a:pt x="3" y="23"/>
                    <a:pt x="2" y="19"/>
                  </a:cubicBezTo>
                  <a:cubicBezTo>
                    <a:pt x="0" y="4"/>
                    <a:pt x="5" y="0"/>
                    <a:pt x="5" y="0"/>
                  </a:cubicBezTo>
                  <a:lnTo>
                    <a:pt x="31" y="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83" name="íślïḑe"/>
            <p:cNvSpPr/>
            <p:nvPr/>
          </p:nvSpPr>
          <p:spPr bwMode="auto">
            <a:xfrm>
              <a:off x="7017278" y="2202295"/>
              <a:ext cx="76800" cy="181414"/>
            </a:xfrm>
            <a:custGeom>
              <a:avLst/>
              <a:gdLst>
                <a:gd name="T0" fmla="*/ 18 w 36"/>
                <a:gd name="T1" fmla="*/ 84 h 85"/>
                <a:gd name="T2" fmla="*/ 12 w 36"/>
                <a:gd name="T3" fmla="*/ 82 h 85"/>
                <a:gd name="T4" fmla="*/ 6 w 36"/>
                <a:gd name="T5" fmla="*/ 61 h 85"/>
                <a:gd name="T6" fmla="*/ 6 w 36"/>
                <a:gd name="T7" fmla="*/ 54 h 85"/>
                <a:gd name="T8" fmla="*/ 2 w 36"/>
                <a:gd name="T9" fmla="*/ 22 h 85"/>
                <a:gd name="T10" fmla="*/ 5 w 36"/>
                <a:gd name="T11" fmla="*/ 1 h 85"/>
                <a:gd name="T12" fmla="*/ 9 w 36"/>
                <a:gd name="T13" fmla="*/ 1 h 85"/>
                <a:gd name="T14" fmla="*/ 9 w 36"/>
                <a:gd name="T15" fmla="*/ 4 h 85"/>
                <a:gd name="T16" fmla="*/ 6 w 36"/>
                <a:gd name="T17" fmla="*/ 21 h 85"/>
                <a:gd name="T18" fmla="*/ 11 w 36"/>
                <a:gd name="T19" fmla="*/ 53 h 85"/>
                <a:gd name="T20" fmla="*/ 12 w 36"/>
                <a:gd name="T21" fmla="*/ 61 h 85"/>
                <a:gd name="T22" fmla="*/ 15 w 36"/>
                <a:gd name="T23" fmla="*/ 79 h 85"/>
                <a:gd name="T24" fmla="*/ 21 w 36"/>
                <a:gd name="T25" fmla="*/ 79 h 85"/>
                <a:gd name="T26" fmla="*/ 28 w 36"/>
                <a:gd name="T27" fmla="*/ 75 h 85"/>
                <a:gd name="T28" fmla="*/ 28 w 36"/>
                <a:gd name="T29" fmla="*/ 56 h 85"/>
                <a:gd name="T30" fmla="*/ 28 w 36"/>
                <a:gd name="T31" fmla="*/ 43 h 85"/>
                <a:gd name="T32" fmla="*/ 27 w 36"/>
                <a:gd name="T33" fmla="*/ 31 h 85"/>
                <a:gd name="T34" fmla="*/ 30 w 36"/>
                <a:gd name="T35" fmla="*/ 5 h 85"/>
                <a:gd name="T36" fmla="*/ 33 w 36"/>
                <a:gd name="T37" fmla="*/ 3 h 85"/>
                <a:gd name="T38" fmla="*/ 35 w 36"/>
                <a:gd name="T39" fmla="*/ 6 h 85"/>
                <a:gd name="T40" fmla="*/ 31 w 36"/>
                <a:gd name="T41" fmla="*/ 29 h 85"/>
                <a:gd name="T42" fmla="*/ 33 w 36"/>
                <a:gd name="T43" fmla="*/ 43 h 85"/>
                <a:gd name="T44" fmla="*/ 33 w 36"/>
                <a:gd name="T45" fmla="*/ 55 h 85"/>
                <a:gd name="T46" fmla="*/ 32 w 36"/>
                <a:gd name="T47" fmla="*/ 77 h 85"/>
                <a:gd name="T48" fmla="*/ 22 w 36"/>
                <a:gd name="T49" fmla="*/ 83 h 85"/>
                <a:gd name="T50" fmla="*/ 18 w 36"/>
                <a:gd name="T5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85">
                  <a:moveTo>
                    <a:pt x="18" y="84"/>
                  </a:moveTo>
                  <a:cubicBezTo>
                    <a:pt x="15" y="84"/>
                    <a:pt x="14" y="83"/>
                    <a:pt x="12" y="82"/>
                  </a:cubicBezTo>
                  <a:cubicBezTo>
                    <a:pt x="9" y="80"/>
                    <a:pt x="7" y="72"/>
                    <a:pt x="6" y="61"/>
                  </a:cubicBezTo>
                  <a:cubicBezTo>
                    <a:pt x="6" y="58"/>
                    <a:pt x="6" y="55"/>
                    <a:pt x="6" y="54"/>
                  </a:cubicBezTo>
                  <a:cubicBezTo>
                    <a:pt x="4" y="48"/>
                    <a:pt x="2" y="25"/>
                    <a:pt x="2" y="22"/>
                  </a:cubicBezTo>
                  <a:cubicBezTo>
                    <a:pt x="0" y="7"/>
                    <a:pt x="5" y="2"/>
                    <a:pt x="5" y="1"/>
                  </a:cubicBezTo>
                  <a:cubicBezTo>
                    <a:pt x="6" y="0"/>
                    <a:pt x="7" y="0"/>
                    <a:pt x="9" y="1"/>
                  </a:cubicBezTo>
                  <a:cubicBezTo>
                    <a:pt x="9" y="2"/>
                    <a:pt x="10" y="3"/>
                    <a:pt x="9" y="4"/>
                  </a:cubicBezTo>
                  <a:cubicBezTo>
                    <a:pt x="9" y="4"/>
                    <a:pt x="5" y="8"/>
                    <a:pt x="6" y="21"/>
                  </a:cubicBezTo>
                  <a:cubicBezTo>
                    <a:pt x="7" y="26"/>
                    <a:pt x="9" y="48"/>
                    <a:pt x="11" y="53"/>
                  </a:cubicBezTo>
                  <a:cubicBezTo>
                    <a:pt x="11" y="55"/>
                    <a:pt x="11" y="57"/>
                    <a:pt x="12" y="61"/>
                  </a:cubicBezTo>
                  <a:cubicBezTo>
                    <a:pt x="12" y="66"/>
                    <a:pt x="13" y="77"/>
                    <a:pt x="15" y="79"/>
                  </a:cubicBezTo>
                  <a:cubicBezTo>
                    <a:pt x="16" y="79"/>
                    <a:pt x="18" y="79"/>
                    <a:pt x="21" y="79"/>
                  </a:cubicBezTo>
                  <a:cubicBezTo>
                    <a:pt x="25" y="78"/>
                    <a:pt x="27" y="76"/>
                    <a:pt x="28" y="75"/>
                  </a:cubicBezTo>
                  <a:cubicBezTo>
                    <a:pt x="29" y="72"/>
                    <a:pt x="29" y="60"/>
                    <a:pt x="28" y="56"/>
                  </a:cubicBezTo>
                  <a:cubicBezTo>
                    <a:pt x="28" y="55"/>
                    <a:pt x="28" y="50"/>
                    <a:pt x="28" y="43"/>
                  </a:cubicBezTo>
                  <a:cubicBezTo>
                    <a:pt x="27" y="39"/>
                    <a:pt x="27" y="32"/>
                    <a:pt x="27" y="31"/>
                  </a:cubicBezTo>
                  <a:cubicBezTo>
                    <a:pt x="25" y="25"/>
                    <a:pt x="29" y="8"/>
                    <a:pt x="30" y="5"/>
                  </a:cubicBezTo>
                  <a:cubicBezTo>
                    <a:pt x="30" y="4"/>
                    <a:pt x="32" y="3"/>
                    <a:pt x="33" y="3"/>
                  </a:cubicBezTo>
                  <a:cubicBezTo>
                    <a:pt x="34" y="4"/>
                    <a:pt x="35" y="5"/>
                    <a:pt x="35" y="6"/>
                  </a:cubicBezTo>
                  <a:cubicBezTo>
                    <a:pt x="33" y="13"/>
                    <a:pt x="30" y="26"/>
                    <a:pt x="31" y="29"/>
                  </a:cubicBezTo>
                  <a:cubicBezTo>
                    <a:pt x="32" y="31"/>
                    <a:pt x="32" y="36"/>
                    <a:pt x="33" y="43"/>
                  </a:cubicBezTo>
                  <a:cubicBezTo>
                    <a:pt x="33" y="48"/>
                    <a:pt x="33" y="54"/>
                    <a:pt x="33" y="55"/>
                  </a:cubicBezTo>
                  <a:cubicBezTo>
                    <a:pt x="34" y="59"/>
                    <a:pt x="34" y="72"/>
                    <a:pt x="32" y="77"/>
                  </a:cubicBezTo>
                  <a:cubicBezTo>
                    <a:pt x="31" y="80"/>
                    <a:pt x="26" y="82"/>
                    <a:pt x="22" y="83"/>
                  </a:cubicBezTo>
                  <a:cubicBezTo>
                    <a:pt x="21" y="84"/>
                    <a:pt x="19" y="84"/>
                    <a:pt x="18" y="8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4" name="ïṣļiḓé"/>
            <p:cNvSpPr/>
            <p:nvPr/>
          </p:nvSpPr>
          <p:spPr bwMode="auto">
            <a:xfrm>
              <a:off x="7074879" y="2211846"/>
              <a:ext cx="67197" cy="133670"/>
            </a:xfrm>
            <a:custGeom>
              <a:avLst/>
              <a:gdLst>
                <a:gd name="T0" fmla="*/ 10 w 33"/>
                <a:gd name="T1" fmla="*/ 0 h 60"/>
                <a:gd name="T2" fmla="*/ 32 w 33"/>
                <a:gd name="T3" fmla="*/ 10 h 60"/>
                <a:gd name="T4" fmla="*/ 24 w 33"/>
                <a:gd name="T5" fmla="*/ 21 h 60"/>
                <a:gd name="T6" fmla="*/ 17 w 33"/>
                <a:gd name="T7" fmla="*/ 35 h 60"/>
                <a:gd name="T8" fmla="*/ 16 w 33"/>
                <a:gd name="T9" fmla="*/ 53 h 60"/>
                <a:gd name="T10" fmla="*/ 6 w 33"/>
                <a:gd name="T11" fmla="*/ 58 h 60"/>
                <a:gd name="T12" fmla="*/ 0 w 33"/>
                <a:gd name="T13" fmla="*/ 40 h 60"/>
                <a:gd name="T14" fmla="*/ 2 w 33"/>
                <a:gd name="T15" fmla="*/ 13 h 60"/>
                <a:gd name="T16" fmla="*/ 10 w 33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0">
                  <a:moveTo>
                    <a:pt x="10" y="0"/>
                  </a:moveTo>
                  <a:lnTo>
                    <a:pt x="32" y="10"/>
                  </a:lnTo>
                  <a:cubicBezTo>
                    <a:pt x="31" y="16"/>
                    <a:pt x="25" y="19"/>
                    <a:pt x="24" y="21"/>
                  </a:cubicBezTo>
                  <a:cubicBezTo>
                    <a:pt x="23" y="23"/>
                    <a:pt x="17" y="35"/>
                    <a:pt x="17" y="35"/>
                  </a:cubicBezTo>
                  <a:cubicBezTo>
                    <a:pt x="17" y="35"/>
                    <a:pt x="18" y="49"/>
                    <a:pt x="16" y="53"/>
                  </a:cubicBezTo>
                  <a:cubicBezTo>
                    <a:pt x="14" y="57"/>
                    <a:pt x="8" y="59"/>
                    <a:pt x="6" y="58"/>
                  </a:cubicBezTo>
                  <a:cubicBezTo>
                    <a:pt x="4" y="56"/>
                    <a:pt x="0" y="42"/>
                    <a:pt x="0" y="40"/>
                  </a:cubicBezTo>
                  <a:cubicBezTo>
                    <a:pt x="0" y="37"/>
                    <a:pt x="2" y="14"/>
                    <a:pt x="2" y="13"/>
                  </a:cubicBezTo>
                  <a:cubicBezTo>
                    <a:pt x="2" y="12"/>
                    <a:pt x="10" y="0"/>
                    <a:pt x="1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5" name="íSlîḓé"/>
            <p:cNvSpPr/>
            <p:nvPr/>
          </p:nvSpPr>
          <p:spPr bwMode="auto">
            <a:xfrm>
              <a:off x="7074882" y="2211848"/>
              <a:ext cx="86397" cy="143215"/>
            </a:xfrm>
            <a:custGeom>
              <a:avLst/>
              <a:gdLst>
                <a:gd name="T0" fmla="*/ 10 w 39"/>
                <a:gd name="T1" fmla="*/ 64 h 65"/>
                <a:gd name="T2" fmla="*/ 7 w 39"/>
                <a:gd name="T3" fmla="*/ 63 h 65"/>
                <a:gd name="T4" fmla="*/ 0 w 39"/>
                <a:gd name="T5" fmla="*/ 43 h 65"/>
                <a:gd name="T6" fmla="*/ 3 w 39"/>
                <a:gd name="T7" fmla="*/ 15 h 65"/>
                <a:gd name="T8" fmla="*/ 11 w 39"/>
                <a:gd name="T9" fmla="*/ 2 h 65"/>
                <a:gd name="T10" fmla="*/ 14 w 39"/>
                <a:gd name="T11" fmla="*/ 1 h 65"/>
                <a:gd name="T12" fmla="*/ 15 w 39"/>
                <a:gd name="T13" fmla="*/ 4 h 65"/>
                <a:gd name="T14" fmla="*/ 7 w 39"/>
                <a:gd name="T15" fmla="*/ 17 h 65"/>
                <a:gd name="T16" fmla="*/ 5 w 39"/>
                <a:gd name="T17" fmla="*/ 43 h 65"/>
                <a:gd name="T18" fmla="*/ 10 w 39"/>
                <a:gd name="T19" fmla="*/ 59 h 65"/>
                <a:gd name="T20" fmla="*/ 17 w 39"/>
                <a:gd name="T21" fmla="*/ 55 h 65"/>
                <a:gd name="T22" fmla="*/ 18 w 39"/>
                <a:gd name="T23" fmla="*/ 38 h 65"/>
                <a:gd name="T24" fmla="*/ 18 w 39"/>
                <a:gd name="T25" fmla="*/ 37 h 65"/>
                <a:gd name="T26" fmla="*/ 25 w 39"/>
                <a:gd name="T27" fmla="*/ 23 h 65"/>
                <a:gd name="T28" fmla="*/ 27 w 39"/>
                <a:gd name="T29" fmla="*/ 20 h 65"/>
                <a:gd name="T30" fmla="*/ 32 w 39"/>
                <a:gd name="T31" fmla="*/ 13 h 65"/>
                <a:gd name="T32" fmla="*/ 36 w 39"/>
                <a:gd name="T33" fmla="*/ 11 h 65"/>
                <a:gd name="T34" fmla="*/ 37 w 39"/>
                <a:gd name="T35" fmla="*/ 14 h 65"/>
                <a:gd name="T36" fmla="*/ 31 w 39"/>
                <a:gd name="T37" fmla="*/ 23 h 65"/>
                <a:gd name="T38" fmla="*/ 30 w 39"/>
                <a:gd name="T39" fmla="*/ 25 h 65"/>
                <a:gd name="T40" fmla="*/ 22 w 39"/>
                <a:gd name="T41" fmla="*/ 39 h 65"/>
                <a:gd name="T42" fmla="*/ 21 w 39"/>
                <a:gd name="T43" fmla="*/ 57 h 65"/>
                <a:gd name="T44" fmla="*/ 12 w 39"/>
                <a:gd name="T45" fmla="*/ 64 h 65"/>
                <a:gd name="T46" fmla="*/ 10 w 39"/>
                <a:gd name="T4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65">
                  <a:moveTo>
                    <a:pt x="10" y="64"/>
                  </a:moveTo>
                  <a:cubicBezTo>
                    <a:pt x="9" y="64"/>
                    <a:pt x="8" y="64"/>
                    <a:pt x="7" y="63"/>
                  </a:cubicBezTo>
                  <a:cubicBezTo>
                    <a:pt x="4" y="61"/>
                    <a:pt x="0" y="45"/>
                    <a:pt x="0" y="43"/>
                  </a:cubicBezTo>
                  <a:cubicBezTo>
                    <a:pt x="0" y="42"/>
                    <a:pt x="2" y="17"/>
                    <a:pt x="3" y="15"/>
                  </a:cubicBezTo>
                  <a:cubicBezTo>
                    <a:pt x="3" y="15"/>
                    <a:pt x="3" y="14"/>
                    <a:pt x="11" y="2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1"/>
                    <a:pt x="16" y="3"/>
                    <a:pt x="15" y="4"/>
                  </a:cubicBezTo>
                  <a:cubicBezTo>
                    <a:pt x="12" y="10"/>
                    <a:pt x="8" y="16"/>
                    <a:pt x="7" y="17"/>
                  </a:cubicBezTo>
                  <a:cubicBezTo>
                    <a:pt x="7" y="20"/>
                    <a:pt x="5" y="41"/>
                    <a:pt x="5" y="43"/>
                  </a:cubicBezTo>
                  <a:cubicBezTo>
                    <a:pt x="5" y="45"/>
                    <a:pt x="8" y="57"/>
                    <a:pt x="10" y="59"/>
                  </a:cubicBezTo>
                  <a:cubicBezTo>
                    <a:pt x="11" y="59"/>
                    <a:pt x="15" y="57"/>
                    <a:pt x="17" y="55"/>
                  </a:cubicBezTo>
                  <a:cubicBezTo>
                    <a:pt x="18" y="52"/>
                    <a:pt x="18" y="44"/>
                    <a:pt x="18" y="38"/>
                  </a:cubicBezTo>
                  <a:lnTo>
                    <a:pt x="18" y="37"/>
                  </a:lnTo>
                  <a:cubicBezTo>
                    <a:pt x="21" y="31"/>
                    <a:pt x="24" y="24"/>
                    <a:pt x="25" y="23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30" y="18"/>
                    <a:pt x="32" y="16"/>
                    <a:pt x="32" y="13"/>
                  </a:cubicBezTo>
                  <a:cubicBezTo>
                    <a:pt x="33" y="11"/>
                    <a:pt x="34" y="11"/>
                    <a:pt x="36" y="11"/>
                  </a:cubicBezTo>
                  <a:cubicBezTo>
                    <a:pt x="37" y="11"/>
                    <a:pt x="38" y="12"/>
                    <a:pt x="37" y="14"/>
                  </a:cubicBezTo>
                  <a:cubicBezTo>
                    <a:pt x="36" y="18"/>
                    <a:pt x="33" y="21"/>
                    <a:pt x="31" y="23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29" y="27"/>
                    <a:pt x="24" y="35"/>
                    <a:pt x="22" y="39"/>
                  </a:cubicBezTo>
                  <a:cubicBezTo>
                    <a:pt x="22" y="42"/>
                    <a:pt x="23" y="53"/>
                    <a:pt x="21" y="57"/>
                  </a:cubicBezTo>
                  <a:cubicBezTo>
                    <a:pt x="19" y="61"/>
                    <a:pt x="15" y="63"/>
                    <a:pt x="12" y="64"/>
                  </a:cubicBezTo>
                  <a:cubicBezTo>
                    <a:pt x="12" y="64"/>
                    <a:pt x="11" y="64"/>
                    <a:pt x="10" y="6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6" name="isliḓe"/>
            <p:cNvSpPr/>
            <p:nvPr/>
          </p:nvSpPr>
          <p:spPr bwMode="auto">
            <a:xfrm>
              <a:off x="6930879" y="2297776"/>
              <a:ext cx="38400" cy="19096"/>
            </a:xfrm>
            <a:custGeom>
              <a:avLst/>
              <a:gdLst>
                <a:gd name="T0" fmla="*/ 12 w 16"/>
                <a:gd name="T1" fmla="*/ 6 h 7"/>
                <a:gd name="T2" fmla="*/ 2 w 16"/>
                <a:gd name="T3" fmla="*/ 5 h 7"/>
                <a:gd name="T4" fmla="*/ 0 w 16"/>
                <a:gd name="T5" fmla="*/ 2 h 7"/>
                <a:gd name="T6" fmla="*/ 3 w 16"/>
                <a:gd name="T7" fmla="*/ 0 h 7"/>
                <a:gd name="T8" fmla="*/ 13 w 16"/>
                <a:gd name="T9" fmla="*/ 1 h 7"/>
                <a:gd name="T10" fmla="*/ 15 w 16"/>
                <a:gd name="T11" fmla="*/ 3 h 7"/>
                <a:gd name="T12" fmla="*/ 13 w 16"/>
                <a:gd name="T13" fmla="*/ 6 h 7"/>
                <a:gd name="T14" fmla="*/ 12 w 16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7">
                  <a:moveTo>
                    <a:pt x="12" y="6"/>
                  </a:moveTo>
                  <a:cubicBezTo>
                    <a:pt x="9" y="6"/>
                    <a:pt x="6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" y="1"/>
                    <a:pt x="9" y="1"/>
                    <a:pt x="13" y="1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5" y="4"/>
                    <a:pt x="14" y="6"/>
                    <a:pt x="13" y="6"/>
                  </a:cubicBezTo>
                  <a:lnTo>
                    <a:pt x="12" y="6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7" name="i$ľïḋê"/>
            <p:cNvSpPr/>
            <p:nvPr/>
          </p:nvSpPr>
          <p:spPr bwMode="auto">
            <a:xfrm>
              <a:off x="6988479" y="2307327"/>
              <a:ext cx="38400" cy="9545"/>
            </a:xfrm>
            <a:custGeom>
              <a:avLst/>
              <a:gdLst>
                <a:gd name="T0" fmla="*/ 14 w 18"/>
                <a:gd name="T1" fmla="*/ 4 h 5"/>
                <a:gd name="T2" fmla="*/ 3 w 18"/>
                <a:gd name="T3" fmla="*/ 4 h 5"/>
                <a:gd name="T4" fmla="*/ 0 w 18"/>
                <a:gd name="T5" fmla="*/ 2 h 5"/>
                <a:gd name="T6" fmla="*/ 3 w 18"/>
                <a:gd name="T7" fmla="*/ 0 h 5"/>
                <a:gd name="T8" fmla="*/ 14 w 18"/>
                <a:gd name="T9" fmla="*/ 0 h 5"/>
                <a:gd name="T10" fmla="*/ 17 w 18"/>
                <a:gd name="T11" fmla="*/ 2 h 5"/>
                <a:gd name="T12" fmla="*/ 14 w 18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4"/>
                  </a:moveTo>
                  <a:lnTo>
                    <a:pt x="3" y="4"/>
                  </a:ln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lnTo>
                    <a:pt x="14" y="0"/>
                  </a:ln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8" name="ísļiďè"/>
            <p:cNvSpPr/>
            <p:nvPr/>
          </p:nvSpPr>
          <p:spPr bwMode="auto">
            <a:xfrm>
              <a:off x="7036482" y="2316871"/>
              <a:ext cx="38400" cy="9551"/>
            </a:xfrm>
            <a:custGeom>
              <a:avLst/>
              <a:gdLst>
                <a:gd name="T0" fmla="*/ 15 w 19"/>
                <a:gd name="T1" fmla="*/ 5 h 6"/>
                <a:gd name="T2" fmla="*/ 2 w 19"/>
                <a:gd name="T3" fmla="*/ 5 h 6"/>
                <a:gd name="T4" fmla="*/ 0 w 19"/>
                <a:gd name="T5" fmla="*/ 2 h 6"/>
                <a:gd name="T6" fmla="*/ 2 w 19"/>
                <a:gd name="T7" fmla="*/ 0 h 6"/>
                <a:gd name="T8" fmla="*/ 15 w 19"/>
                <a:gd name="T9" fmla="*/ 1 h 6"/>
                <a:gd name="T10" fmla="*/ 18 w 19"/>
                <a:gd name="T11" fmla="*/ 3 h 6"/>
                <a:gd name="T12" fmla="*/ 15 w 1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15" y="5"/>
                  </a:moveTo>
                  <a:cubicBezTo>
                    <a:pt x="11" y="5"/>
                    <a:pt x="6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11" y="1"/>
                    <a:pt x="15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4"/>
                    <a:pt x="17" y="5"/>
                    <a:pt x="15" y="5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9" name="ïSḷiḋè"/>
            <p:cNvSpPr/>
            <p:nvPr/>
          </p:nvSpPr>
          <p:spPr bwMode="auto">
            <a:xfrm>
              <a:off x="7036482" y="2250044"/>
              <a:ext cx="38400" cy="19096"/>
            </a:xfrm>
            <a:custGeom>
              <a:avLst/>
              <a:gdLst>
                <a:gd name="T0" fmla="*/ 14 w 17"/>
                <a:gd name="T1" fmla="*/ 6 h 7"/>
                <a:gd name="T2" fmla="*/ 13 w 17"/>
                <a:gd name="T3" fmla="*/ 6 h 7"/>
                <a:gd name="T4" fmla="*/ 2 w 17"/>
                <a:gd name="T5" fmla="*/ 5 h 7"/>
                <a:gd name="T6" fmla="*/ 0 w 17"/>
                <a:gd name="T7" fmla="*/ 2 h 7"/>
                <a:gd name="T8" fmla="*/ 2 w 17"/>
                <a:gd name="T9" fmla="*/ 0 h 7"/>
                <a:gd name="T10" fmla="*/ 14 w 17"/>
                <a:gd name="T11" fmla="*/ 0 h 7"/>
                <a:gd name="T12" fmla="*/ 16 w 17"/>
                <a:gd name="T13" fmla="*/ 3 h 7"/>
                <a:gd name="T14" fmla="*/ 14 w 17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4" y="6"/>
                  </a:moveTo>
                  <a:cubicBezTo>
                    <a:pt x="14" y="6"/>
                    <a:pt x="14" y="6"/>
                    <a:pt x="13" y="6"/>
                  </a:cubicBezTo>
                  <a:lnTo>
                    <a:pt x="2" y="5"/>
                  </a:ln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14" y="0"/>
                  </a:lnTo>
                  <a:cubicBezTo>
                    <a:pt x="15" y="1"/>
                    <a:pt x="16" y="2"/>
                    <a:pt x="16" y="3"/>
                  </a:cubicBezTo>
                  <a:cubicBezTo>
                    <a:pt x="16" y="5"/>
                    <a:pt x="15" y="6"/>
                    <a:pt x="14" y="6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0" name="ïṩlide"/>
            <p:cNvSpPr/>
            <p:nvPr/>
          </p:nvSpPr>
          <p:spPr bwMode="auto">
            <a:xfrm>
              <a:off x="6978878" y="2250049"/>
              <a:ext cx="47997" cy="19096"/>
            </a:xfrm>
            <a:custGeom>
              <a:avLst/>
              <a:gdLst>
                <a:gd name="T0" fmla="*/ 3 w 20"/>
                <a:gd name="T1" fmla="*/ 6 h 7"/>
                <a:gd name="T2" fmla="*/ 0 w 20"/>
                <a:gd name="T3" fmla="*/ 3 h 7"/>
                <a:gd name="T4" fmla="*/ 3 w 20"/>
                <a:gd name="T5" fmla="*/ 1 h 7"/>
                <a:gd name="T6" fmla="*/ 16 w 20"/>
                <a:gd name="T7" fmla="*/ 0 h 7"/>
                <a:gd name="T8" fmla="*/ 19 w 20"/>
                <a:gd name="T9" fmla="*/ 2 h 7"/>
                <a:gd name="T10" fmla="*/ 16 w 20"/>
                <a:gd name="T11" fmla="*/ 5 h 7"/>
                <a:gd name="T12" fmla="*/ 3 w 20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">
                  <a:moveTo>
                    <a:pt x="3" y="6"/>
                  </a:moveTo>
                  <a:cubicBezTo>
                    <a:pt x="2" y="6"/>
                    <a:pt x="1" y="5"/>
                    <a:pt x="0" y="3"/>
                  </a:cubicBezTo>
                  <a:cubicBezTo>
                    <a:pt x="0" y="2"/>
                    <a:pt x="2" y="1"/>
                    <a:pt x="3" y="1"/>
                  </a:cubicBezTo>
                  <a:lnTo>
                    <a:pt x="16" y="0"/>
                  </a:lnTo>
                  <a:cubicBezTo>
                    <a:pt x="17" y="0"/>
                    <a:pt x="19" y="0"/>
                    <a:pt x="19" y="2"/>
                  </a:cubicBezTo>
                  <a:cubicBezTo>
                    <a:pt x="19" y="3"/>
                    <a:pt x="17" y="5"/>
                    <a:pt x="16" y="5"/>
                  </a:cubicBezTo>
                  <a:lnTo>
                    <a:pt x="3" y="6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1" name="íṡlíḍê"/>
            <p:cNvSpPr/>
            <p:nvPr/>
          </p:nvSpPr>
          <p:spPr bwMode="auto">
            <a:xfrm>
              <a:off x="7074868" y="2278708"/>
              <a:ext cx="38400" cy="9551"/>
            </a:xfrm>
            <a:custGeom>
              <a:avLst/>
              <a:gdLst>
                <a:gd name="T0" fmla="*/ 2 w 16"/>
                <a:gd name="T1" fmla="*/ 5 h 6"/>
                <a:gd name="T2" fmla="*/ 0 w 16"/>
                <a:gd name="T3" fmla="*/ 3 h 6"/>
                <a:gd name="T4" fmla="*/ 2 w 16"/>
                <a:gd name="T5" fmla="*/ 1 h 6"/>
                <a:gd name="T6" fmla="*/ 12 w 16"/>
                <a:gd name="T7" fmla="*/ 0 h 6"/>
                <a:gd name="T8" fmla="*/ 15 w 16"/>
                <a:gd name="T9" fmla="*/ 2 h 6"/>
                <a:gd name="T10" fmla="*/ 13 w 16"/>
                <a:gd name="T11" fmla="*/ 4 h 6"/>
                <a:gd name="T12" fmla="*/ 2 w 1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lnTo>
                    <a:pt x="12" y="0"/>
                  </a:ln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lnTo>
                    <a:pt x="2" y="5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26" name="íśļiḓè"/>
          <p:cNvSpPr txBox="1"/>
          <p:nvPr/>
        </p:nvSpPr>
        <p:spPr>
          <a:xfrm>
            <a:off x="692807" y="2194931"/>
            <a:ext cx="10845778" cy="568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中标题</a:t>
            </a:r>
          </a:p>
        </p:txBody>
      </p:sp>
      <p:sp>
        <p:nvSpPr>
          <p:cNvPr id="27" name="îşľïďé"/>
          <p:cNvSpPr txBox="1"/>
          <p:nvPr/>
        </p:nvSpPr>
        <p:spPr>
          <a:xfrm>
            <a:off x="1619637" y="2941641"/>
            <a:ext cx="8943975" cy="74768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buSzPct val="25000"/>
            </a:pPr>
            <a:r>
              <a:rPr lang="zh-CN" altLang="en-US" sz="1200" dirty="0">
                <a:solidFill>
                  <a:schemeClr val="bg1"/>
                </a:solidFill>
                <a:sym typeface="+mn-ea"/>
              </a:rPr>
              <a:t>中内容</a:t>
            </a:r>
          </a:p>
        </p:txBody>
      </p:sp>
      <p:sp>
        <p:nvSpPr>
          <p:cNvPr id="23" name="ïS1ïḓé"/>
          <p:cNvSpPr/>
          <p:nvPr/>
        </p:nvSpPr>
        <p:spPr bwMode="auto">
          <a:xfrm>
            <a:off x="673100" y="4720052"/>
            <a:ext cx="3878574" cy="324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endParaRPr lang="en-US" altLang="zh-CN" sz="1100" dirty="0"/>
          </a:p>
        </p:txBody>
      </p:sp>
      <p:cxnSp>
        <p:nvCxnSpPr>
          <p:cNvPr id="24" name="直接连接符 225"/>
          <p:cNvCxnSpPr/>
          <p:nvPr/>
        </p:nvCxnSpPr>
        <p:spPr>
          <a:xfrm>
            <a:off x="673101" y="4720051"/>
            <a:ext cx="3878574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sḻïḋè"/>
          <p:cNvSpPr txBox="1"/>
          <p:nvPr/>
        </p:nvSpPr>
        <p:spPr bwMode="auto">
          <a:xfrm>
            <a:off x="673100" y="4307171"/>
            <a:ext cx="3878574" cy="4128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b="1" i="1" dirty="0"/>
              <a:t>小标题</a:t>
            </a:r>
            <a:r>
              <a:rPr lang="en-US" altLang="zh-CN" b="1" i="1" dirty="0"/>
              <a:t>1</a:t>
            </a:r>
          </a:p>
        </p:txBody>
      </p:sp>
      <p:cxnSp>
        <p:nvCxnSpPr>
          <p:cNvPr id="21" name="直接连接符 209"/>
          <p:cNvCxnSpPr/>
          <p:nvPr/>
        </p:nvCxnSpPr>
        <p:spPr>
          <a:xfrm>
            <a:off x="673101" y="5611486"/>
            <a:ext cx="3878574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îṧḷïḓé"/>
          <p:cNvSpPr txBox="1"/>
          <p:nvPr/>
        </p:nvSpPr>
        <p:spPr bwMode="auto">
          <a:xfrm>
            <a:off x="673100" y="5198606"/>
            <a:ext cx="3878574" cy="4128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b="1" i="1" dirty="0"/>
              <a:t>小标题</a:t>
            </a:r>
            <a:r>
              <a:rPr lang="en-US" altLang="zh-CN" b="1" i="1" dirty="0"/>
              <a:t>3</a:t>
            </a:r>
          </a:p>
        </p:txBody>
      </p:sp>
      <p:cxnSp>
        <p:nvCxnSpPr>
          <p:cNvPr id="18" name="直接连接符 235"/>
          <p:cNvCxnSpPr/>
          <p:nvPr/>
        </p:nvCxnSpPr>
        <p:spPr>
          <a:xfrm>
            <a:off x="7640326" y="4720051"/>
            <a:ext cx="3878574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şľîde"/>
          <p:cNvSpPr txBox="1"/>
          <p:nvPr/>
        </p:nvSpPr>
        <p:spPr bwMode="auto">
          <a:xfrm>
            <a:off x="7640325" y="4307171"/>
            <a:ext cx="3878574" cy="4128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i="1" dirty="0"/>
              <a:t>小标题</a:t>
            </a:r>
            <a:r>
              <a:rPr lang="en-US" altLang="zh-CN" b="1" i="1" dirty="0"/>
              <a:t>2</a:t>
            </a:r>
          </a:p>
        </p:txBody>
      </p:sp>
      <p:cxnSp>
        <p:nvCxnSpPr>
          <p:cNvPr id="15" name="直接连接符 232"/>
          <p:cNvCxnSpPr/>
          <p:nvPr/>
        </p:nvCxnSpPr>
        <p:spPr>
          <a:xfrm>
            <a:off x="7640326" y="5611486"/>
            <a:ext cx="3878574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ïṥ1íḋé"/>
          <p:cNvSpPr txBox="1"/>
          <p:nvPr/>
        </p:nvSpPr>
        <p:spPr bwMode="auto">
          <a:xfrm>
            <a:off x="7640325" y="5198606"/>
            <a:ext cx="3878574" cy="4128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i="1" dirty="0"/>
              <a:t>小标题</a:t>
            </a:r>
            <a:r>
              <a:rPr lang="en-US" altLang="zh-CN" b="1" i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297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5291" y="4076809"/>
            <a:ext cx="5419185" cy="89535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产品方案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7" y="4972159"/>
            <a:ext cx="5419185" cy="1015623"/>
          </a:xfrm>
        </p:spPr>
        <p:txBody>
          <a:bodyPr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</a:rPr>
              <a:t>Product solutions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2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DF8C372-436E-4E84-AAF7-E75D0D57F897}"/>
              </a:ext>
            </a:extLst>
          </p:cNvPr>
          <p:cNvCxnSpPr/>
          <p:nvPr/>
        </p:nvCxnSpPr>
        <p:spPr>
          <a:xfrm>
            <a:off x="2108689" y="4299438"/>
            <a:ext cx="797462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336550" y="6240780"/>
            <a:ext cx="4140200" cy="20637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www.chenksoft.com 400-6990-220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430" y="6240780"/>
            <a:ext cx="2909570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íṡļiḓê"/>
          <p:cNvSpPr/>
          <p:nvPr/>
        </p:nvSpPr>
        <p:spPr>
          <a:xfrm>
            <a:off x="7840663" y="0"/>
            <a:ext cx="435133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id-ID"/>
          </a:p>
        </p:txBody>
      </p:sp>
      <p:grpSp>
        <p:nvGrpSpPr>
          <p:cNvPr id="7" name="iṡļîďe"/>
          <p:cNvGrpSpPr/>
          <p:nvPr/>
        </p:nvGrpSpPr>
        <p:grpSpPr>
          <a:xfrm>
            <a:off x="4660089" y="4866945"/>
            <a:ext cx="6361148" cy="133446"/>
            <a:chOff x="-1348120" y="5777977"/>
            <a:chExt cx="9361040" cy="187515"/>
          </a:xfrm>
        </p:grpSpPr>
        <p:sp>
          <p:nvSpPr>
            <p:cNvPr id="12" name="íşḷídè"/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 sz="1090" dirty="0"/>
            </a:p>
          </p:txBody>
        </p:sp>
        <p:sp>
          <p:nvSpPr>
            <p:cNvPr id="13" name="ïsļiďè"/>
            <p:cNvSpPr/>
            <p:nvPr/>
          </p:nvSpPr>
          <p:spPr>
            <a:xfrm>
              <a:off x="-1348120" y="5777977"/>
              <a:ext cx="9361040" cy="15108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 sz="1090" dirty="0"/>
            </a:p>
          </p:txBody>
        </p:sp>
      </p:grpSp>
      <p:grpSp>
        <p:nvGrpSpPr>
          <p:cNvPr id="8" name="íSḻídé"/>
          <p:cNvGrpSpPr/>
          <p:nvPr/>
        </p:nvGrpSpPr>
        <p:grpSpPr>
          <a:xfrm>
            <a:off x="5201922" y="1483034"/>
            <a:ext cx="5277482" cy="3344792"/>
            <a:chOff x="-375492" y="1139528"/>
            <a:chExt cx="7415785" cy="4700016"/>
          </a:xfrm>
        </p:grpSpPr>
        <p:grpSp>
          <p:nvGrpSpPr>
            <p:cNvPr id="9" name="íṣḻíḑe"/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0" name="ïşlïdê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1090" dirty="0"/>
              </a:p>
            </p:txBody>
          </p:sp>
          <p:sp>
            <p:nvSpPr>
              <p:cNvPr id="11" name="îsḻïḋe"/>
              <p:cNvSpPr/>
              <p:nvPr/>
            </p:nvSpPr>
            <p:spPr>
              <a:xfrm>
                <a:off x="-358011" y="1160080"/>
                <a:ext cx="7380821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1090" dirty="0"/>
              </a:p>
            </p:txBody>
          </p:sp>
          <p:sp>
            <p:nvSpPr>
              <p:cNvPr id="15" name="îśľíḓê" hidden="1"/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1090" dirty="0"/>
              </a:p>
            </p:txBody>
          </p:sp>
        </p:grpSp>
        <p:sp>
          <p:nvSpPr>
            <p:cNvPr id="16" name="ïṡḻiďe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 sz="1090" dirty="0"/>
            </a:p>
          </p:txBody>
        </p:sp>
      </p:grpSp>
      <p:sp>
        <p:nvSpPr>
          <p:cNvPr id="17" name="íŝ1îḓé"/>
          <p:cNvSpPr/>
          <p:nvPr/>
        </p:nvSpPr>
        <p:spPr>
          <a:xfrm>
            <a:off x="5379611" y="1679002"/>
            <a:ext cx="4902828" cy="2931159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19" name="íṣľîḑé"/>
          <p:cNvSpPr txBox="1"/>
          <p:nvPr/>
        </p:nvSpPr>
        <p:spPr>
          <a:xfrm>
            <a:off x="673101" y="2149227"/>
            <a:ext cx="4295506" cy="5487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zh-CN" altLang="en-US" sz="2800" dirty="0"/>
              <a:t>简介标题</a:t>
            </a:r>
          </a:p>
        </p:txBody>
      </p:sp>
      <p:sp>
        <p:nvSpPr>
          <p:cNvPr id="20" name="ïśļîḓê"/>
          <p:cNvSpPr txBox="1"/>
          <p:nvPr/>
        </p:nvSpPr>
        <p:spPr>
          <a:xfrm>
            <a:off x="673101" y="2856337"/>
            <a:ext cx="4058101" cy="155483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 fontScale="97500"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200" dirty="0">
                <a:sym typeface="+mn-ea"/>
              </a:rPr>
              <a:t>简介内容</a:t>
            </a:r>
          </a:p>
        </p:txBody>
      </p:sp>
      <p:grpSp>
        <p:nvGrpSpPr>
          <p:cNvPr id="21" name="isļîďe"/>
          <p:cNvGrpSpPr/>
          <p:nvPr/>
        </p:nvGrpSpPr>
        <p:grpSpPr>
          <a:xfrm>
            <a:off x="787401" y="2793536"/>
            <a:ext cx="603250" cy="0"/>
            <a:chOff x="7150100" y="3662052"/>
            <a:chExt cx="603250" cy="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íŝ1iḍè"/>
          <p:cNvSpPr/>
          <p:nvPr/>
        </p:nvSpPr>
        <p:spPr>
          <a:xfrm>
            <a:off x="650580" y="4510877"/>
            <a:ext cx="3892852" cy="4634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7500" lnSpcReduction="10000"/>
          </a:bodyPr>
          <a:lstStyle/>
          <a:p>
            <a:r>
              <a:rPr lang="zh-CN" altLang="en-US" sz="1600" dirty="0"/>
              <a:t>简介概括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386705" y="1679575"/>
            <a:ext cx="4902200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大标题功能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www.chenksoft.com 400-6990-220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ísľíďè"/>
          <p:cNvSpPr/>
          <p:nvPr/>
        </p:nvSpPr>
        <p:spPr>
          <a:xfrm>
            <a:off x="0" y="2640513"/>
            <a:ext cx="12192000" cy="33880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ïṡľîḓê"/>
          <p:cNvSpPr/>
          <p:nvPr/>
        </p:nvSpPr>
        <p:spPr>
          <a:xfrm>
            <a:off x="660400" y="2640513"/>
            <a:ext cx="10858500" cy="3388080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60" name="iṣľîḋê">
            <a:extLst>
              <a:ext uri="{FF2B5EF4-FFF2-40B4-BE49-F238E27FC236}">
                <a16:creationId xmlns:a16="http://schemas.microsoft.com/office/drawing/2014/main" id="{4526A6D4-3938-483E-AE04-387A4D4F50AE}"/>
              </a:ext>
            </a:extLst>
          </p:cNvPr>
          <p:cNvSpPr txBox="1"/>
          <p:nvPr/>
        </p:nvSpPr>
        <p:spPr>
          <a:xfrm>
            <a:off x="660400" y="1854200"/>
            <a:ext cx="5555762" cy="6597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1100" dirty="0"/>
              <a:t>简介</a:t>
            </a:r>
            <a:r>
              <a:rPr lang="en-US" altLang="zh-CN" sz="1100"/>
              <a:t>1111111</a:t>
            </a:r>
            <a:endParaRPr lang="en-US" altLang="zh-CN" sz="1100" dirty="0"/>
          </a:p>
        </p:txBody>
      </p:sp>
      <p:sp>
        <p:nvSpPr>
          <p:cNvPr id="62" name="iṡ1idé">
            <a:extLst>
              <a:ext uri="{FF2B5EF4-FFF2-40B4-BE49-F238E27FC236}">
                <a16:creationId xmlns:a16="http://schemas.microsoft.com/office/drawing/2014/main" id="{F6C0B8BD-8162-4FCA-B7AC-235FD87189C5}"/>
              </a:ext>
            </a:extLst>
          </p:cNvPr>
          <p:cNvSpPr txBox="1"/>
          <p:nvPr/>
        </p:nvSpPr>
        <p:spPr>
          <a:xfrm>
            <a:off x="660400" y="1143001"/>
            <a:ext cx="5555762" cy="4472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2000" b="1" dirty="0"/>
              <a:t>二级标题</a:t>
            </a:r>
            <a:r>
              <a:rPr lang="en-US" altLang="zh-CN" sz="2000" b="1" dirty="0"/>
              <a:t>111</a:t>
            </a:r>
            <a:endParaRPr lang="en-US" sz="2000" b="1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784958" y="1722216"/>
            <a:ext cx="36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242156" y="1722216"/>
            <a:ext cx="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13588" y="1722216"/>
            <a:ext cx="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3998D6-3029-4A85-8B8E-12B4D0CF4310}"/>
              </a:ext>
            </a:extLst>
          </p:cNvPr>
          <p:cNvCxnSpPr>
            <a:cxnSpLocks/>
          </p:cNvCxnSpPr>
          <p:nvPr/>
        </p:nvCxnSpPr>
        <p:spPr>
          <a:xfrm>
            <a:off x="1212724" y="3349823"/>
            <a:ext cx="0" cy="267877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ísľiḑè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996724" y="305489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iṧľïḓè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1416999" y="327089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1</a:t>
            </a:r>
          </a:p>
        </p:txBody>
      </p:sp>
      <p:sp>
        <p:nvSpPr>
          <p:cNvPr id="59" name="îṩľîḍê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1416999" y="288311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1</a:t>
            </a:r>
          </a:p>
        </p:txBody>
      </p:sp>
      <p:sp>
        <p:nvSpPr>
          <p:cNvPr id="52" name="ïSlîḑê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996724" y="416092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iṩļîdé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1416999" y="437692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4</a:t>
            </a:r>
          </a:p>
        </p:txBody>
      </p:sp>
      <p:sp>
        <p:nvSpPr>
          <p:cNvPr id="55" name="iṥlïḍé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1416999" y="398914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4</a:t>
            </a:r>
          </a:p>
        </p:txBody>
      </p:sp>
      <p:sp>
        <p:nvSpPr>
          <p:cNvPr id="48" name="íṧ1ïḋè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996724" y="526695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íṥļïḍe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1416999" y="548295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7</a:t>
            </a:r>
          </a:p>
        </p:txBody>
      </p:sp>
      <p:sp>
        <p:nvSpPr>
          <p:cNvPr id="51" name="íṣḻíḍe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1416999" y="509517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7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E3998D6-3029-4A85-8B8E-12B4D0CF4310}"/>
              </a:ext>
            </a:extLst>
          </p:cNvPr>
          <p:cNvCxnSpPr>
            <a:cxnSpLocks/>
          </p:cNvCxnSpPr>
          <p:nvPr/>
        </p:nvCxnSpPr>
        <p:spPr>
          <a:xfrm>
            <a:off x="5125395" y="3349823"/>
            <a:ext cx="0" cy="267877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íṣľîde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4909395" y="305489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ïṥḷîḓè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5329670" y="327089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2</a:t>
            </a:r>
          </a:p>
        </p:txBody>
      </p:sp>
      <p:sp>
        <p:nvSpPr>
          <p:cNvPr id="43" name="iṧ1îḋé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5329670" y="288311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2</a:t>
            </a:r>
          </a:p>
        </p:txBody>
      </p:sp>
      <p:sp>
        <p:nvSpPr>
          <p:cNvPr id="36" name="îṧḷïḍe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4909395" y="416092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iṡ1íḍè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5329670" y="437692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5</a:t>
            </a:r>
          </a:p>
        </p:txBody>
      </p:sp>
      <p:sp>
        <p:nvSpPr>
          <p:cNvPr id="39" name="ïṧ1iḍê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5329670" y="398914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5</a:t>
            </a:r>
          </a:p>
        </p:txBody>
      </p:sp>
      <p:sp>
        <p:nvSpPr>
          <p:cNvPr id="32" name="iṥḷïdê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4909395" y="526695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ïŝḻíḑé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5329670" y="548295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8</a:t>
            </a:r>
          </a:p>
        </p:txBody>
      </p:sp>
      <p:sp>
        <p:nvSpPr>
          <p:cNvPr id="35" name="iṣľiḑé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5329670" y="509517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8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E3998D6-3029-4A85-8B8E-12B4D0CF4310}"/>
              </a:ext>
            </a:extLst>
          </p:cNvPr>
          <p:cNvCxnSpPr>
            <a:cxnSpLocks/>
          </p:cNvCxnSpPr>
          <p:nvPr/>
        </p:nvCxnSpPr>
        <p:spPr>
          <a:xfrm>
            <a:off x="9038067" y="3349823"/>
            <a:ext cx="0" cy="2678770"/>
          </a:xfrm>
          <a:prstGeom prst="line">
            <a:avLst/>
          </a:prstGeom>
          <a:ln w="28575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íṥlíḍé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8822067" y="305489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iṥlíďê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9242342" y="327089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3</a:t>
            </a:r>
          </a:p>
        </p:txBody>
      </p:sp>
      <p:sp>
        <p:nvSpPr>
          <p:cNvPr id="27" name="iSlíḑé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9242342" y="288311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3</a:t>
            </a:r>
          </a:p>
        </p:txBody>
      </p:sp>
      <p:sp>
        <p:nvSpPr>
          <p:cNvPr id="20" name="ïṧḷïďé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8822067" y="416092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işḷîḋé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9242342" y="437692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6</a:t>
            </a:r>
          </a:p>
        </p:txBody>
      </p:sp>
      <p:sp>
        <p:nvSpPr>
          <p:cNvPr id="23" name="iŝlíďê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9242342" y="398914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6</a:t>
            </a:r>
          </a:p>
        </p:txBody>
      </p:sp>
      <p:sp>
        <p:nvSpPr>
          <p:cNvPr id="16" name="îṣ1iďè">
            <a:extLst>
              <a:ext uri="{FF2B5EF4-FFF2-40B4-BE49-F238E27FC236}">
                <a16:creationId xmlns:a16="http://schemas.microsoft.com/office/drawing/2014/main" id="{8FAA92EF-9C2C-4961-B8FB-678DBF12B29E}"/>
              </a:ext>
            </a:extLst>
          </p:cNvPr>
          <p:cNvSpPr/>
          <p:nvPr/>
        </p:nvSpPr>
        <p:spPr>
          <a:xfrm>
            <a:off x="8822067" y="5266953"/>
            <a:ext cx="432000" cy="432000"/>
          </a:xfrm>
          <a:prstGeom prst="ellipse">
            <a:avLst/>
          </a:prstGeom>
          <a:solidFill>
            <a:schemeClr val="accent1"/>
          </a:solidFill>
          <a:ln w="28575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îṥḷïdé">
            <a:extLst>
              <a:ext uri="{FF2B5EF4-FFF2-40B4-BE49-F238E27FC236}">
                <a16:creationId xmlns:a16="http://schemas.microsoft.com/office/drawing/2014/main" id="{8F6DF1F0-0989-497E-9D16-40C087EDFC72}"/>
              </a:ext>
            </a:extLst>
          </p:cNvPr>
          <p:cNvSpPr/>
          <p:nvPr/>
        </p:nvSpPr>
        <p:spPr bwMode="auto">
          <a:xfrm>
            <a:off x="9242342" y="5482954"/>
            <a:ext cx="1768290" cy="54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内容</a:t>
            </a:r>
            <a:r>
              <a:rPr lang="en-US" altLang="zh-CN" sz="1100" dirty="0"/>
              <a:t>9</a:t>
            </a:r>
          </a:p>
        </p:txBody>
      </p:sp>
      <p:sp>
        <p:nvSpPr>
          <p:cNvPr id="19" name="iṧḻïḋê">
            <a:extLst>
              <a:ext uri="{FF2B5EF4-FFF2-40B4-BE49-F238E27FC236}">
                <a16:creationId xmlns:a16="http://schemas.microsoft.com/office/drawing/2014/main" id="{5249C4BC-BEEB-4E93-BB28-34C84752D1F0}"/>
              </a:ext>
            </a:extLst>
          </p:cNvPr>
          <p:cNvSpPr txBox="1"/>
          <p:nvPr/>
        </p:nvSpPr>
        <p:spPr bwMode="auto">
          <a:xfrm>
            <a:off x="9242342" y="5095174"/>
            <a:ext cx="1768290" cy="387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小标题</a:t>
            </a:r>
            <a:r>
              <a:rPr lang="en-US" altLang="zh-CN" sz="1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483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40067-3B99-448D-AE7B-B8B2DD3D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BBBA3-F8CE-4A34-A71D-25BE71CC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www.chenksoft.com 400-6990-220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6909B-331E-4A9E-B9B5-EAD966B3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3" name="îṧlîḋé">
            <a:extLst>
              <a:ext uri="{FF2B5EF4-FFF2-40B4-BE49-F238E27FC236}">
                <a16:creationId xmlns:a16="http://schemas.microsoft.com/office/drawing/2014/main" id="{809C81D4-8F36-440F-940A-42E84EE3599E}"/>
              </a:ext>
            </a:extLst>
          </p:cNvPr>
          <p:cNvSpPr/>
          <p:nvPr/>
        </p:nvSpPr>
        <p:spPr>
          <a:xfrm>
            <a:off x="2740112" y="1443853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íṧļiḋê">
            <a:extLst>
              <a:ext uri="{FF2B5EF4-FFF2-40B4-BE49-F238E27FC236}">
                <a16:creationId xmlns:a16="http://schemas.microsoft.com/office/drawing/2014/main" id="{AE46EBCE-B841-4233-A4AE-53B6316F57C5}"/>
              </a:ext>
            </a:extLst>
          </p:cNvPr>
          <p:cNvSpPr/>
          <p:nvPr/>
        </p:nvSpPr>
        <p:spPr>
          <a:xfrm>
            <a:off x="5056071" y="1443853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ïṣliďè">
            <a:extLst>
              <a:ext uri="{FF2B5EF4-FFF2-40B4-BE49-F238E27FC236}">
                <a16:creationId xmlns:a16="http://schemas.microsoft.com/office/drawing/2014/main" id="{71966450-1547-4116-BD7C-358F0F8DB946}"/>
              </a:ext>
            </a:extLst>
          </p:cNvPr>
          <p:cNvSpPr/>
          <p:nvPr/>
        </p:nvSpPr>
        <p:spPr>
          <a:xfrm>
            <a:off x="7372030" y="1443853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is1îḍe">
            <a:extLst>
              <a:ext uri="{FF2B5EF4-FFF2-40B4-BE49-F238E27FC236}">
                <a16:creationId xmlns:a16="http://schemas.microsoft.com/office/drawing/2014/main" id="{5E4871F2-643C-4C45-94A3-D690C4E6E057}"/>
              </a:ext>
            </a:extLst>
          </p:cNvPr>
          <p:cNvSpPr/>
          <p:nvPr/>
        </p:nvSpPr>
        <p:spPr>
          <a:xfrm>
            <a:off x="2740112" y="2954061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ïṡļîḋê">
            <a:extLst>
              <a:ext uri="{FF2B5EF4-FFF2-40B4-BE49-F238E27FC236}">
                <a16:creationId xmlns:a16="http://schemas.microsoft.com/office/drawing/2014/main" id="{16A6132D-3374-4949-95D2-4B0D0903B355}"/>
              </a:ext>
            </a:extLst>
          </p:cNvPr>
          <p:cNvSpPr/>
          <p:nvPr/>
        </p:nvSpPr>
        <p:spPr>
          <a:xfrm>
            <a:off x="5056071" y="2948553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íšḻîdé">
            <a:extLst>
              <a:ext uri="{FF2B5EF4-FFF2-40B4-BE49-F238E27FC236}">
                <a16:creationId xmlns:a16="http://schemas.microsoft.com/office/drawing/2014/main" id="{5A986F75-95CD-4D69-8DEF-E28DC40A0C27}"/>
              </a:ext>
            </a:extLst>
          </p:cNvPr>
          <p:cNvSpPr/>
          <p:nvPr/>
        </p:nvSpPr>
        <p:spPr>
          <a:xfrm>
            <a:off x="7372030" y="2951785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íş1ïḑê">
            <a:extLst>
              <a:ext uri="{FF2B5EF4-FFF2-40B4-BE49-F238E27FC236}">
                <a16:creationId xmlns:a16="http://schemas.microsoft.com/office/drawing/2014/main" id="{6AB8FDF1-C493-4127-826B-B506CB87F426}"/>
              </a:ext>
            </a:extLst>
          </p:cNvPr>
          <p:cNvSpPr/>
          <p:nvPr/>
        </p:nvSpPr>
        <p:spPr>
          <a:xfrm>
            <a:off x="2740024" y="4457310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iśļïde">
            <a:extLst>
              <a:ext uri="{FF2B5EF4-FFF2-40B4-BE49-F238E27FC236}">
                <a16:creationId xmlns:a16="http://schemas.microsoft.com/office/drawing/2014/main" id="{CBD893BB-76B5-4D8E-BCD8-A2DC88137346}"/>
              </a:ext>
            </a:extLst>
          </p:cNvPr>
          <p:cNvSpPr/>
          <p:nvPr/>
        </p:nvSpPr>
        <p:spPr>
          <a:xfrm>
            <a:off x="5056071" y="4457310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ïṥļîdè">
            <a:extLst>
              <a:ext uri="{FF2B5EF4-FFF2-40B4-BE49-F238E27FC236}">
                <a16:creationId xmlns:a16="http://schemas.microsoft.com/office/drawing/2014/main" id="{39DDC8FE-F496-4240-939E-F05169038DA3}"/>
              </a:ext>
            </a:extLst>
          </p:cNvPr>
          <p:cNvSpPr/>
          <p:nvPr/>
        </p:nvSpPr>
        <p:spPr>
          <a:xfrm>
            <a:off x="7373224" y="4457310"/>
            <a:ext cx="2124000" cy="13680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iṣļïḓè">
            <a:extLst>
              <a:ext uri="{FF2B5EF4-FFF2-40B4-BE49-F238E27FC236}">
                <a16:creationId xmlns:a16="http://schemas.microsoft.com/office/drawing/2014/main" id="{E2C7C3D6-0DE2-4AA2-8DC0-19BC1A48E98B}"/>
              </a:ext>
            </a:extLst>
          </p:cNvPr>
          <p:cNvSpPr/>
          <p:nvPr/>
        </p:nvSpPr>
        <p:spPr>
          <a:xfrm>
            <a:off x="2740024" y="2433853"/>
            <a:ext cx="2124000" cy="3779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ïsļîḓê">
            <a:extLst>
              <a:ext uri="{FF2B5EF4-FFF2-40B4-BE49-F238E27FC236}">
                <a16:creationId xmlns:a16="http://schemas.microsoft.com/office/drawing/2014/main" id="{56B06CDB-2DA5-4263-A5C6-ADBDE2C5A851}"/>
              </a:ext>
            </a:extLst>
          </p:cNvPr>
          <p:cNvSpPr/>
          <p:nvPr/>
        </p:nvSpPr>
        <p:spPr>
          <a:xfrm>
            <a:off x="5054824" y="2433853"/>
            <a:ext cx="2124000" cy="37794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" name="íṡļiḑe">
            <a:extLst>
              <a:ext uri="{FF2B5EF4-FFF2-40B4-BE49-F238E27FC236}">
                <a16:creationId xmlns:a16="http://schemas.microsoft.com/office/drawing/2014/main" id="{5876C676-A7A6-4E1D-8651-66AE8E8AA3BE}"/>
              </a:ext>
            </a:extLst>
          </p:cNvPr>
          <p:cNvSpPr/>
          <p:nvPr/>
        </p:nvSpPr>
        <p:spPr>
          <a:xfrm>
            <a:off x="7372030" y="2433853"/>
            <a:ext cx="2124000" cy="3779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6" name="îṧlíďé">
            <a:extLst>
              <a:ext uri="{FF2B5EF4-FFF2-40B4-BE49-F238E27FC236}">
                <a16:creationId xmlns:a16="http://schemas.microsoft.com/office/drawing/2014/main" id="{B4807E58-4C03-4E95-B68B-65A8F7AAE530}"/>
              </a:ext>
            </a:extLst>
          </p:cNvPr>
          <p:cNvSpPr/>
          <p:nvPr/>
        </p:nvSpPr>
        <p:spPr>
          <a:xfrm>
            <a:off x="2740024" y="3945853"/>
            <a:ext cx="2124000" cy="3779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7" name="iṧḷídê">
            <a:extLst>
              <a:ext uri="{FF2B5EF4-FFF2-40B4-BE49-F238E27FC236}">
                <a16:creationId xmlns:a16="http://schemas.microsoft.com/office/drawing/2014/main" id="{C97DBD7C-30EB-4FE0-B1D5-9E8101943642}"/>
              </a:ext>
            </a:extLst>
          </p:cNvPr>
          <p:cNvSpPr/>
          <p:nvPr/>
        </p:nvSpPr>
        <p:spPr>
          <a:xfrm>
            <a:off x="5054824" y="3945853"/>
            <a:ext cx="2124000" cy="37794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28" name="iṡlíḓê">
            <a:extLst>
              <a:ext uri="{FF2B5EF4-FFF2-40B4-BE49-F238E27FC236}">
                <a16:creationId xmlns:a16="http://schemas.microsoft.com/office/drawing/2014/main" id="{F15DA96C-9464-4C2F-9608-A4CFDC05B836}"/>
              </a:ext>
            </a:extLst>
          </p:cNvPr>
          <p:cNvSpPr/>
          <p:nvPr/>
        </p:nvSpPr>
        <p:spPr>
          <a:xfrm>
            <a:off x="7372030" y="3946397"/>
            <a:ext cx="2124000" cy="3779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29" name="íṡļide">
            <a:extLst>
              <a:ext uri="{FF2B5EF4-FFF2-40B4-BE49-F238E27FC236}">
                <a16:creationId xmlns:a16="http://schemas.microsoft.com/office/drawing/2014/main" id="{5DA8FF44-28F3-4401-B800-89ECA390D664}"/>
              </a:ext>
            </a:extLst>
          </p:cNvPr>
          <p:cNvSpPr/>
          <p:nvPr/>
        </p:nvSpPr>
        <p:spPr>
          <a:xfrm>
            <a:off x="2740024" y="5443453"/>
            <a:ext cx="2124000" cy="3779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30" name="îśḻîḋé">
            <a:extLst>
              <a:ext uri="{FF2B5EF4-FFF2-40B4-BE49-F238E27FC236}">
                <a16:creationId xmlns:a16="http://schemas.microsoft.com/office/drawing/2014/main" id="{3A96B943-DCBE-4FC4-93EB-127040268CD9}"/>
              </a:ext>
            </a:extLst>
          </p:cNvPr>
          <p:cNvSpPr/>
          <p:nvPr/>
        </p:nvSpPr>
        <p:spPr>
          <a:xfrm>
            <a:off x="5054824" y="5443453"/>
            <a:ext cx="2124000" cy="37794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31" name="ïṡļíḍê">
            <a:extLst>
              <a:ext uri="{FF2B5EF4-FFF2-40B4-BE49-F238E27FC236}">
                <a16:creationId xmlns:a16="http://schemas.microsoft.com/office/drawing/2014/main" id="{3BE02F60-B344-467A-A541-B07E5496878B}"/>
              </a:ext>
            </a:extLst>
          </p:cNvPr>
          <p:cNvSpPr/>
          <p:nvPr/>
        </p:nvSpPr>
        <p:spPr>
          <a:xfrm>
            <a:off x="7373224" y="5443453"/>
            <a:ext cx="2124000" cy="3779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322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6E6A-0E1A-419D-9D75-A63273FA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D1218-A14F-4E8A-93DB-2EB2265C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www.chenksoft.com 400-6990-220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A2412-CEA2-4634-8CDD-A7F3230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îśḷïďe">
            <a:extLst>
              <a:ext uri="{FF2B5EF4-FFF2-40B4-BE49-F238E27FC236}">
                <a16:creationId xmlns:a16="http://schemas.microsoft.com/office/drawing/2014/main" id="{BADC970D-65A6-461B-A01D-FE4F6F727EC8}"/>
              </a:ext>
            </a:extLst>
          </p:cNvPr>
          <p:cNvSpPr/>
          <p:nvPr/>
        </p:nvSpPr>
        <p:spPr>
          <a:xfrm>
            <a:off x="0" y="3665581"/>
            <a:ext cx="12189297" cy="32338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îṥḷide">
            <a:extLst>
              <a:ext uri="{FF2B5EF4-FFF2-40B4-BE49-F238E27FC236}">
                <a16:creationId xmlns:a16="http://schemas.microsoft.com/office/drawing/2014/main" id="{490A2E54-A9DF-46AB-887F-485AFC21AB36}"/>
              </a:ext>
            </a:extLst>
          </p:cNvPr>
          <p:cNvSpPr/>
          <p:nvPr/>
        </p:nvSpPr>
        <p:spPr bwMode="auto">
          <a:xfrm>
            <a:off x="2445266" y="4290568"/>
            <a:ext cx="1169244" cy="522875"/>
          </a:xfrm>
          <a:custGeom>
            <a:avLst/>
            <a:gdLst/>
            <a:ahLst/>
            <a:cxnLst>
              <a:cxn ang="0">
                <a:pos x="187" y="75"/>
              </a:cxn>
              <a:cxn ang="0">
                <a:pos x="169" y="56"/>
              </a:cxn>
              <a:cxn ang="0">
                <a:pos x="160" y="39"/>
              </a:cxn>
              <a:cxn ang="0">
                <a:pos x="157" y="0"/>
              </a:cxn>
              <a:cxn ang="0">
                <a:pos x="95" y="0"/>
              </a:cxn>
              <a:cxn ang="0">
                <a:pos x="92" y="0"/>
              </a:cxn>
              <a:cxn ang="0">
                <a:pos x="31" y="0"/>
              </a:cxn>
              <a:cxn ang="0">
                <a:pos x="28" y="39"/>
              </a:cxn>
              <a:cxn ang="0">
                <a:pos x="19" y="56"/>
              </a:cxn>
              <a:cxn ang="0">
                <a:pos x="1" y="75"/>
              </a:cxn>
              <a:cxn ang="0">
                <a:pos x="0" y="80"/>
              </a:cxn>
              <a:cxn ang="0">
                <a:pos x="9" y="84"/>
              </a:cxn>
              <a:cxn ang="0">
                <a:pos x="92" y="84"/>
              </a:cxn>
              <a:cxn ang="0">
                <a:pos x="95" y="84"/>
              </a:cxn>
              <a:cxn ang="0">
                <a:pos x="179" y="84"/>
              </a:cxn>
              <a:cxn ang="0">
                <a:pos x="188" y="80"/>
              </a:cxn>
              <a:cxn ang="0">
                <a:pos x="187" y="75"/>
              </a:cxn>
            </a:cxnLst>
            <a:rect l="0" t="0" r="r" b="b"/>
            <a:pathLst>
              <a:path w="188" h="84">
                <a:moveTo>
                  <a:pt x="187" y="75"/>
                </a:moveTo>
                <a:cubicBezTo>
                  <a:pt x="187" y="75"/>
                  <a:pt x="179" y="66"/>
                  <a:pt x="169" y="56"/>
                </a:cubicBezTo>
                <a:cubicBezTo>
                  <a:pt x="159" y="46"/>
                  <a:pt x="160" y="39"/>
                  <a:pt x="160" y="39"/>
                </a:cubicBezTo>
                <a:cubicBezTo>
                  <a:pt x="157" y="0"/>
                  <a:pt x="157" y="0"/>
                  <a:pt x="157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9" y="46"/>
                  <a:pt x="19" y="56"/>
                </a:cubicBezTo>
                <a:cubicBezTo>
                  <a:pt x="9" y="66"/>
                  <a:pt x="1" y="75"/>
                  <a:pt x="1" y="75"/>
                </a:cubicBezTo>
                <a:cubicBezTo>
                  <a:pt x="1" y="75"/>
                  <a:pt x="0" y="77"/>
                  <a:pt x="0" y="80"/>
                </a:cubicBezTo>
                <a:cubicBezTo>
                  <a:pt x="0" y="83"/>
                  <a:pt x="2" y="84"/>
                  <a:pt x="9" y="84"/>
                </a:cubicBezTo>
                <a:cubicBezTo>
                  <a:pt x="15" y="84"/>
                  <a:pt x="78" y="84"/>
                  <a:pt x="92" y="84"/>
                </a:cubicBezTo>
                <a:cubicBezTo>
                  <a:pt x="94" y="84"/>
                  <a:pt x="95" y="84"/>
                  <a:pt x="95" y="84"/>
                </a:cubicBezTo>
                <a:cubicBezTo>
                  <a:pt x="110" y="84"/>
                  <a:pt x="173" y="84"/>
                  <a:pt x="179" y="84"/>
                </a:cubicBezTo>
                <a:cubicBezTo>
                  <a:pt x="186" y="84"/>
                  <a:pt x="188" y="83"/>
                  <a:pt x="188" y="80"/>
                </a:cubicBezTo>
                <a:cubicBezTo>
                  <a:pt x="188" y="77"/>
                  <a:pt x="187" y="75"/>
                  <a:pt x="187" y="7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ïŝlîḋe">
            <a:extLst>
              <a:ext uri="{FF2B5EF4-FFF2-40B4-BE49-F238E27FC236}">
                <a16:creationId xmlns:a16="http://schemas.microsoft.com/office/drawing/2014/main" id="{150954EA-2984-49A7-88ED-5B07DC86EDC8}"/>
              </a:ext>
            </a:extLst>
          </p:cNvPr>
          <p:cNvSpPr/>
          <p:nvPr/>
        </p:nvSpPr>
        <p:spPr bwMode="auto">
          <a:xfrm>
            <a:off x="1381124" y="2111329"/>
            <a:ext cx="3297529" cy="2359503"/>
          </a:xfrm>
          <a:custGeom>
            <a:avLst/>
            <a:gdLst/>
            <a:ahLst/>
            <a:cxnLst>
              <a:cxn ang="0">
                <a:pos x="530" y="359"/>
              </a:cxn>
              <a:cxn ang="0">
                <a:pos x="507" y="379"/>
              </a:cxn>
              <a:cxn ang="0">
                <a:pos x="23" y="379"/>
              </a:cxn>
              <a:cxn ang="0">
                <a:pos x="0" y="359"/>
              </a:cxn>
              <a:cxn ang="0">
                <a:pos x="0" y="20"/>
              </a:cxn>
              <a:cxn ang="0">
                <a:pos x="23" y="0"/>
              </a:cxn>
              <a:cxn ang="0">
                <a:pos x="507" y="0"/>
              </a:cxn>
              <a:cxn ang="0">
                <a:pos x="530" y="20"/>
              </a:cxn>
              <a:cxn ang="0">
                <a:pos x="530" y="359"/>
              </a:cxn>
            </a:cxnLst>
            <a:rect l="0" t="0" r="r" b="b"/>
            <a:pathLst>
              <a:path w="530" h="379">
                <a:moveTo>
                  <a:pt x="530" y="359"/>
                </a:moveTo>
                <a:cubicBezTo>
                  <a:pt x="530" y="370"/>
                  <a:pt x="520" y="379"/>
                  <a:pt x="507" y="379"/>
                </a:cubicBezTo>
                <a:cubicBezTo>
                  <a:pt x="23" y="379"/>
                  <a:pt x="23" y="379"/>
                  <a:pt x="23" y="379"/>
                </a:cubicBezTo>
                <a:cubicBezTo>
                  <a:pt x="10" y="379"/>
                  <a:pt x="0" y="370"/>
                  <a:pt x="0" y="35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3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20" y="0"/>
                  <a:pt x="530" y="9"/>
                  <a:pt x="530" y="20"/>
                </a:cubicBezTo>
                <a:lnTo>
                  <a:pt x="530" y="359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ïṩļïde">
            <a:extLst>
              <a:ext uri="{FF2B5EF4-FFF2-40B4-BE49-F238E27FC236}">
                <a16:creationId xmlns:a16="http://schemas.microsoft.com/office/drawing/2014/main" id="{31C8AFF5-472A-4FCC-8E0D-FB34E253C369}"/>
              </a:ext>
            </a:extLst>
          </p:cNvPr>
          <p:cNvSpPr/>
          <p:nvPr/>
        </p:nvSpPr>
        <p:spPr>
          <a:xfrm>
            <a:off x="1494105" y="2201706"/>
            <a:ext cx="3071563" cy="1914413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/>
              <a:t>图</a:t>
            </a:r>
            <a:r>
              <a:rPr lang="en-US" altLang="zh-CN"/>
              <a:t>1</a:t>
            </a:r>
            <a:endParaRPr dirty="0"/>
          </a:p>
        </p:txBody>
      </p:sp>
      <p:sp>
        <p:nvSpPr>
          <p:cNvPr id="15" name="ïṧľide">
            <a:extLst>
              <a:ext uri="{FF2B5EF4-FFF2-40B4-BE49-F238E27FC236}">
                <a16:creationId xmlns:a16="http://schemas.microsoft.com/office/drawing/2014/main" id="{5B636284-4CDB-4DA8-B7E3-ED3FB3A8D56C}"/>
              </a:ext>
            </a:extLst>
          </p:cNvPr>
          <p:cNvSpPr/>
          <p:nvPr/>
        </p:nvSpPr>
        <p:spPr bwMode="auto">
          <a:xfrm>
            <a:off x="2949748" y="4197571"/>
            <a:ext cx="155024" cy="155024"/>
          </a:xfrm>
          <a:prstGeom prst="ellipse">
            <a:avLst/>
          </a:prstGeom>
          <a:solidFill>
            <a:srgbClr val="6E6F7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ṧ1ïḓé">
            <a:extLst>
              <a:ext uri="{FF2B5EF4-FFF2-40B4-BE49-F238E27FC236}">
                <a16:creationId xmlns:a16="http://schemas.microsoft.com/office/drawing/2014/main" id="{AAA2A8BC-950A-437C-885C-EE98079C80A7}"/>
              </a:ext>
            </a:extLst>
          </p:cNvPr>
          <p:cNvSpPr txBox="1"/>
          <p:nvPr/>
        </p:nvSpPr>
        <p:spPr>
          <a:xfrm>
            <a:off x="1767120" y="5232053"/>
            <a:ext cx="2520280" cy="407565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/>
          <a:p>
            <a:pPr algn="ctr"/>
            <a:r>
              <a:rPr lang="zh-CN" altLang="en-US" sz="2000" b="1" kern="900" dirty="0"/>
              <a:t>中标题</a:t>
            </a:r>
          </a:p>
        </p:txBody>
      </p:sp>
      <p:sp>
        <p:nvSpPr>
          <p:cNvPr id="26" name="íṣľïḋè">
            <a:extLst>
              <a:ext uri="{FF2B5EF4-FFF2-40B4-BE49-F238E27FC236}">
                <a16:creationId xmlns:a16="http://schemas.microsoft.com/office/drawing/2014/main" id="{6886B934-CBF2-4270-8EED-91AF4BCCAD28}"/>
              </a:ext>
            </a:extLst>
          </p:cNvPr>
          <p:cNvSpPr txBox="1"/>
          <p:nvPr/>
        </p:nvSpPr>
        <p:spPr>
          <a:xfrm>
            <a:off x="5299395" y="1969083"/>
            <a:ext cx="2389685" cy="246221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/>
          <a:p>
            <a:r>
              <a:rPr lang="zh-CN" altLang="en-US" sz="1600" b="1" kern="900" dirty="0"/>
              <a:t>小标题</a:t>
            </a:r>
          </a:p>
        </p:txBody>
      </p:sp>
      <p:sp>
        <p:nvSpPr>
          <p:cNvPr id="27" name="iṣļíḑé">
            <a:extLst>
              <a:ext uri="{FF2B5EF4-FFF2-40B4-BE49-F238E27FC236}">
                <a16:creationId xmlns:a16="http://schemas.microsoft.com/office/drawing/2014/main" id="{199C0E4F-883D-431C-995F-320F515125B1}"/>
              </a:ext>
            </a:extLst>
          </p:cNvPr>
          <p:cNvSpPr txBox="1"/>
          <p:nvPr/>
        </p:nvSpPr>
        <p:spPr>
          <a:xfrm>
            <a:off x="5299395" y="2215304"/>
            <a:ext cx="5606406" cy="493887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/>
          <a:p>
            <a:pPr lvl="0">
              <a:lnSpc>
                <a:spcPct val="150000"/>
              </a:lnSpc>
              <a:buSzPct val="25000"/>
              <a:defRPr/>
            </a:pPr>
            <a:r>
              <a:rPr lang="zh-CN" altLang="en-US" sz="1050" dirty="0"/>
              <a:t>小内容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906930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18abb81e-575a-4c19-9c5e-19c1c8f925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52733"/>
      </a:accent1>
      <a:accent2>
        <a:srgbClr val="001D44"/>
      </a:accent2>
      <a:accent3>
        <a:srgbClr val="A7B3BA"/>
      </a:accent3>
      <a:accent4>
        <a:srgbClr val="165073"/>
      </a:accent4>
      <a:accent5>
        <a:srgbClr val="3B89B8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t="-233917" b="-229595"/>
          </a:stretch>
        </a:blipFill>
        <a:ln w="38100" cap="flat" cmpd="sng" algn="ctr">
          <a:noFill/>
          <a:prstDash val="solid"/>
          <a:miter lim="800000"/>
        </a:ln>
        <a:effectLst/>
      </a:spPr>
      <a:bodyPr wrap="square" lIns="91440" tIns="45720" rIns="91440" bIns="45720" anchor="ctr">
        <a:normAutofit/>
      </a:bodyPr>
      <a:lstStyle>
        <a:defPPr algn="ctr" defTabSz="914377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2733"/>
    </a:accent1>
    <a:accent2>
      <a:srgbClr val="001D44"/>
    </a:accent2>
    <a:accent3>
      <a:srgbClr val="A7B3BA"/>
    </a:accent3>
    <a:accent4>
      <a:srgbClr val="165073"/>
    </a:accent4>
    <a:accent5>
      <a:srgbClr val="3B89B8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304</TotalTime>
  <Words>188</Words>
  <Application>Microsoft Office PowerPoint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主题5</vt:lpstr>
      <vt:lpstr>2封面大标题</vt:lpstr>
      <vt:lpstr>PowerPoint 演示文稿</vt:lpstr>
      <vt:lpstr>问题分析</vt:lpstr>
      <vt:lpstr>大标题</vt:lpstr>
      <vt:lpstr>产品方案</vt:lpstr>
      <vt:lpstr>PowerPoint 演示文稿</vt:lpstr>
      <vt:lpstr>大标题功能</vt:lpstr>
      <vt:lpstr>大标题</vt:lpstr>
      <vt:lpstr>大标题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eva4</cp:lastModifiedBy>
  <cp:revision>153</cp:revision>
  <cp:lastPrinted>2019-09-11T16:00:00Z</cp:lastPrinted>
  <dcterms:created xsi:type="dcterms:W3CDTF">2019-09-11T16:00:00Z</dcterms:created>
  <dcterms:modified xsi:type="dcterms:W3CDTF">2019-10-30T09:17:40Z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