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8" y="-6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E974-2D38-40DC-A8E7-34D2D714A2A5}" type="datetimeFigureOut">
              <a:rPr lang="en-MY" smtClean="0"/>
              <a:t>29/10/2020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86004-685D-48DB-8957-3EF2C0E64D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366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5AAF-8A62-4B1B-A261-381894D016AA}" type="datetime1">
              <a:rPr lang="en-MY" smtClean="0"/>
              <a:t>29/10/2020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48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03F9-97C4-4E59-BB3F-7490BAFE0375}" type="datetime1">
              <a:rPr lang="en-MY" smtClean="0"/>
              <a:t>29/10/2020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2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3EF-F4C8-4076-A0C8-447B82D06115}" type="datetime1">
              <a:rPr lang="en-MY" smtClean="0"/>
              <a:t>29/10/2020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1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51A-8188-4AE7-9D76-BA9A34885D6B}" type="datetime1">
              <a:rPr lang="en-MY" smtClean="0"/>
              <a:t>29/10/2020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570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3762-5223-4013-ADBA-3F1C1FFB91D5}" type="datetime1">
              <a:rPr lang="en-MY" smtClean="0"/>
              <a:t>29/10/2020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36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C381-C8FF-4550-AFD0-A023EA6C0973}" type="datetime1">
              <a:rPr lang="en-MY" smtClean="0"/>
              <a:t>29/10/2020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74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8061-C7B2-4829-A7D0-A0D9D74D6CC8}" type="datetime1">
              <a:rPr lang="en-MY" smtClean="0"/>
              <a:t>29/10/2020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31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191D-51C7-46B0-8F62-8673AE91965D}" type="datetime1">
              <a:rPr lang="en-MY" smtClean="0"/>
              <a:t>29/10/2020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948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90DB-CC4E-4BB5-9D79-6B0CC513AFA2}" type="datetime1">
              <a:rPr lang="en-MY" smtClean="0"/>
              <a:t>29/10/2020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74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0221-A474-40C8-AAF5-16E9AEC40C0F}" type="datetime1">
              <a:rPr lang="en-MY" smtClean="0"/>
              <a:t>29/10/2020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BE9D-580C-4934-894A-8D5D75DFC748}" type="datetime1">
              <a:rPr lang="en-MY" smtClean="0"/>
              <a:t>29/10/2020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3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8FE7-1ACB-4776-94B4-7D8B8503904C}" type="datetime1">
              <a:rPr lang="en-MY" smtClean="0"/>
              <a:t>29/10/2020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3FAD-642B-46E3-976B-42CADFBD694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9425A-F31A-4662-8DE4-7A572204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518" y="1049995"/>
            <a:ext cx="10554313" cy="190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err="1"/>
              <a:t>HabitTrimmer</a:t>
            </a:r>
            <a:br>
              <a:rPr lang="en-US" b="1" dirty="0"/>
            </a:br>
            <a:r>
              <a:rPr lang="en-US" sz="4400" b="1" dirty="0"/>
              <a:t>Videogame Addiction Aid App</a:t>
            </a:r>
            <a:br>
              <a:rPr lang="en-US" sz="4400" b="1" dirty="0"/>
            </a:br>
            <a:r>
              <a:rPr lang="en-US" sz="4400" b="1" dirty="0"/>
              <a:t>As part of a DECO3500 Assignment</a:t>
            </a:r>
            <a:endParaRPr lang="en-MY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CC078-47F6-4DC4-A288-DF1E9893C506}"/>
              </a:ext>
            </a:extLst>
          </p:cNvPr>
          <p:cNvSpPr txBox="1"/>
          <p:nvPr/>
        </p:nvSpPr>
        <p:spPr>
          <a:xfrm>
            <a:off x="8188513" y="3719754"/>
            <a:ext cx="59931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Connect with Support Groups:</a:t>
            </a:r>
          </a:p>
          <a:p>
            <a:r>
              <a:rPr lang="en-US" sz="2400" dirty="0"/>
              <a:t>Facilitates  building connections among Peers &amp; Counsellors within Support Groups. Find like-minded individuals who can help. </a:t>
            </a:r>
            <a:endParaRPr lang="en-MY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E318A-D9E7-4719-B56D-79BC84E8EE73}"/>
              </a:ext>
            </a:extLst>
          </p:cNvPr>
          <p:cNvSpPr txBox="1"/>
          <p:nvPr/>
        </p:nvSpPr>
        <p:spPr>
          <a:xfrm>
            <a:off x="937736" y="9911475"/>
            <a:ext cx="57869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Stay Comfortable, Stay Anonymous:</a:t>
            </a:r>
          </a:p>
          <a:p>
            <a:r>
              <a:rPr lang="en-US" sz="2400" dirty="0"/>
              <a:t>User Details and Statistics can be hidden on-demand. No need to compare yourself to others.</a:t>
            </a:r>
            <a:endParaRPr lang="en-MY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BC748-3E8E-49AE-9A67-69F636E8E138}"/>
              </a:ext>
            </a:extLst>
          </p:cNvPr>
          <p:cNvSpPr txBox="1"/>
          <p:nvPr/>
        </p:nvSpPr>
        <p:spPr>
          <a:xfrm>
            <a:off x="937736" y="3719754"/>
            <a:ext cx="57869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Track of your Progress:</a:t>
            </a:r>
          </a:p>
          <a:p>
            <a:r>
              <a:rPr lang="en-US" sz="2400" dirty="0"/>
              <a:t>Record your own personalized Tasks, and hours spent gaming. See this data displayed in an easily-read format.</a:t>
            </a:r>
            <a:endParaRPr lang="en-MY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67BD75-20F0-4D38-BC37-AA9DEBE4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69" y="5535636"/>
            <a:ext cx="1987360" cy="3431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DD057F-E647-4402-8C66-065FF1D61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76" y="5535636"/>
            <a:ext cx="1978867" cy="34311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317636-3290-483B-9005-EFBF85C9D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92" y="12217201"/>
            <a:ext cx="1952720" cy="34004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ABF043-6813-4B33-9C0D-523BE0320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217201"/>
            <a:ext cx="1935886" cy="3400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364031-0A76-4E67-9122-1CE1E3B715B6}"/>
              </a:ext>
            </a:extLst>
          </p:cNvPr>
          <p:cNvSpPr txBox="1"/>
          <p:nvPr/>
        </p:nvSpPr>
        <p:spPr>
          <a:xfrm>
            <a:off x="8188512" y="9911475"/>
            <a:ext cx="5993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Link your favorite Social Media:</a:t>
            </a:r>
          </a:p>
          <a:p>
            <a:r>
              <a:rPr lang="en-US" sz="2400" dirty="0" err="1"/>
              <a:t>HabitTrimmer</a:t>
            </a:r>
            <a:r>
              <a:rPr lang="en-US" sz="2400" dirty="0"/>
              <a:t> allows you to continue using your existing Social Media as normal, no need to constantly check yet another app. Just link and start finding Peers &amp; Counsellors.</a:t>
            </a:r>
            <a:endParaRPr lang="en-MY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3F672E-CB1B-4441-A763-FF49101F3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92" y="5535636"/>
            <a:ext cx="1978867" cy="34311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745EDB-BB2D-463F-BBB7-95DA4D325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88" y="5535636"/>
            <a:ext cx="1944895" cy="34311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87251B-EAF3-4C8E-BEF1-E5A4F0375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1" y="12217201"/>
            <a:ext cx="1952720" cy="34004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7D86B4-D7B7-4BA4-A9BE-41E9D1F4B2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69" y="12217201"/>
            <a:ext cx="1952720" cy="3400426"/>
          </a:xfrm>
          <a:prstGeom prst="rect">
            <a:avLst/>
          </a:prstGeom>
        </p:spPr>
      </p:pic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BF13F26-3B02-4EAC-A26C-DA2C0389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0845" y="19819457"/>
            <a:ext cx="6617658" cy="1138480"/>
          </a:xfrm>
        </p:spPr>
        <p:txBody>
          <a:bodyPr/>
          <a:lstStyle/>
          <a:p>
            <a:r>
              <a:rPr lang="en-US" sz="2000" dirty="0"/>
              <a:t>Poster &amp; Content courtesy of Ridge Hon Fay</a:t>
            </a:r>
          </a:p>
          <a:p>
            <a:r>
              <a:rPr lang="en-US" sz="2000" dirty="0"/>
              <a:t>Team </a:t>
            </a:r>
            <a:r>
              <a:rPr lang="en-US" sz="2000" dirty="0" err="1"/>
              <a:t>Venatus</a:t>
            </a:r>
            <a:endParaRPr lang="en-US" sz="2000" dirty="0"/>
          </a:p>
          <a:p>
            <a:r>
              <a:rPr lang="en-MY" sz="2000" dirty="0"/>
              <a:t>University of Queensland (2020)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5BD607-9207-4D73-AB83-9C85C020F1FB}"/>
              </a:ext>
            </a:extLst>
          </p:cNvPr>
          <p:cNvSpPr txBox="1"/>
          <p:nvPr/>
        </p:nvSpPr>
        <p:spPr>
          <a:xfrm>
            <a:off x="4439022" y="17914986"/>
            <a:ext cx="599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Available for Mobile Platforms</a:t>
            </a:r>
            <a:endParaRPr lang="en-MY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54F0D-9AB5-4A62-BD69-6B8EFDBFA316}"/>
              </a:ext>
            </a:extLst>
          </p:cNvPr>
          <p:cNvSpPr txBox="1"/>
          <p:nvPr/>
        </p:nvSpPr>
        <p:spPr>
          <a:xfrm>
            <a:off x="4439022" y="16937323"/>
            <a:ext cx="599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Suitable for Ages 15 - 26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57195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147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HabitTrimmer Videogame Addiction Aid App As part of a DECO3500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Ridge Hon</dc:creator>
  <cp:lastModifiedBy>Ridge Hon</cp:lastModifiedBy>
  <cp:revision>16</cp:revision>
  <dcterms:created xsi:type="dcterms:W3CDTF">2020-10-29T06:15:32Z</dcterms:created>
  <dcterms:modified xsi:type="dcterms:W3CDTF">2020-10-29T08:06:23Z</dcterms:modified>
</cp:coreProperties>
</file>