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2898" y="-7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72D0-0570-4A65-B22D-E888717EB227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416A-1B78-4164-A684-CD466F6CA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8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72D0-0570-4A65-B22D-E888717EB227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416A-1B78-4164-A684-CD466F6CA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95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72D0-0570-4A65-B22D-E888717EB227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416A-1B78-4164-A684-CD466F6CA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1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72D0-0570-4A65-B22D-E888717EB227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416A-1B78-4164-A684-CD466F6CA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15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72D0-0570-4A65-B22D-E888717EB227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416A-1B78-4164-A684-CD466F6CA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9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72D0-0570-4A65-B22D-E888717EB227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416A-1B78-4164-A684-CD466F6CA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07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72D0-0570-4A65-B22D-E888717EB227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416A-1B78-4164-A684-CD466F6CA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64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72D0-0570-4A65-B22D-E888717EB227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416A-1B78-4164-A684-CD466F6CA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38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72D0-0570-4A65-B22D-E888717EB227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416A-1B78-4164-A684-CD466F6CA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44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72D0-0570-4A65-B22D-E888717EB227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416A-1B78-4164-A684-CD466F6CA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7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72D0-0570-4A65-B22D-E888717EB227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416A-1B78-4164-A684-CD466F6CA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68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372D0-0570-4A65-B22D-E888717EB227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8416A-1B78-4164-A684-CD466F6CA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5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jpg"/><Relationship Id="rId7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microsoft.com/office/2007/relationships/hdphoto" Target="../media/hdphoto1.wdp"/><Relationship Id="rId10" Type="http://schemas.openxmlformats.org/officeDocument/2006/relationships/image" Target="../media/image7.png"/><Relationship Id="rId4" Type="http://schemas.openxmlformats.org/officeDocument/2006/relationships/image" Target="../media/image3.jpeg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113427"/>
            <a:ext cx="6715124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Digital Technique for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October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8 Competition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altLang="en-US" sz="2000" b="1" i="1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Motion </a:t>
            </a:r>
            <a:r>
              <a:rPr lang="en-US" altLang="en-US" sz="2000" b="1" i="1" dirty="0" smtClean="0">
                <a:solidFill>
                  <a:srgbClr val="292929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During Exposure</a:t>
            </a:r>
            <a:endParaRPr kumimoji="0" lang="en-US" altLang="en-US" sz="105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0544017"/>
            <a:ext cx="1714500" cy="233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363715" y="4534049"/>
            <a:ext cx="3178008" cy="3924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Intentional Motion </a:t>
            </a:r>
            <a:r>
              <a:rPr lang="en-US" altLang="en-US" sz="1100" b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D</a:t>
            </a:r>
            <a:r>
              <a:rPr lang="en-US" altLang="en-US" sz="11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uring Exposure -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This highly</a:t>
            </a:r>
            <a:r>
              <a:rPr kumimoji="0" lang="en-US" alt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flexible technique involves panning, rotating,  zooming or racking your focus ring during a moderately long exposure.   This can result in some really interesting shots.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Set your camer</a:t>
            </a:r>
            <a:r>
              <a:rPr lang="en-US" altLang="en-US" sz="11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a on </a:t>
            </a:r>
            <a:r>
              <a:rPr lang="en-US" altLang="en-US" sz="11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Arpeture</a:t>
            </a:r>
            <a:r>
              <a:rPr lang="en-US" altLang="en-US" sz="11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Priority and stop down all the way to f22.   Then u</a:t>
            </a:r>
            <a:r>
              <a:rPr kumimoji="0" lang="en-US" alt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sing a tripod for as long  and exposure as you choose, you can get some interesting results by panning or zooming or changing focus as the exposure is happening.   A neutral density filter can slow things down even further for you for mor</a:t>
            </a:r>
            <a:r>
              <a:rPr lang="en-US" altLang="en-US" sz="11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e dramatic results.  The amount of blur is purely subjective.   Experiment with shutter speeds (generally ¼ second or more) as well as the speed of the movement.    Try lots of variations until you get some you like.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You can get some other ideas by googling  Long exposure motion blur.     Have fun!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00025" y="9436022"/>
            <a:ext cx="6515100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Step 5: Lighten and enhance as desired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Since Multiply blend mode darkened the image, now is the time to lighten it. You can add a Levels or Curves adjustment layer to lighten the resulting montage or simply take it back into Camera Raw to play with the exposure sliders.   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559703"/>
            <a:ext cx="1072012" cy="7267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159"/>
          <a:stretch/>
        </p:blipFill>
        <p:spPr>
          <a:xfrm>
            <a:off x="468021" y="889967"/>
            <a:ext cx="2437518" cy="17134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11" t="73151" r="34086" b="1961"/>
          <a:stretch/>
        </p:blipFill>
        <p:spPr>
          <a:xfrm rot="10800000">
            <a:off x="914401" y="2359016"/>
            <a:ext cx="1264545" cy="6694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21" y="3276600"/>
            <a:ext cx="2646497" cy="47148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676400"/>
            <a:ext cx="3373757" cy="23394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7" name="Snagit_PPTF74C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780" y="8229600"/>
            <a:ext cx="3378032" cy="6237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95495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218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Nielsen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Vickery, Eric</dc:creator>
  <cp:lastModifiedBy>Vickery, Eric</cp:lastModifiedBy>
  <cp:revision>12</cp:revision>
  <dcterms:created xsi:type="dcterms:W3CDTF">2015-02-26T18:36:54Z</dcterms:created>
  <dcterms:modified xsi:type="dcterms:W3CDTF">2015-09-22T04:27:51Z</dcterms:modified>
</cp:coreProperties>
</file>