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1"/>
  </p:notesMasterIdLst>
  <p:handoutMasterIdLst>
    <p:handoutMasterId r:id="rId12"/>
  </p:handoutMasterIdLst>
  <p:sldIdLst>
    <p:sldId id="257" r:id="rId2"/>
    <p:sldId id="258" r:id="rId3"/>
    <p:sldId id="259" r:id="rId4"/>
    <p:sldId id="260" r:id="rId5"/>
    <p:sldId id="261" r:id="rId6"/>
    <p:sldId id="266" r:id="rId7"/>
    <p:sldId id="262" r:id="rId8"/>
    <p:sldId id="265" r:id="rId9"/>
    <p:sldId id="263" r:id="rId10"/>
  </p:sldIdLst>
  <p:sldSz cx="12192000" cy="6858000"/>
  <p:notesSz cx="6858000" cy="9144000"/>
  <p:defaultTextStyle>
    <a:defPPr rtl="0">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6" autoAdjust="0"/>
    <p:restoredTop sz="94660"/>
  </p:normalViewPr>
  <p:slideViewPr>
    <p:cSldViewPr snapToGrid="0">
      <p:cViewPr varScale="1">
        <p:scale>
          <a:sx n="92" d="100"/>
          <a:sy n="92" d="100"/>
        </p:scale>
        <p:origin x="106" y="221"/>
      </p:cViewPr>
      <p:guideLst/>
    </p:cSldViewPr>
  </p:slideViewPr>
  <p:notesTextViewPr>
    <p:cViewPr>
      <p:scale>
        <a:sx n="1" d="1"/>
        <a:sy n="1" d="1"/>
      </p:scale>
      <p:origin x="0" y="0"/>
    </p:cViewPr>
  </p:notesTextViewPr>
  <p:notesViewPr>
    <p:cSldViewPr snapToGrid="0">
      <p:cViewPr varScale="1">
        <p:scale>
          <a:sx n="123" d="100"/>
          <a:sy n="123" d="100"/>
        </p:scale>
        <p:origin x="497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1DB87B-76D5-443C-BF74-212C2493D552}" type="datetime1">
              <a:rPr lang="zh-TW" altLang="en-US" smtClean="0"/>
              <a:t>2023/6/7</a:t>
            </a:fld>
            <a:endParaRPr lang="en-US" dirty="0"/>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投影片編號預留位置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A975D426-A9DD-4244-A2CE-1FB6623742C7}" type="slidenum">
              <a:rPr lang="en-US" smtClean="0"/>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預留位置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AF67D5F-147F-4337-9446-366E8ECA0CD3}" type="datetime1">
              <a:rPr lang="zh-TW" altLang="en-US" smtClean="0"/>
              <a:t>2023/6/7</a:t>
            </a:fld>
            <a:endParaRPr 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備忘稿預留位置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tw"/>
              <a:t>按一下以編輯母片文字樣式</a:t>
            </a:r>
            <a:endParaRPr lang="en-US"/>
          </a:p>
          <a:p>
            <a:pPr lvl="1" rtl="0"/>
            <a:r>
              <a:rPr lang="zh-tw"/>
              <a:t>第二層</a:t>
            </a:r>
          </a:p>
          <a:p>
            <a:pPr lvl="2" rtl="0"/>
            <a:r>
              <a:rPr lang="zh-tw"/>
              <a:t>第三層</a:t>
            </a:r>
          </a:p>
          <a:p>
            <a:pPr lvl="3" rtl="0"/>
            <a:r>
              <a:rPr lang="zh-tw"/>
              <a:t>第四層</a:t>
            </a:r>
          </a:p>
          <a:p>
            <a:pPr lvl="4" rtl="0"/>
            <a:r>
              <a:rPr lang="zh-tw"/>
              <a:t>第五層</a:t>
            </a:r>
            <a:endParaRPr lang="en-US"/>
          </a:p>
        </p:txBody>
      </p:sp>
      <p:sp>
        <p:nvSpPr>
          <p:cNvPr id="6" name="頁尾預留位置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投影片編號預留位置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01B41D33-19C8-4450-B3C5-BE83E9C8F0BC}" type="slidenum">
              <a:rPr lang="en-US" smtClean="0"/>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7" name="矩形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ctrTitle"/>
          </p:nvPr>
        </p:nvSpPr>
        <p:spPr>
          <a:xfrm>
            <a:off x="581191" y="1020431"/>
            <a:ext cx="10993549" cy="1475013"/>
          </a:xfrm>
          <a:effectLst/>
        </p:spPr>
        <p:txBody>
          <a:bodyPr rtlCol="0" anchor="b">
            <a:normAutofit/>
          </a:bodyPr>
          <a:lstStyle>
            <a:lvl1pPr>
              <a:defRPr sz="3600">
                <a:solidFill>
                  <a:schemeClr val="tx1">
                    <a:lumMod val="75000"/>
                    <a:lumOff val="25000"/>
                  </a:schemeClr>
                </a:solidFill>
              </a:defRPr>
            </a:lvl1pPr>
          </a:lstStyle>
          <a:p>
            <a:pPr rtl="0"/>
            <a:r>
              <a:rPr lang="zh-TW" altLang="en-US"/>
              <a:t>按一下以編輯母片標題樣式</a:t>
            </a:r>
            <a:endParaRPr lang="en-US" dirty="0"/>
          </a:p>
        </p:txBody>
      </p:sp>
      <p:sp>
        <p:nvSpPr>
          <p:cNvPr id="3" name="副標題 2"/>
          <p:cNvSpPr>
            <a:spLocks noGrp="1"/>
          </p:cNvSpPr>
          <p:nvPr>
            <p:ph type="subTitle" idx="1"/>
          </p:nvPr>
        </p:nvSpPr>
        <p:spPr>
          <a:xfrm>
            <a:off x="581194" y="2495445"/>
            <a:ext cx="10993546" cy="590321"/>
          </a:xfrm>
        </p:spPr>
        <p:txBody>
          <a:bodyPr rtlCol="0"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zh-TW" altLang="en-US"/>
              <a:t>按一下以編輯母片子標題樣式</a:t>
            </a:r>
            <a:endParaRPr lang="en-US" dirty="0"/>
          </a:p>
        </p:txBody>
      </p:sp>
      <p:sp>
        <p:nvSpPr>
          <p:cNvPr id="8" name="日期版面配置區 7">
            <a:extLst>
              <a:ext uri="{FF2B5EF4-FFF2-40B4-BE49-F238E27FC236}">
                <a16:creationId xmlns:a16="http://schemas.microsoft.com/office/drawing/2014/main" id="{7FA0ACE7-29A8-47D3-A7D9-257B711D8023}"/>
              </a:ext>
            </a:extLst>
          </p:cNvPr>
          <p:cNvSpPr>
            <a:spLocks noGrp="1"/>
          </p:cNvSpPr>
          <p:nvPr>
            <p:ph type="dt" sz="half" idx="10"/>
          </p:nvPr>
        </p:nvSpPr>
        <p:spPr/>
        <p:txBody>
          <a:bodyPr rtlCol="0"/>
          <a:lstStyle/>
          <a:p>
            <a:pPr rtl="0"/>
            <a:fld id="{DF404043-DD7E-40CF-8DE6-3F59F886B0F9}" type="datetime1">
              <a:rPr lang="zh-TW" altLang="en-US" smtClean="0"/>
              <a:t>2023/6/7</a:t>
            </a:fld>
            <a:endParaRPr lang="en-US" dirty="0"/>
          </a:p>
        </p:txBody>
      </p:sp>
      <p:sp>
        <p:nvSpPr>
          <p:cNvPr id="9" name="頁尾版面配置區 8">
            <a:extLst>
              <a:ext uri="{FF2B5EF4-FFF2-40B4-BE49-F238E27FC236}">
                <a16:creationId xmlns:a16="http://schemas.microsoft.com/office/drawing/2014/main" id="{DEC604B9-52E9-4810-8359-47206518D038}"/>
              </a:ext>
            </a:extLst>
          </p:cNvPr>
          <p:cNvSpPr>
            <a:spLocks noGrp="1"/>
          </p:cNvSpPr>
          <p:nvPr>
            <p:ph type="ftr" sz="quarter" idx="11"/>
          </p:nvPr>
        </p:nvSpPr>
        <p:spPr/>
        <p:txBody>
          <a:bodyPr rtlCol="0"/>
          <a:lstStyle/>
          <a:p>
            <a:pPr rtl="0"/>
            <a:endParaRPr lang="en-US" dirty="0"/>
          </a:p>
        </p:txBody>
      </p:sp>
      <p:sp>
        <p:nvSpPr>
          <p:cNvPr id="10" name="投影片編號預留位置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9" name="標題 1"/>
          <p:cNvSpPr>
            <a:spLocks noGrp="1"/>
          </p:cNvSpPr>
          <p:nvPr>
            <p:ph type="title"/>
          </p:nvPr>
        </p:nvSpPr>
        <p:spPr>
          <a:xfrm>
            <a:off x="581192" y="702156"/>
            <a:ext cx="11029616" cy="1013800"/>
          </a:xfrm>
        </p:spPr>
        <p:txBody>
          <a:bodyPr rtlCol="0"/>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p:txBody>
          <a:bodyPr vert="eaVert" rtlCol="0" anchor="t"/>
          <a:lstStyle>
            <a:lvl1pPr algn="l">
              <a:defRPr/>
            </a:lvl1pPr>
            <a:lvl2pPr algn="l">
              <a:defRPr/>
            </a:lvl2pPr>
            <a:lvl3pPr algn="l">
              <a:defRPr/>
            </a:lvl3pPr>
            <a:lvl4pPr algn="l">
              <a:defRPr/>
            </a:lvl4pPr>
            <a:lvl5pPr algn="l">
              <a:defRPr/>
            </a:lvl5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日期版面配置區 3"/>
          <p:cNvSpPr>
            <a:spLocks noGrp="1"/>
          </p:cNvSpPr>
          <p:nvPr>
            <p:ph type="dt" sz="half" idx="10"/>
          </p:nvPr>
        </p:nvSpPr>
        <p:spPr/>
        <p:txBody>
          <a:bodyPr rtlCol="0"/>
          <a:lstStyle/>
          <a:p>
            <a:pPr rtl="0"/>
            <a:fld id="{1C16178D-7688-4D69-9A9A-47E3D5F9C180}" type="datetime1">
              <a:rPr lang="zh-TW" altLang="en-US" smtClean="0"/>
              <a:t>2023/6/7</a:t>
            </a:fld>
            <a:endParaRPr lang="en-US" dirty="0"/>
          </a:p>
        </p:txBody>
      </p:sp>
      <p:sp>
        <p:nvSpPr>
          <p:cNvPr id="5" name="頁尾版面配置區 4"/>
          <p:cNvSpPr>
            <a:spLocks noGrp="1"/>
          </p:cNvSpPr>
          <p:nvPr>
            <p:ph type="ftr" sz="quarter" idx="11"/>
          </p:nvPr>
        </p:nvSpPr>
        <p:spPr/>
        <p:txBody>
          <a:bodyPr rtlCol="0"/>
          <a:lstStyle/>
          <a:p>
            <a:pPr rtl="0"/>
            <a:endParaRPr lang="en-US" dirty="0"/>
          </a:p>
        </p:txBody>
      </p:sp>
      <p:sp>
        <p:nvSpPr>
          <p:cNvPr id="6" name="投影片編號預留位置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7" name="矩形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直排標題 1"/>
          <p:cNvSpPr>
            <a:spLocks noGrp="1"/>
          </p:cNvSpPr>
          <p:nvPr>
            <p:ph type="title" orient="vert"/>
          </p:nvPr>
        </p:nvSpPr>
        <p:spPr>
          <a:xfrm>
            <a:off x="8204200" y="863600"/>
            <a:ext cx="3124200" cy="4807326"/>
          </a:xfrm>
        </p:spPr>
        <p:txBody>
          <a:bodyPr vert="eaVert" rtlCol="0" anchor="ctr"/>
          <a:lstStyle>
            <a:lvl1pPr>
              <a:defRPr>
                <a:solidFill>
                  <a:srgbClr val="FFFFFF"/>
                </a:solidFill>
              </a:defRPr>
            </a:lvl1pPr>
          </a:lstStyle>
          <a:p>
            <a:pPr rtl="0"/>
            <a:r>
              <a:rPr lang="zh-TW" altLang="en-US"/>
              <a:t>按一下以編輯母片標題樣式</a:t>
            </a:r>
            <a:endParaRPr lang="en-US" dirty="0"/>
          </a:p>
        </p:txBody>
      </p:sp>
      <p:sp>
        <p:nvSpPr>
          <p:cNvPr id="3" name="直排文字預留位置 2"/>
          <p:cNvSpPr>
            <a:spLocks noGrp="1"/>
          </p:cNvSpPr>
          <p:nvPr>
            <p:ph type="body" orient="vert" idx="1"/>
          </p:nvPr>
        </p:nvSpPr>
        <p:spPr>
          <a:xfrm>
            <a:off x="774923" y="863600"/>
            <a:ext cx="7161625" cy="4807326"/>
          </a:xfrm>
        </p:spPr>
        <p:txBody>
          <a:bodyPr vert="eaVert" rtlCol="0" anchor="t"/>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8" name="矩形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矩形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日期版面配置區 10">
            <a:extLst>
              <a:ext uri="{FF2B5EF4-FFF2-40B4-BE49-F238E27FC236}">
                <a16:creationId xmlns:a16="http://schemas.microsoft.com/office/drawing/2014/main" id="{5C74A470-3BD3-4F33-80E5-67E6E87FCBE7}"/>
              </a:ext>
            </a:extLst>
          </p:cNvPr>
          <p:cNvSpPr>
            <a:spLocks noGrp="1"/>
          </p:cNvSpPr>
          <p:nvPr>
            <p:ph type="dt" sz="half" idx="10"/>
          </p:nvPr>
        </p:nvSpPr>
        <p:spPr/>
        <p:txBody>
          <a:bodyPr rtlCol="0"/>
          <a:lstStyle/>
          <a:p>
            <a:pPr rtl="0"/>
            <a:fld id="{56836E5E-68AD-4D15-9582-9D1A8DD7797C}" type="datetime1">
              <a:rPr lang="zh-TW" altLang="en-US" smtClean="0"/>
              <a:t>2023/6/7</a:t>
            </a:fld>
            <a:endParaRPr lang="en-US" dirty="0"/>
          </a:p>
        </p:txBody>
      </p:sp>
      <p:sp>
        <p:nvSpPr>
          <p:cNvPr id="12" name="頁尾版面配置區 11">
            <a:extLst>
              <a:ext uri="{FF2B5EF4-FFF2-40B4-BE49-F238E27FC236}">
                <a16:creationId xmlns:a16="http://schemas.microsoft.com/office/drawing/2014/main" id="{9A3A30BA-DB50-4D7D-BCDE-17D20FB354DF}"/>
              </a:ext>
            </a:extLst>
          </p:cNvPr>
          <p:cNvSpPr>
            <a:spLocks noGrp="1"/>
          </p:cNvSpPr>
          <p:nvPr>
            <p:ph type="ftr" sz="quarter" idx="11"/>
          </p:nvPr>
        </p:nvSpPr>
        <p:spPr/>
        <p:txBody>
          <a:bodyPr rtlCol="0"/>
          <a:lstStyle/>
          <a:p>
            <a:pPr rtl="0"/>
            <a:endParaRPr lang="en-US" dirty="0"/>
          </a:p>
        </p:txBody>
      </p:sp>
      <p:sp>
        <p:nvSpPr>
          <p:cNvPr id="13" name="投影片編號版面配置區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p:cNvSpPr>
            <a:spLocks noGrp="1"/>
          </p:cNvSpPr>
          <p:nvPr>
            <p:ph type="title"/>
          </p:nvPr>
        </p:nvSpPr>
        <p:spPr>
          <a:xfrm>
            <a:off x="581192" y="702156"/>
            <a:ext cx="11029616" cy="1188720"/>
          </a:xfrm>
        </p:spPr>
        <p:txBody>
          <a:bodyPr rtlCol="0"/>
          <a:lstStyle/>
          <a:p>
            <a:pPr rtl="0"/>
            <a:r>
              <a:rPr lang="zh-TW" altLang="en-US"/>
              <a:t>按一下以編輯母片標題樣式</a:t>
            </a:r>
            <a:endParaRPr lang="en-US" dirty="0"/>
          </a:p>
        </p:txBody>
      </p:sp>
      <p:sp>
        <p:nvSpPr>
          <p:cNvPr id="3" name="內容預留位置 2"/>
          <p:cNvSpPr>
            <a:spLocks noGrp="1"/>
          </p:cNvSpPr>
          <p:nvPr>
            <p:ph idx="1"/>
          </p:nvPr>
        </p:nvSpPr>
        <p:spPr>
          <a:xfrm>
            <a:off x="581192" y="2340864"/>
            <a:ext cx="11029615" cy="3634486"/>
          </a:xfrm>
        </p:spPr>
        <p:txBody>
          <a:bodyPr rtlCol="0"/>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8" name="日期版面配置區 7">
            <a:extLst>
              <a:ext uri="{FF2B5EF4-FFF2-40B4-BE49-F238E27FC236}">
                <a16:creationId xmlns:a16="http://schemas.microsoft.com/office/drawing/2014/main" id="{770E6237-3456-439F-802D-3BA93FC7E3E5}"/>
              </a:ext>
            </a:extLst>
          </p:cNvPr>
          <p:cNvSpPr>
            <a:spLocks noGrp="1"/>
          </p:cNvSpPr>
          <p:nvPr>
            <p:ph type="dt" sz="half" idx="10"/>
          </p:nvPr>
        </p:nvSpPr>
        <p:spPr/>
        <p:txBody>
          <a:bodyPr rtlCol="0"/>
          <a:lstStyle/>
          <a:p>
            <a:pPr rtl="0"/>
            <a:fld id="{99F5A32A-73AF-474E-912C-399A60933CED}" type="datetime1">
              <a:rPr lang="zh-TW" altLang="en-US" smtClean="0"/>
              <a:t>2023/6/7</a:t>
            </a:fld>
            <a:endParaRPr lang="en-US" dirty="0"/>
          </a:p>
        </p:txBody>
      </p:sp>
      <p:sp>
        <p:nvSpPr>
          <p:cNvPr id="9" name="頁尾版面配置區 8">
            <a:extLst>
              <a:ext uri="{FF2B5EF4-FFF2-40B4-BE49-F238E27FC236}">
                <a16:creationId xmlns:a16="http://schemas.microsoft.com/office/drawing/2014/main" id="{1356D3B5-6063-4A89-B88F-9D3043916FF8}"/>
              </a:ext>
            </a:extLst>
          </p:cNvPr>
          <p:cNvSpPr>
            <a:spLocks noGrp="1"/>
          </p:cNvSpPr>
          <p:nvPr>
            <p:ph type="ftr" sz="quarter" idx="11"/>
          </p:nvPr>
        </p:nvSpPr>
        <p:spPr/>
        <p:txBody>
          <a:bodyPr rtlCol="0"/>
          <a:lstStyle/>
          <a:p>
            <a:pPr rtl="0"/>
            <a:endParaRPr lang="en-US" dirty="0"/>
          </a:p>
        </p:txBody>
      </p:sp>
      <p:sp>
        <p:nvSpPr>
          <p:cNvPr id="10" name="投影片編號預留位置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8" name="矩形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581193" y="2393950"/>
            <a:ext cx="11029615" cy="2147467"/>
          </a:xfrm>
        </p:spPr>
        <p:txBody>
          <a:bodyPr rtlCol="0" anchor="b">
            <a:normAutofit/>
          </a:bodyPr>
          <a:lstStyle>
            <a:lvl1pPr algn="l">
              <a:defRPr sz="3600" b="1" cap="all">
                <a:solidFill>
                  <a:schemeClr val="tx1">
                    <a:lumMod val="75000"/>
                    <a:lumOff val="25000"/>
                  </a:schemeClr>
                </a:solidFill>
              </a:defRPr>
            </a:lvl1pPr>
          </a:lstStyle>
          <a:p>
            <a:pPr rtl="0"/>
            <a:r>
              <a:rPr lang="zh-TW" altLang="en-US"/>
              <a:t>按一下以編輯母片標題樣式</a:t>
            </a:r>
            <a:endParaRPr lang="en-US" dirty="0"/>
          </a:p>
        </p:txBody>
      </p:sp>
      <p:sp>
        <p:nvSpPr>
          <p:cNvPr id="3" name="文字預留位置 2"/>
          <p:cNvSpPr>
            <a:spLocks noGrp="1"/>
          </p:cNvSpPr>
          <p:nvPr>
            <p:ph type="body" idx="1"/>
          </p:nvPr>
        </p:nvSpPr>
        <p:spPr>
          <a:xfrm>
            <a:off x="581192" y="4541417"/>
            <a:ext cx="11029615" cy="600556"/>
          </a:xfrm>
        </p:spPr>
        <p:txBody>
          <a:bodyPr rtlCol="0"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TW" altLang="en-US"/>
              <a:t>按一下以編輯母片文字樣式</a:t>
            </a:r>
          </a:p>
        </p:txBody>
      </p:sp>
      <p:sp>
        <p:nvSpPr>
          <p:cNvPr id="7" name="日期版面配置區 6">
            <a:extLst>
              <a:ext uri="{FF2B5EF4-FFF2-40B4-BE49-F238E27FC236}">
                <a16:creationId xmlns:a16="http://schemas.microsoft.com/office/drawing/2014/main" id="{61582016-5696-4A93-887F-BBB3B9002FE5}"/>
              </a:ext>
            </a:extLst>
          </p:cNvPr>
          <p:cNvSpPr>
            <a:spLocks noGrp="1"/>
          </p:cNvSpPr>
          <p:nvPr>
            <p:ph type="dt" sz="half" idx="10"/>
          </p:nvPr>
        </p:nvSpPr>
        <p:spPr/>
        <p:txBody>
          <a:bodyPr rtlCol="0"/>
          <a:lstStyle/>
          <a:p>
            <a:pPr rtl="0"/>
            <a:fld id="{B4ADD26C-70EE-4A95-A2D7-79CC6A53E499}" type="datetime1">
              <a:rPr lang="zh-TW" altLang="en-US" smtClean="0"/>
              <a:t>2023/6/7</a:t>
            </a:fld>
            <a:endParaRPr lang="en-US" dirty="0"/>
          </a:p>
        </p:txBody>
      </p:sp>
      <p:sp>
        <p:nvSpPr>
          <p:cNvPr id="9" name="頁尾版面配置區 8">
            <a:extLst>
              <a:ext uri="{FF2B5EF4-FFF2-40B4-BE49-F238E27FC236}">
                <a16:creationId xmlns:a16="http://schemas.microsoft.com/office/drawing/2014/main" id="{857CFCD5-1192-4E18-8A8F-29E153B44DA4}"/>
              </a:ext>
            </a:extLst>
          </p:cNvPr>
          <p:cNvSpPr>
            <a:spLocks noGrp="1"/>
          </p:cNvSpPr>
          <p:nvPr>
            <p:ph type="ftr" sz="quarter" idx="11"/>
          </p:nvPr>
        </p:nvSpPr>
        <p:spPr/>
        <p:txBody>
          <a:bodyPr rtlCol="0"/>
          <a:lstStyle/>
          <a:p>
            <a:pPr rtl="0"/>
            <a:endParaRPr lang="en-US" dirty="0"/>
          </a:p>
        </p:txBody>
      </p:sp>
      <p:sp>
        <p:nvSpPr>
          <p:cNvPr id="10" name="投影片編號預留位置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內容">
    <p:spTree>
      <p:nvGrpSpPr>
        <p:cNvPr id="1" name=""/>
        <p:cNvGrpSpPr/>
        <p:nvPr/>
      </p:nvGrpSpPr>
      <p:grpSpPr>
        <a:xfrm>
          <a:off x="0" y="0"/>
          <a:ext cx="0" cy="0"/>
          <a:chOff x="0" y="0"/>
          <a:chExt cx="0" cy="0"/>
        </a:xfrm>
      </p:grpSpPr>
      <p:sp>
        <p:nvSpPr>
          <p:cNvPr id="2" name="標題 1"/>
          <p:cNvSpPr>
            <a:spLocks noGrp="1"/>
          </p:cNvSpPr>
          <p:nvPr>
            <p:ph type="title"/>
          </p:nvPr>
        </p:nvSpPr>
        <p:spPr>
          <a:xfrm>
            <a:off x="581193" y="729658"/>
            <a:ext cx="11029616" cy="988332"/>
          </a:xfrm>
        </p:spPr>
        <p:txBody>
          <a:bodyPr rtlCol="0"/>
          <a:lstStyle/>
          <a:p>
            <a:pPr rtl="0"/>
            <a:r>
              <a:rPr lang="zh-TW" altLang="en-US"/>
              <a:t>按一下以編輯母片標題樣式</a:t>
            </a:r>
            <a:endParaRPr lang="en-US" dirty="0"/>
          </a:p>
        </p:txBody>
      </p:sp>
      <p:sp>
        <p:nvSpPr>
          <p:cNvPr id="3" name="內容預留位置 2"/>
          <p:cNvSpPr>
            <a:spLocks noGrp="1"/>
          </p:cNvSpPr>
          <p:nvPr>
            <p:ph sz="half" idx="1"/>
          </p:nvPr>
        </p:nvSpPr>
        <p:spPr>
          <a:xfrm>
            <a:off x="581193" y="2228003"/>
            <a:ext cx="5194767" cy="3633047"/>
          </a:xfrm>
        </p:spPr>
        <p:txBody>
          <a:bodyPr rtlCol="0">
            <a:normAutofit/>
          </a:body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內容預留位置 3"/>
          <p:cNvSpPr>
            <a:spLocks noGrp="1"/>
          </p:cNvSpPr>
          <p:nvPr>
            <p:ph sz="half" idx="2"/>
          </p:nvPr>
        </p:nvSpPr>
        <p:spPr>
          <a:xfrm>
            <a:off x="6416039" y="2228003"/>
            <a:ext cx="5194769" cy="3633047"/>
          </a:xfrm>
        </p:spPr>
        <p:txBody>
          <a:bodyPr rtlCol="0">
            <a:normAutofit/>
          </a:body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日期版面配置區 4"/>
          <p:cNvSpPr>
            <a:spLocks noGrp="1"/>
          </p:cNvSpPr>
          <p:nvPr>
            <p:ph type="dt" sz="half" idx="10"/>
          </p:nvPr>
        </p:nvSpPr>
        <p:spPr/>
        <p:txBody>
          <a:bodyPr rtlCol="0"/>
          <a:lstStyle/>
          <a:p>
            <a:pPr rtl="0"/>
            <a:fld id="{95896133-C0A4-46C1-9E0C-9447641473FE}" type="datetime1">
              <a:rPr lang="zh-TW" altLang="en-US" smtClean="0"/>
              <a:t>2023/6/7</a:t>
            </a:fld>
            <a:endParaRPr lang="en-US" dirty="0"/>
          </a:p>
        </p:txBody>
      </p:sp>
      <p:sp>
        <p:nvSpPr>
          <p:cNvPr id="6" name="頁尾版面配置區 5"/>
          <p:cNvSpPr>
            <a:spLocks noGrp="1"/>
          </p:cNvSpPr>
          <p:nvPr>
            <p:ph type="ftr" sz="quarter" idx="11"/>
          </p:nvPr>
        </p:nvSpPr>
        <p:spPr/>
        <p:txBody>
          <a:bodyPr rtlCol="0"/>
          <a:lstStyle/>
          <a:p>
            <a:pPr rtl="0"/>
            <a:endParaRPr lang="en-US" dirty="0"/>
          </a:p>
        </p:txBody>
      </p:sp>
      <p:sp>
        <p:nvSpPr>
          <p:cNvPr id="7" name="投影片編號預留位置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12" name="標題 1"/>
          <p:cNvSpPr>
            <a:spLocks noGrp="1"/>
          </p:cNvSpPr>
          <p:nvPr>
            <p:ph type="title"/>
          </p:nvPr>
        </p:nvSpPr>
        <p:spPr>
          <a:xfrm>
            <a:off x="581193" y="729658"/>
            <a:ext cx="11029616" cy="988332"/>
          </a:xfrm>
        </p:spPr>
        <p:txBody>
          <a:bodyPr rtlCol="0"/>
          <a:lstStyle/>
          <a:p>
            <a:pPr rtl="0"/>
            <a:r>
              <a:rPr lang="zh-TW" altLang="en-US"/>
              <a:t>按一下以編輯母片標題樣式</a:t>
            </a:r>
            <a:endParaRPr lang="en-US" dirty="0"/>
          </a:p>
        </p:txBody>
      </p:sp>
      <p:sp>
        <p:nvSpPr>
          <p:cNvPr id="3" name="文字預留位置 2"/>
          <p:cNvSpPr>
            <a:spLocks noGrp="1"/>
          </p:cNvSpPr>
          <p:nvPr>
            <p:ph type="body" idx="1"/>
          </p:nvPr>
        </p:nvSpPr>
        <p:spPr>
          <a:xfrm>
            <a:off x="581191" y="2250891"/>
            <a:ext cx="5194769" cy="557784"/>
          </a:xfrm>
        </p:spPr>
        <p:txBody>
          <a:bodyPr rtlCol="0"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TW" altLang="en-US"/>
              <a:t>按一下以編輯母片文字樣式</a:t>
            </a:r>
          </a:p>
        </p:txBody>
      </p:sp>
      <p:sp>
        <p:nvSpPr>
          <p:cNvPr id="4" name="內容預留位置 3"/>
          <p:cNvSpPr>
            <a:spLocks noGrp="1"/>
          </p:cNvSpPr>
          <p:nvPr>
            <p:ph sz="half" idx="2"/>
          </p:nvPr>
        </p:nvSpPr>
        <p:spPr>
          <a:xfrm>
            <a:off x="581194" y="2926052"/>
            <a:ext cx="5194766" cy="2934999"/>
          </a:xfrm>
        </p:spPr>
        <p:txBody>
          <a:bodyPr rtlCol="0" anchor="t">
            <a:normAutofit/>
          </a:body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5" name="文字預留位置 4"/>
          <p:cNvSpPr>
            <a:spLocks noGrp="1"/>
          </p:cNvSpPr>
          <p:nvPr>
            <p:ph type="body" sz="quarter" idx="3"/>
          </p:nvPr>
        </p:nvSpPr>
        <p:spPr>
          <a:xfrm>
            <a:off x="6416039" y="2250892"/>
            <a:ext cx="5194770" cy="553373"/>
          </a:xfrm>
        </p:spPr>
        <p:txBody>
          <a:bodyPr rtlCol="0"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zh-TW" altLang="en-US"/>
              <a:t>按一下以編輯母片文字樣式</a:t>
            </a:r>
          </a:p>
        </p:txBody>
      </p:sp>
      <p:sp>
        <p:nvSpPr>
          <p:cNvPr id="6" name="內容預留位置 5"/>
          <p:cNvSpPr>
            <a:spLocks noGrp="1"/>
          </p:cNvSpPr>
          <p:nvPr>
            <p:ph sz="quarter" idx="4"/>
          </p:nvPr>
        </p:nvSpPr>
        <p:spPr>
          <a:xfrm>
            <a:off x="6416037" y="2926052"/>
            <a:ext cx="5194771" cy="2934999"/>
          </a:xfrm>
        </p:spPr>
        <p:txBody>
          <a:bodyPr rtlCol="0" anchor="t">
            <a:normAutofit/>
          </a:body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7" name="日期版面配置區 6"/>
          <p:cNvSpPr>
            <a:spLocks noGrp="1"/>
          </p:cNvSpPr>
          <p:nvPr>
            <p:ph type="dt" sz="half" idx="10"/>
          </p:nvPr>
        </p:nvSpPr>
        <p:spPr/>
        <p:txBody>
          <a:bodyPr rtlCol="0"/>
          <a:lstStyle/>
          <a:p>
            <a:pPr rtl="0"/>
            <a:fld id="{D4FF17EA-A3F0-42FB-83FA-B4C294117061}" type="datetime1">
              <a:rPr lang="zh-TW" altLang="en-US" smtClean="0"/>
              <a:t>2023/6/7</a:t>
            </a:fld>
            <a:endParaRPr lang="en-US" dirty="0"/>
          </a:p>
        </p:txBody>
      </p:sp>
      <p:sp>
        <p:nvSpPr>
          <p:cNvPr id="8" name="頁尾版面配置區 7"/>
          <p:cNvSpPr>
            <a:spLocks noGrp="1"/>
          </p:cNvSpPr>
          <p:nvPr>
            <p:ph type="ftr" sz="quarter" idx="11"/>
          </p:nvPr>
        </p:nvSpPr>
        <p:spPr/>
        <p:txBody>
          <a:bodyPr rtlCol="0"/>
          <a:lstStyle/>
          <a:p>
            <a:pPr rtl="0"/>
            <a:endParaRPr lang="en-US" dirty="0"/>
          </a:p>
        </p:txBody>
      </p:sp>
      <p:sp>
        <p:nvSpPr>
          <p:cNvPr id="9" name="投影片編號預留位置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8" name="標題 1"/>
          <p:cNvSpPr>
            <a:spLocks noGrp="1"/>
          </p:cNvSpPr>
          <p:nvPr>
            <p:ph type="title"/>
          </p:nvPr>
        </p:nvSpPr>
        <p:spPr>
          <a:xfrm>
            <a:off x="575894" y="729658"/>
            <a:ext cx="11029616" cy="988332"/>
          </a:xfrm>
        </p:spPr>
        <p:txBody>
          <a:bodyPr rtlCol="0"/>
          <a:lstStyle/>
          <a:p>
            <a:pPr rtl="0"/>
            <a:r>
              <a:rPr lang="zh-TW" altLang="en-US"/>
              <a:t>按一下以編輯母片標題樣式</a:t>
            </a:r>
            <a:endParaRPr lang="en-US" dirty="0"/>
          </a:p>
        </p:txBody>
      </p:sp>
      <p:sp>
        <p:nvSpPr>
          <p:cNvPr id="3" name="日期版面配置區 2"/>
          <p:cNvSpPr>
            <a:spLocks noGrp="1"/>
          </p:cNvSpPr>
          <p:nvPr>
            <p:ph type="dt" sz="half" idx="10"/>
          </p:nvPr>
        </p:nvSpPr>
        <p:spPr/>
        <p:txBody>
          <a:bodyPr rtlCol="0"/>
          <a:lstStyle/>
          <a:p>
            <a:pPr rtl="0"/>
            <a:fld id="{3F17DD86-1281-4F57-A3CF-DA6C56708CE3}" type="datetime1">
              <a:rPr lang="zh-TW" altLang="en-US" smtClean="0"/>
              <a:t>2023/6/7</a:t>
            </a:fld>
            <a:endParaRPr lang="en-US" dirty="0"/>
          </a:p>
        </p:txBody>
      </p:sp>
      <p:sp>
        <p:nvSpPr>
          <p:cNvPr id="4" name="頁尾版面配置區 3"/>
          <p:cNvSpPr>
            <a:spLocks noGrp="1"/>
          </p:cNvSpPr>
          <p:nvPr>
            <p:ph type="ftr" sz="quarter" idx="11"/>
          </p:nvPr>
        </p:nvSpPr>
        <p:spPr/>
        <p:txBody>
          <a:bodyPr rtlCol="0"/>
          <a:lstStyle/>
          <a:p>
            <a:pPr rtl="0"/>
            <a:endParaRPr lang="en-US" dirty="0"/>
          </a:p>
        </p:txBody>
      </p:sp>
      <p:sp>
        <p:nvSpPr>
          <p:cNvPr id="5" name="投影片編號預留位置 4"/>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rtlCol="0"/>
          <a:lstStyle/>
          <a:p>
            <a:pPr rtl="0"/>
            <a:fld id="{857A0EB8-9F0F-4198-AF62-A78F526620F3}" type="datetime1">
              <a:rPr lang="zh-TW" altLang="en-US" smtClean="0"/>
              <a:t>2023/6/7</a:t>
            </a:fld>
            <a:endParaRPr lang="en-US" dirty="0"/>
          </a:p>
        </p:txBody>
      </p:sp>
      <p:sp>
        <p:nvSpPr>
          <p:cNvPr id="3" name="頁尾版面配置區 2"/>
          <p:cNvSpPr>
            <a:spLocks noGrp="1"/>
          </p:cNvSpPr>
          <p:nvPr>
            <p:ph type="ftr" sz="quarter" idx="11"/>
          </p:nvPr>
        </p:nvSpPr>
        <p:spPr/>
        <p:txBody>
          <a:bodyPr rtlCol="0"/>
          <a:lstStyle/>
          <a:p>
            <a:pPr rtl="0"/>
            <a:endParaRPr lang="en-US" dirty="0"/>
          </a:p>
        </p:txBody>
      </p:sp>
      <p:sp>
        <p:nvSpPr>
          <p:cNvPr id="4" name="投影片編號預留位置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9" name="矩形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標題 1"/>
          <p:cNvSpPr>
            <a:spLocks noGrp="1"/>
          </p:cNvSpPr>
          <p:nvPr>
            <p:ph type="title"/>
          </p:nvPr>
        </p:nvSpPr>
        <p:spPr>
          <a:xfrm>
            <a:off x="767857" y="933450"/>
            <a:ext cx="3031852" cy="1722419"/>
          </a:xfrm>
        </p:spPr>
        <p:txBody>
          <a:bodyPr rtlCol="0" anchor="b">
            <a:normAutofit/>
          </a:bodyPr>
          <a:lstStyle>
            <a:lvl1pPr algn="l">
              <a:defRPr sz="2400" b="1">
                <a:solidFill>
                  <a:srgbClr val="FFFFFF"/>
                </a:solidFill>
              </a:defRPr>
            </a:lvl1pPr>
          </a:lstStyle>
          <a:p>
            <a:pPr rtl="0"/>
            <a:r>
              <a:rPr lang="zh-TW" altLang="en-US"/>
              <a:t>按一下以編輯母片標題樣式</a:t>
            </a:r>
            <a:endParaRPr lang="en-US" dirty="0"/>
          </a:p>
        </p:txBody>
      </p:sp>
      <p:sp>
        <p:nvSpPr>
          <p:cNvPr id="3" name="內容預留位置 2"/>
          <p:cNvSpPr>
            <a:spLocks noGrp="1"/>
          </p:cNvSpPr>
          <p:nvPr>
            <p:ph idx="1"/>
          </p:nvPr>
        </p:nvSpPr>
        <p:spPr>
          <a:xfrm>
            <a:off x="4900928" y="1179829"/>
            <a:ext cx="6650991" cy="4658216"/>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zh-TW" altLang="en-US"/>
              <a:t>按一下以編輯母片文字樣式</a:t>
            </a:r>
          </a:p>
          <a:p>
            <a:pPr lvl="1" rtl="0"/>
            <a:r>
              <a:rPr lang="zh-TW" altLang="en-US"/>
              <a:t>第二層</a:t>
            </a:r>
          </a:p>
          <a:p>
            <a:pPr lvl="2" rtl="0"/>
            <a:r>
              <a:rPr lang="zh-TW" altLang="en-US"/>
              <a:t>第三層</a:t>
            </a:r>
          </a:p>
          <a:p>
            <a:pPr lvl="3" rtl="0"/>
            <a:r>
              <a:rPr lang="zh-TW" altLang="en-US"/>
              <a:t>第四層</a:t>
            </a:r>
          </a:p>
          <a:p>
            <a:pPr lvl="4" rtl="0"/>
            <a:r>
              <a:rPr lang="zh-TW" altLang="en-US"/>
              <a:t>第五層</a:t>
            </a:r>
            <a:endParaRPr lang="en-US" dirty="0"/>
          </a:p>
        </p:txBody>
      </p:sp>
      <p:sp>
        <p:nvSpPr>
          <p:cNvPr id="4" name="文字預留位置 3"/>
          <p:cNvSpPr>
            <a:spLocks noGrp="1"/>
          </p:cNvSpPr>
          <p:nvPr>
            <p:ph type="body" sz="half" idx="2"/>
          </p:nvPr>
        </p:nvSpPr>
        <p:spPr>
          <a:xfrm>
            <a:off x="767857" y="2836654"/>
            <a:ext cx="3031852" cy="3001392"/>
          </a:xfrm>
        </p:spPr>
        <p:txBody>
          <a:bodyPr rtlCol="0"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8" name="日期版面配置區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rtlCol="0"/>
          <a:lstStyle/>
          <a:p>
            <a:pPr rtl="0"/>
            <a:fld id="{76EFBD6B-32E4-4BAF-BD35-1CEC698E751A}" type="datetime1">
              <a:rPr lang="zh-TW" altLang="en-US" smtClean="0"/>
              <a:t>2023/6/7</a:t>
            </a:fld>
            <a:endParaRPr lang="en-US" dirty="0"/>
          </a:p>
        </p:txBody>
      </p:sp>
      <p:sp>
        <p:nvSpPr>
          <p:cNvPr id="10" name="頁尾版面配置區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rtlCol="0"/>
          <a:lstStyle/>
          <a:p>
            <a:pPr rtl="0"/>
            <a:endParaRPr lang="en-US" dirty="0"/>
          </a:p>
        </p:txBody>
      </p:sp>
      <p:sp>
        <p:nvSpPr>
          <p:cNvPr id="11" name="投影片編號版面配置區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rtlCol="0"/>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1193" y="4693389"/>
            <a:ext cx="11029616" cy="566738"/>
          </a:xfrm>
        </p:spPr>
        <p:txBody>
          <a:bodyPr rtlCol="0" anchor="b">
            <a:normAutofit/>
          </a:bodyPr>
          <a:lstStyle>
            <a:lvl1pPr algn="l">
              <a:defRPr sz="2400" b="1">
                <a:solidFill>
                  <a:schemeClr val="tx1">
                    <a:lumMod val="75000"/>
                    <a:lumOff val="25000"/>
                  </a:schemeClr>
                </a:solidFill>
              </a:defRPr>
            </a:lvl1pPr>
          </a:lstStyle>
          <a:p>
            <a:pPr rtl="0"/>
            <a:r>
              <a:rPr lang="zh-TW" altLang="en-US"/>
              <a:t>按一下以編輯母片標題樣式</a:t>
            </a:r>
            <a:endParaRPr lang="en-US" dirty="0"/>
          </a:p>
        </p:txBody>
      </p:sp>
      <p:sp>
        <p:nvSpPr>
          <p:cNvPr id="3" name="圖片預留位置 2"/>
          <p:cNvSpPr>
            <a:spLocks noGrp="1" noChangeAspect="1"/>
          </p:cNvSpPr>
          <p:nvPr>
            <p:ph type="pic" idx="1"/>
          </p:nvPr>
        </p:nvSpPr>
        <p:spPr>
          <a:xfrm>
            <a:off x="447817" y="641350"/>
            <a:ext cx="11290859" cy="3651249"/>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zh-TW" altLang="en-US"/>
              <a:t>按一下圖示以新增圖片</a:t>
            </a:r>
            <a:endParaRPr lang="en-US" dirty="0"/>
          </a:p>
        </p:txBody>
      </p:sp>
      <p:sp>
        <p:nvSpPr>
          <p:cNvPr id="4" name="文字預留位置 3"/>
          <p:cNvSpPr>
            <a:spLocks noGrp="1"/>
          </p:cNvSpPr>
          <p:nvPr>
            <p:ph type="body" sz="half" idx="2"/>
          </p:nvPr>
        </p:nvSpPr>
        <p:spPr>
          <a:xfrm>
            <a:off x="581192" y="5260127"/>
            <a:ext cx="11029617" cy="998148"/>
          </a:xfrm>
        </p:spPr>
        <p:txBody>
          <a:bodyPr rtlCol="0"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TW" altLang="en-US"/>
              <a:t>按一下以編輯母片文字樣式</a:t>
            </a:r>
          </a:p>
        </p:txBody>
      </p:sp>
      <p:sp>
        <p:nvSpPr>
          <p:cNvPr id="5" name="日期版面配置區 4"/>
          <p:cNvSpPr>
            <a:spLocks noGrp="1"/>
          </p:cNvSpPr>
          <p:nvPr>
            <p:ph type="dt" sz="half" idx="10"/>
          </p:nvPr>
        </p:nvSpPr>
        <p:spPr/>
        <p:txBody>
          <a:bodyPr rtlCol="0"/>
          <a:lstStyle/>
          <a:p>
            <a:pPr rtl="0"/>
            <a:fld id="{658CE8A9-523B-4EF5-89D8-AD04B13D2D74}" type="datetime1">
              <a:rPr lang="zh-TW" altLang="en-US" smtClean="0"/>
              <a:t>2023/6/7</a:t>
            </a:fld>
            <a:endParaRPr lang="en-US" dirty="0"/>
          </a:p>
        </p:txBody>
      </p:sp>
      <p:sp>
        <p:nvSpPr>
          <p:cNvPr id="6" name="頁尾版面配置區 5"/>
          <p:cNvSpPr>
            <a:spLocks noGrp="1"/>
          </p:cNvSpPr>
          <p:nvPr>
            <p:ph type="ftr" sz="quarter" idx="11"/>
          </p:nvPr>
        </p:nvSpPr>
        <p:spPr/>
        <p:txBody>
          <a:bodyPr rtlCol="0"/>
          <a:lstStyle/>
          <a:p>
            <a:pPr algn="l" rtl="0"/>
            <a:endParaRPr lang="en-US" dirty="0"/>
          </a:p>
        </p:txBody>
      </p:sp>
      <p:sp>
        <p:nvSpPr>
          <p:cNvPr id="7" name="投影片編號預留位置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預留位置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zh-tw" dirty="0"/>
              <a:t>按一下以編輯母片標題樣式</a:t>
            </a:r>
            <a:endParaRPr lang="en-US" dirty="0"/>
          </a:p>
        </p:txBody>
      </p:sp>
      <p:sp>
        <p:nvSpPr>
          <p:cNvPr id="3" name="文字預留位置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rtl="0"/>
            <a:r>
              <a:rPr lang="zh-tw"/>
              <a:t>按一下以編輯母片文字樣式</a:t>
            </a:r>
          </a:p>
          <a:p>
            <a:pPr lvl="1" rtl="0"/>
            <a:r>
              <a:rPr lang="zh-tw"/>
              <a:t>第二層</a:t>
            </a:r>
          </a:p>
          <a:p>
            <a:pPr lvl="2" rtl="0"/>
            <a:r>
              <a:rPr lang="zh-tw"/>
              <a:t>第三層</a:t>
            </a:r>
          </a:p>
          <a:p>
            <a:pPr lvl="3" rtl="0"/>
            <a:r>
              <a:rPr lang="zh-tw"/>
              <a:t>第四層</a:t>
            </a:r>
          </a:p>
          <a:p>
            <a:pPr lvl="4" rtl="0"/>
            <a:r>
              <a:rPr lang="zh-tw"/>
              <a:t>第五層</a:t>
            </a:r>
            <a:endParaRPr lang="en-US" dirty="0"/>
          </a:p>
        </p:txBody>
      </p:sp>
      <p:sp>
        <p:nvSpPr>
          <p:cNvPr id="4" name="日期版面配置區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8CB3AF9-72E1-4780-BE55-D8B614F946E6}" type="datetime1">
              <a:rPr lang="zh-TW" altLang="en-US" smtClean="0"/>
              <a:t>2023/6/7</a:t>
            </a:fld>
            <a:endParaRPr lang="en-US" dirty="0"/>
          </a:p>
        </p:txBody>
      </p:sp>
      <p:sp>
        <p:nvSpPr>
          <p:cNvPr id="5" name="頁尾預留位置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endParaRPr lang="en-US" dirty="0"/>
          </a:p>
        </p:txBody>
      </p:sp>
      <p:sp>
        <p:nvSpPr>
          <p:cNvPr id="6" name="投影片編號版面配置區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latin typeface="Microsoft JhengHei UI" panose="020B0604030504040204" pitchFamily="34" charset="-120"/>
                <a:ea typeface="Microsoft JhengHei UI" panose="020B0604030504040204" pitchFamily="34" charset="-120"/>
              </a:defRPr>
            </a:lvl1pPr>
          </a:lstStyle>
          <a:p>
            <a:fld id="{3A98EE3D-8CD1-4C3F-BD1C-C98C9596463C}" type="slidenum">
              <a:rPr lang="en-US" smtClean="0"/>
              <a:pPr/>
              <a:t>‹#›</a:t>
            </a:fld>
            <a:endParaRPr lang="en-US" dirty="0"/>
          </a:p>
        </p:txBody>
      </p:sp>
      <p:sp>
        <p:nvSpPr>
          <p:cNvPr id="9" name="矩形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矩形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矩形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p:txStyles>
    <p:titleStyle>
      <a:lvl1pPr algn="l" defTabSz="457200" rtl="0" eaLnBrk="1" latinLnBrk="0" hangingPunct="1">
        <a:lnSpc>
          <a:spcPct val="100000"/>
        </a:lnSpc>
        <a:spcBef>
          <a:spcPct val="0"/>
        </a:spcBef>
        <a:buNone/>
        <a:defRPr sz="2800" b="1" kern="1200" cap="all">
          <a:solidFill>
            <a:schemeClr val="tx1">
              <a:lumMod val="75000"/>
              <a:lumOff val="25000"/>
            </a:schemeClr>
          </a:solidFill>
          <a:latin typeface="Microsoft JhengHei UI" panose="020B0604030504040204" pitchFamily="34" charset="-120"/>
          <a:ea typeface="Microsoft JhengHei UI" panose="020B0604030504040204" pitchFamily="34" charset="-120"/>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icrosoft JhengHei UI" panose="020B0604030504040204" pitchFamily="34" charset="-120"/>
          <a:ea typeface="Microsoft JhengHei UI" panose="020B0604030504040204" pitchFamily="34" charset="-120"/>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矩形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標題 1">
            <a:extLst>
              <a:ext uri="{FF2B5EF4-FFF2-40B4-BE49-F238E27FC236}">
                <a16:creationId xmlns:a16="http://schemas.microsoft.com/office/drawing/2014/main" id="{1C21E816-31F5-48BB-BD02-D15F2F18B48A}"/>
              </a:ext>
            </a:extLst>
          </p:cNvPr>
          <p:cNvSpPr>
            <a:spLocks noGrp="1"/>
          </p:cNvSpPr>
          <p:nvPr>
            <p:ph type="ctrTitle"/>
          </p:nvPr>
        </p:nvSpPr>
        <p:spPr>
          <a:xfrm>
            <a:off x="514689" y="847085"/>
            <a:ext cx="10993549" cy="1405664"/>
          </a:xfrm>
        </p:spPr>
        <p:txBody>
          <a:bodyPr rtlCol="0">
            <a:normAutofit/>
          </a:bodyPr>
          <a:lstStyle/>
          <a:p>
            <a:r>
              <a:rPr lang="zh-TW" altLang="en-US" dirty="0"/>
              <a:t>網路程式期末專題</a:t>
            </a:r>
            <a:r>
              <a:rPr lang="en-US" altLang="zh-TW" dirty="0"/>
              <a:t>:</a:t>
            </a:r>
            <a:r>
              <a:rPr lang="zh-TW" altLang="en-US" dirty="0"/>
              <a:t>聊天室 </a:t>
            </a:r>
            <a:br>
              <a:rPr lang="en-US" altLang="zh-TW" dirty="0"/>
            </a:br>
            <a:r>
              <a:rPr lang="en-US" altLang="zh-TW" dirty="0"/>
              <a:t>1102948</a:t>
            </a:r>
            <a:r>
              <a:rPr lang="zh-TW" altLang="en-US" dirty="0"/>
              <a:t> 吳祁叡</a:t>
            </a:r>
            <a:endParaRPr lang="zh-tw" dirty="0"/>
          </a:p>
        </p:txBody>
      </p:sp>
      <p:sp>
        <p:nvSpPr>
          <p:cNvPr id="20" name="矩形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矩形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矩形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圖片 5" descr="標誌特寫&#10;&#10;自動產生的描述">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E562972-3449-42D1-8185-B4BEFD52AB44}"/>
              </a:ext>
            </a:extLst>
          </p:cNvPr>
          <p:cNvSpPr>
            <a:spLocks noGrp="1"/>
          </p:cNvSpPr>
          <p:nvPr>
            <p:ph type="title"/>
          </p:nvPr>
        </p:nvSpPr>
        <p:spPr>
          <a:xfrm>
            <a:off x="581192" y="674704"/>
            <a:ext cx="11029616" cy="713522"/>
          </a:xfrm>
        </p:spPr>
        <p:txBody>
          <a:bodyPr rtlCol="0">
            <a:noAutofit/>
          </a:bodyPr>
          <a:lstStyle/>
          <a:p>
            <a:r>
              <a:rPr lang="zh-TW" altLang="en-US" sz="4400" dirty="0"/>
              <a:t>作品說明</a:t>
            </a:r>
            <a:r>
              <a:rPr lang="en-US" altLang="zh-TW" sz="4400" dirty="0"/>
              <a:t>:</a:t>
            </a:r>
            <a:endParaRPr lang="zh-tw" sz="4400" dirty="0"/>
          </a:p>
        </p:txBody>
      </p:sp>
      <p:sp>
        <p:nvSpPr>
          <p:cNvPr id="8" name="文字方塊 7">
            <a:extLst>
              <a:ext uri="{FF2B5EF4-FFF2-40B4-BE49-F238E27FC236}">
                <a16:creationId xmlns:a16="http://schemas.microsoft.com/office/drawing/2014/main" id="{14E52655-C8B1-8E26-A272-BAC36613E951}"/>
              </a:ext>
            </a:extLst>
          </p:cNvPr>
          <p:cNvSpPr txBox="1"/>
          <p:nvPr/>
        </p:nvSpPr>
        <p:spPr>
          <a:xfrm>
            <a:off x="581192" y="1659743"/>
            <a:ext cx="11415736" cy="3046988"/>
          </a:xfrm>
          <a:prstGeom prst="rect">
            <a:avLst/>
          </a:prstGeom>
          <a:noFill/>
        </p:spPr>
        <p:txBody>
          <a:bodyPr wrap="square" rtlCol="0">
            <a:spAutoFit/>
          </a:bodyPr>
          <a:lstStyle/>
          <a:p>
            <a:r>
              <a:rPr lang="zh-TW" altLang="en-US" sz="3200" dirty="0">
                <a:solidFill>
                  <a:srgbClr val="0070C0"/>
                </a:solidFill>
              </a:rPr>
              <a:t>我的專案是一個透過</a:t>
            </a:r>
            <a:r>
              <a:rPr lang="en-US" altLang="zh-TW" sz="3200" dirty="0" err="1">
                <a:solidFill>
                  <a:srgbClr val="0070C0"/>
                </a:solidFill>
              </a:rPr>
              <a:t>Windows.h</a:t>
            </a:r>
            <a:r>
              <a:rPr lang="zh-TW" altLang="en-US" sz="3200" dirty="0">
                <a:solidFill>
                  <a:srgbClr val="0070C0"/>
                </a:solidFill>
              </a:rPr>
              <a:t>所製作的網路聊天室。透過該程式，使用者可以透過網路連線與其他使用者進行即時的文字交流。這個聊天室提供了簡單而直觀的使用介面，讓使用者能夠輕鬆地瀏覽聊天室、發送訊息並接收其他使用者的回應。這個專案不僅展示了使用</a:t>
            </a:r>
            <a:r>
              <a:rPr lang="en-US" altLang="zh-TW" sz="3200" dirty="0" err="1">
                <a:solidFill>
                  <a:srgbClr val="0070C0"/>
                </a:solidFill>
              </a:rPr>
              <a:t>Windows.h</a:t>
            </a:r>
            <a:r>
              <a:rPr lang="zh-TW" altLang="en-US" sz="3200" dirty="0">
                <a:solidFill>
                  <a:srgbClr val="0070C0"/>
                </a:solidFill>
              </a:rPr>
              <a:t>庫進行網路程式開發的能力，也提供了一個實用的通訊工具，促進了人與人之間的互動與溝通。</a:t>
            </a:r>
          </a:p>
        </p:txBody>
      </p:sp>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753F18C-E80F-D4DD-820A-45B995E2519A}"/>
              </a:ext>
            </a:extLst>
          </p:cNvPr>
          <p:cNvSpPr>
            <a:spLocks noGrp="1"/>
          </p:cNvSpPr>
          <p:nvPr>
            <p:ph type="title"/>
          </p:nvPr>
        </p:nvSpPr>
        <p:spPr>
          <a:xfrm>
            <a:off x="913014" y="3429000"/>
            <a:ext cx="10365971" cy="687341"/>
          </a:xfrm>
        </p:spPr>
        <p:txBody>
          <a:bodyPr>
            <a:noAutofit/>
          </a:bodyPr>
          <a:lstStyle/>
          <a:p>
            <a:r>
              <a:rPr lang="zh-TW" altLang="en-US" sz="8800" dirty="0"/>
              <a:t>作品執行過程及說明</a:t>
            </a:r>
          </a:p>
        </p:txBody>
      </p:sp>
      <p:sp>
        <p:nvSpPr>
          <p:cNvPr id="4" name="日期版面配置區 3">
            <a:extLst>
              <a:ext uri="{FF2B5EF4-FFF2-40B4-BE49-F238E27FC236}">
                <a16:creationId xmlns:a16="http://schemas.microsoft.com/office/drawing/2014/main" id="{65AE2EE6-CE01-D882-CDA1-F8DD991D57A5}"/>
              </a:ext>
            </a:extLst>
          </p:cNvPr>
          <p:cNvSpPr>
            <a:spLocks noGrp="1"/>
          </p:cNvSpPr>
          <p:nvPr>
            <p:ph type="dt" sz="half" idx="10"/>
          </p:nvPr>
        </p:nvSpPr>
        <p:spPr/>
        <p:txBody>
          <a:bodyPr/>
          <a:lstStyle/>
          <a:p>
            <a:pPr rtl="0"/>
            <a:fld id="{99F5A32A-73AF-474E-912C-399A60933CED}" type="datetime1">
              <a:rPr lang="zh-TW" altLang="en-US" smtClean="0"/>
              <a:t>2023/6/7</a:t>
            </a:fld>
            <a:endParaRPr lang="en-US" dirty="0"/>
          </a:p>
        </p:txBody>
      </p:sp>
    </p:spTree>
    <p:extLst>
      <p:ext uri="{BB962C8B-B14F-4D97-AF65-F5344CB8AC3E}">
        <p14:creationId xmlns:p14="http://schemas.microsoft.com/office/powerpoint/2010/main" val="27024747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20EC450-160A-D75E-FA69-E3D392EA1665}"/>
              </a:ext>
            </a:extLst>
          </p:cNvPr>
          <p:cNvSpPr>
            <a:spLocks noGrp="1"/>
          </p:cNvSpPr>
          <p:nvPr>
            <p:ph type="title"/>
          </p:nvPr>
        </p:nvSpPr>
        <p:spPr>
          <a:xfrm>
            <a:off x="581192" y="702156"/>
            <a:ext cx="11029616" cy="736027"/>
          </a:xfrm>
        </p:spPr>
        <p:txBody>
          <a:bodyPr>
            <a:noAutofit/>
          </a:bodyPr>
          <a:lstStyle/>
          <a:p>
            <a:r>
              <a:rPr lang="zh-TW" altLang="en-US" sz="4400" dirty="0"/>
              <a:t>本作品架構</a:t>
            </a:r>
            <a:r>
              <a:rPr lang="en-US" altLang="zh-TW" sz="4400" dirty="0"/>
              <a:t>:</a:t>
            </a:r>
            <a:endParaRPr lang="zh-TW" altLang="en-US" sz="4400" dirty="0"/>
          </a:p>
        </p:txBody>
      </p:sp>
      <p:sp>
        <p:nvSpPr>
          <p:cNvPr id="4" name="日期版面配置區 3">
            <a:extLst>
              <a:ext uri="{FF2B5EF4-FFF2-40B4-BE49-F238E27FC236}">
                <a16:creationId xmlns:a16="http://schemas.microsoft.com/office/drawing/2014/main" id="{379C5A8C-A147-28DD-09DC-F2000B3530A1}"/>
              </a:ext>
            </a:extLst>
          </p:cNvPr>
          <p:cNvSpPr>
            <a:spLocks noGrp="1"/>
          </p:cNvSpPr>
          <p:nvPr>
            <p:ph type="dt" sz="half" idx="10"/>
          </p:nvPr>
        </p:nvSpPr>
        <p:spPr/>
        <p:txBody>
          <a:bodyPr/>
          <a:lstStyle/>
          <a:p>
            <a:pPr rtl="0"/>
            <a:fld id="{99F5A32A-73AF-474E-912C-399A60933CED}" type="datetime1">
              <a:rPr lang="zh-TW" altLang="en-US" smtClean="0"/>
              <a:t>2023/6/7</a:t>
            </a:fld>
            <a:endParaRPr lang="en-US" dirty="0"/>
          </a:p>
        </p:txBody>
      </p:sp>
      <p:sp>
        <p:nvSpPr>
          <p:cNvPr id="5" name="文字方塊 4">
            <a:extLst>
              <a:ext uri="{FF2B5EF4-FFF2-40B4-BE49-F238E27FC236}">
                <a16:creationId xmlns:a16="http://schemas.microsoft.com/office/drawing/2014/main" id="{63E0888E-DCDF-F8D5-9603-A477E03E6D32}"/>
              </a:ext>
            </a:extLst>
          </p:cNvPr>
          <p:cNvSpPr txBox="1"/>
          <p:nvPr/>
        </p:nvSpPr>
        <p:spPr>
          <a:xfrm>
            <a:off x="581192" y="2160745"/>
            <a:ext cx="11029616" cy="3416320"/>
          </a:xfrm>
          <a:prstGeom prst="rect">
            <a:avLst/>
          </a:prstGeom>
          <a:noFill/>
        </p:spPr>
        <p:txBody>
          <a:bodyPr wrap="square" rtlCol="0">
            <a:spAutoFit/>
          </a:bodyPr>
          <a:lstStyle/>
          <a:p>
            <a:pPr marL="285750" indent="-285750">
              <a:buFont typeface="Wingdings" panose="05000000000000000000" pitchFamily="2" charset="2"/>
              <a:buChar char="l"/>
            </a:pPr>
            <a:r>
              <a:rPr lang="en-US" altLang="zh-TW" sz="5400" b="1" dirty="0">
                <a:solidFill>
                  <a:srgbClr val="0070C0"/>
                </a:solidFill>
              </a:rPr>
              <a:t>UDP</a:t>
            </a:r>
            <a:r>
              <a:rPr lang="zh-TW" altLang="en-US" sz="5400" b="1" dirty="0">
                <a:solidFill>
                  <a:srgbClr val="0070C0"/>
                </a:solidFill>
              </a:rPr>
              <a:t>為基本架構</a:t>
            </a:r>
            <a:endParaRPr lang="en-US" altLang="zh-TW" sz="5400" b="1" dirty="0">
              <a:solidFill>
                <a:srgbClr val="0070C0"/>
              </a:solidFill>
            </a:endParaRPr>
          </a:p>
          <a:p>
            <a:pPr marL="285750" indent="-285750">
              <a:buFont typeface="Wingdings" panose="05000000000000000000" pitchFamily="2" charset="2"/>
              <a:buChar char="l"/>
            </a:pPr>
            <a:r>
              <a:rPr lang="en-US" altLang="zh-TW" sz="5400" b="1" dirty="0">
                <a:solidFill>
                  <a:srgbClr val="0070C0"/>
                </a:solidFill>
              </a:rPr>
              <a:t>SERVER</a:t>
            </a:r>
            <a:r>
              <a:rPr lang="zh-TW" altLang="en-US" sz="5400" b="1" dirty="0">
                <a:solidFill>
                  <a:srgbClr val="0070C0"/>
                </a:solidFill>
              </a:rPr>
              <a:t>一對多使</a:t>
            </a:r>
            <a:r>
              <a:rPr lang="en-US" altLang="zh-TW" sz="5400" b="1" dirty="0">
                <a:solidFill>
                  <a:srgbClr val="0070C0"/>
                </a:solidFill>
              </a:rPr>
              <a:t>CLIENT</a:t>
            </a:r>
            <a:r>
              <a:rPr lang="zh-TW" altLang="en-US" sz="5400" b="1" dirty="0">
                <a:solidFill>
                  <a:srgbClr val="0070C0"/>
                </a:solidFill>
              </a:rPr>
              <a:t>連入</a:t>
            </a:r>
            <a:endParaRPr lang="en-US" altLang="zh-TW" sz="5400" b="1" dirty="0">
              <a:solidFill>
                <a:srgbClr val="0070C0"/>
              </a:solidFill>
            </a:endParaRPr>
          </a:p>
          <a:p>
            <a:pPr marL="285750" indent="-285750">
              <a:buFont typeface="Wingdings" panose="05000000000000000000" pitchFamily="2" charset="2"/>
              <a:buChar char="l"/>
            </a:pPr>
            <a:r>
              <a:rPr lang="en-US" altLang="zh-TW" sz="5400" b="1" dirty="0">
                <a:solidFill>
                  <a:srgbClr val="0070C0"/>
                </a:solidFill>
              </a:rPr>
              <a:t>SERVER</a:t>
            </a:r>
            <a:r>
              <a:rPr lang="zh-TW" altLang="en-US" sz="5400" b="1" dirty="0">
                <a:solidFill>
                  <a:srgbClr val="0070C0"/>
                </a:solidFill>
              </a:rPr>
              <a:t>擔任中繼站的角色，做訊息轉傳</a:t>
            </a:r>
          </a:p>
        </p:txBody>
      </p:sp>
    </p:spTree>
    <p:extLst>
      <p:ext uri="{BB962C8B-B14F-4D97-AF65-F5344CB8AC3E}">
        <p14:creationId xmlns:p14="http://schemas.microsoft.com/office/powerpoint/2010/main" val="15954243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14DA87-518B-D1BD-84D4-AE9FA1D9BD30}"/>
              </a:ext>
            </a:extLst>
          </p:cNvPr>
          <p:cNvSpPr>
            <a:spLocks noGrp="1"/>
          </p:cNvSpPr>
          <p:nvPr>
            <p:ph type="title"/>
          </p:nvPr>
        </p:nvSpPr>
        <p:spPr>
          <a:xfrm>
            <a:off x="581192" y="745723"/>
            <a:ext cx="11029616" cy="790045"/>
          </a:xfrm>
        </p:spPr>
        <p:txBody>
          <a:bodyPr>
            <a:normAutofit/>
          </a:bodyPr>
          <a:lstStyle/>
          <a:p>
            <a:r>
              <a:rPr lang="zh-TW" altLang="en-US" sz="4400" dirty="0"/>
              <a:t>本作品的功能</a:t>
            </a:r>
            <a:r>
              <a:rPr lang="en-US" altLang="zh-TW" sz="4400" dirty="0"/>
              <a:t>:</a:t>
            </a:r>
            <a:endParaRPr lang="zh-TW" altLang="en-US" sz="4400" dirty="0"/>
          </a:p>
        </p:txBody>
      </p:sp>
      <p:sp>
        <p:nvSpPr>
          <p:cNvPr id="4" name="日期版面配置區 3">
            <a:extLst>
              <a:ext uri="{FF2B5EF4-FFF2-40B4-BE49-F238E27FC236}">
                <a16:creationId xmlns:a16="http://schemas.microsoft.com/office/drawing/2014/main" id="{C2B21681-DDD3-483F-032B-7FF80CFFE975}"/>
              </a:ext>
            </a:extLst>
          </p:cNvPr>
          <p:cNvSpPr>
            <a:spLocks noGrp="1"/>
          </p:cNvSpPr>
          <p:nvPr>
            <p:ph type="dt" sz="half" idx="10"/>
          </p:nvPr>
        </p:nvSpPr>
        <p:spPr/>
        <p:txBody>
          <a:bodyPr/>
          <a:lstStyle/>
          <a:p>
            <a:pPr rtl="0"/>
            <a:fld id="{99F5A32A-73AF-474E-912C-399A60933CED}" type="datetime1">
              <a:rPr lang="zh-TW" altLang="en-US" smtClean="0"/>
              <a:t>2023/6/7</a:t>
            </a:fld>
            <a:endParaRPr lang="en-US" dirty="0"/>
          </a:p>
        </p:txBody>
      </p:sp>
      <p:sp>
        <p:nvSpPr>
          <p:cNvPr id="6" name="文字方塊 5">
            <a:extLst>
              <a:ext uri="{FF2B5EF4-FFF2-40B4-BE49-F238E27FC236}">
                <a16:creationId xmlns:a16="http://schemas.microsoft.com/office/drawing/2014/main" id="{9F9151AC-0653-6F77-02C6-3A354D8F6862}"/>
              </a:ext>
            </a:extLst>
          </p:cNvPr>
          <p:cNvSpPr txBox="1"/>
          <p:nvPr/>
        </p:nvSpPr>
        <p:spPr>
          <a:xfrm>
            <a:off x="581193" y="1624613"/>
            <a:ext cx="11029615" cy="5016758"/>
          </a:xfrm>
          <a:prstGeom prst="rect">
            <a:avLst/>
          </a:prstGeom>
          <a:noFill/>
        </p:spPr>
        <p:txBody>
          <a:bodyPr wrap="square" rtlCol="0">
            <a:spAutoFit/>
          </a:bodyPr>
          <a:lstStyle/>
          <a:p>
            <a:pPr marL="571500" indent="-571500">
              <a:buFont typeface="Wingdings" panose="05000000000000000000" pitchFamily="2" charset="2"/>
              <a:buChar char="ü"/>
            </a:pPr>
            <a:r>
              <a:rPr lang="zh-TW" altLang="en-US" sz="4000" b="1" dirty="0">
                <a:solidFill>
                  <a:srgbClr val="0070C0"/>
                </a:solidFill>
              </a:rPr>
              <a:t>使用介面</a:t>
            </a:r>
            <a:r>
              <a:rPr lang="en-US" altLang="zh-TW" sz="4000" b="1" dirty="0">
                <a:solidFill>
                  <a:srgbClr val="0070C0"/>
                </a:solidFill>
              </a:rPr>
              <a:t>(</a:t>
            </a:r>
            <a:r>
              <a:rPr lang="zh-TW" altLang="en-US" sz="4000" b="1" dirty="0">
                <a:solidFill>
                  <a:srgbClr val="0070C0"/>
                </a:solidFill>
              </a:rPr>
              <a:t>傳送鍵</a:t>
            </a:r>
            <a:r>
              <a:rPr lang="en-US" altLang="zh-TW" sz="4000" b="1" dirty="0">
                <a:solidFill>
                  <a:srgbClr val="0070C0"/>
                </a:solidFill>
              </a:rPr>
              <a:t>&amp;</a:t>
            </a:r>
            <a:r>
              <a:rPr lang="zh-TW" altLang="en-US" sz="4000" b="1" dirty="0">
                <a:solidFill>
                  <a:srgbClr val="0070C0"/>
                </a:solidFill>
              </a:rPr>
              <a:t>收回鍵</a:t>
            </a:r>
            <a:r>
              <a:rPr lang="en-US" altLang="zh-TW" sz="4000" b="1" dirty="0">
                <a:solidFill>
                  <a:srgbClr val="0070C0"/>
                </a:solidFill>
              </a:rPr>
              <a:t>)</a:t>
            </a:r>
          </a:p>
          <a:p>
            <a:pPr marL="571500" indent="-571500">
              <a:buFont typeface="Wingdings" panose="05000000000000000000" pitchFamily="2" charset="2"/>
              <a:buChar char="ü"/>
            </a:pPr>
            <a:r>
              <a:rPr lang="zh-TW" altLang="en-US" sz="4000" b="1" dirty="0">
                <a:solidFill>
                  <a:srgbClr val="0070C0"/>
                </a:solidFill>
              </a:rPr>
              <a:t>傳出訊息後可收回訊息</a:t>
            </a:r>
            <a:endParaRPr lang="en-US" altLang="zh-TW" sz="4000" b="1" dirty="0">
              <a:solidFill>
                <a:srgbClr val="0070C0"/>
              </a:solidFill>
            </a:endParaRPr>
          </a:p>
          <a:p>
            <a:pPr marL="571500" indent="-571500">
              <a:buFont typeface="Wingdings" panose="05000000000000000000" pitchFamily="2" charset="2"/>
              <a:buChar char="ü"/>
            </a:pPr>
            <a:r>
              <a:rPr lang="zh-TW" altLang="en-US" sz="4000" b="1" dirty="0">
                <a:solidFill>
                  <a:srgbClr val="0070C0"/>
                </a:solidFill>
              </a:rPr>
              <a:t>顯示訊息傳出</a:t>
            </a:r>
            <a:r>
              <a:rPr lang="en-US" altLang="zh-TW" sz="4000" b="1" dirty="0">
                <a:solidFill>
                  <a:srgbClr val="0070C0"/>
                </a:solidFill>
              </a:rPr>
              <a:t>&amp;</a:t>
            </a:r>
            <a:r>
              <a:rPr lang="zh-TW" altLang="en-US" sz="4000" b="1" dirty="0">
                <a:solidFill>
                  <a:srgbClr val="0070C0"/>
                </a:solidFill>
              </a:rPr>
              <a:t>接收的日期及時間</a:t>
            </a:r>
            <a:endParaRPr lang="en-US" altLang="zh-TW" sz="4000" b="1" dirty="0">
              <a:solidFill>
                <a:srgbClr val="0070C0"/>
              </a:solidFill>
            </a:endParaRPr>
          </a:p>
          <a:p>
            <a:pPr marL="571500" indent="-571500">
              <a:buFont typeface="Wingdings" panose="05000000000000000000" pitchFamily="2" charset="2"/>
              <a:buChar char="ü"/>
            </a:pPr>
            <a:r>
              <a:rPr lang="zh-TW" altLang="en-US" sz="4000" b="1" dirty="0">
                <a:solidFill>
                  <a:srgbClr val="0070C0"/>
                </a:solidFill>
              </a:rPr>
              <a:t>有</a:t>
            </a:r>
            <a:r>
              <a:rPr lang="en-US" altLang="zh-TW" sz="4000" b="1" dirty="0">
                <a:solidFill>
                  <a:srgbClr val="0070C0"/>
                </a:solidFill>
              </a:rPr>
              <a:t>SCROLL</a:t>
            </a:r>
            <a:r>
              <a:rPr lang="zh-TW" altLang="en-US" sz="4000" b="1" dirty="0">
                <a:solidFill>
                  <a:srgbClr val="0070C0"/>
                </a:solidFill>
              </a:rPr>
              <a:t>可做使用</a:t>
            </a:r>
            <a:endParaRPr lang="en-US" altLang="zh-TW" sz="4000" b="1" dirty="0">
              <a:solidFill>
                <a:srgbClr val="0070C0"/>
              </a:solidFill>
            </a:endParaRPr>
          </a:p>
          <a:p>
            <a:pPr marL="571500" indent="-571500">
              <a:buFont typeface="Wingdings" panose="05000000000000000000" pitchFamily="2" charset="2"/>
              <a:buChar char="ü"/>
            </a:pPr>
            <a:r>
              <a:rPr lang="zh-TW" altLang="en-US" sz="4000" b="1" dirty="0">
                <a:solidFill>
                  <a:srgbClr val="0070C0"/>
                </a:solidFill>
              </a:rPr>
              <a:t>有</a:t>
            </a:r>
            <a:r>
              <a:rPr lang="en-US" altLang="zh-TW" sz="4000" b="1" dirty="0">
                <a:solidFill>
                  <a:srgbClr val="0070C0"/>
                </a:solidFill>
              </a:rPr>
              <a:t>SERVER</a:t>
            </a:r>
            <a:r>
              <a:rPr lang="zh-TW" altLang="en-US" sz="4000" b="1" dirty="0">
                <a:solidFill>
                  <a:srgbClr val="0070C0"/>
                </a:solidFill>
              </a:rPr>
              <a:t>端可做聊天時的傳輸過程及取得</a:t>
            </a:r>
            <a:r>
              <a:rPr lang="en-US" altLang="zh-TW" sz="4000" b="1" dirty="0">
                <a:solidFill>
                  <a:srgbClr val="0070C0"/>
                </a:solidFill>
              </a:rPr>
              <a:t>USER</a:t>
            </a:r>
            <a:r>
              <a:rPr lang="zh-TW" altLang="en-US" sz="4000" b="1" dirty="0">
                <a:solidFill>
                  <a:srgbClr val="0070C0"/>
                </a:solidFill>
              </a:rPr>
              <a:t>的</a:t>
            </a:r>
            <a:r>
              <a:rPr lang="en-US" altLang="zh-TW" sz="4000" b="1" dirty="0">
                <a:solidFill>
                  <a:srgbClr val="0070C0"/>
                </a:solidFill>
              </a:rPr>
              <a:t>IP</a:t>
            </a:r>
            <a:r>
              <a:rPr lang="zh-TW" altLang="en-US" sz="4000" b="1" dirty="0">
                <a:solidFill>
                  <a:srgbClr val="0070C0"/>
                </a:solidFill>
              </a:rPr>
              <a:t>及</a:t>
            </a:r>
            <a:r>
              <a:rPr lang="en-US" altLang="zh-TW" sz="4000" b="1" dirty="0">
                <a:solidFill>
                  <a:srgbClr val="0070C0"/>
                </a:solidFill>
              </a:rPr>
              <a:t>PORT</a:t>
            </a:r>
            <a:r>
              <a:rPr lang="zh-TW" altLang="en-US" sz="4000" b="1" dirty="0">
                <a:solidFill>
                  <a:srgbClr val="0070C0"/>
                </a:solidFill>
              </a:rPr>
              <a:t> </a:t>
            </a:r>
            <a:r>
              <a:rPr lang="en-US" altLang="zh-TW" sz="4000" b="1" dirty="0">
                <a:solidFill>
                  <a:srgbClr val="0070C0"/>
                </a:solidFill>
              </a:rPr>
              <a:t>NUMBER</a:t>
            </a:r>
            <a:endParaRPr lang="en-US" altLang="zh-TW" sz="4400" b="1" dirty="0">
              <a:solidFill>
                <a:srgbClr val="0070C0"/>
              </a:solidFill>
            </a:endParaRPr>
          </a:p>
          <a:p>
            <a:pPr marL="285750" indent="-285750">
              <a:buFont typeface="Wingdings" panose="05000000000000000000" pitchFamily="2" charset="2"/>
              <a:buChar char="l"/>
            </a:pPr>
            <a:endParaRPr lang="en-US" altLang="zh-TW" sz="4400" b="1" dirty="0">
              <a:solidFill>
                <a:srgbClr val="0070C0"/>
              </a:solidFill>
            </a:endParaRPr>
          </a:p>
          <a:p>
            <a:endParaRPr lang="zh-TW" altLang="en-US" sz="3600" b="1" dirty="0"/>
          </a:p>
        </p:txBody>
      </p:sp>
    </p:spTree>
    <p:extLst>
      <p:ext uri="{BB962C8B-B14F-4D97-AF65-F5344CB8AC3E}">
        <p14:creationId xmlns:p14="http://schemas.microsoft.com/office/powerpoint/2010/main" val="2689422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814DA87-518B-D1BD-84D4-AE9FA1D9BD30}"/>
              </a:ext>
            </a:extLst>
          </p:cNvPr>
          <p:cNvSpPr>
            <a:spLocks noGrp="1"/>
          </p:cNvSpPr>
          <p:nvPr>
            <p:ph type="title"/>
          </p:nvPr>
        </p:nvSpPr>
        <p:spPr>
          <a:xfrm>
            <a:off x="581192" y="745723"/>
            <a:ext cx="11029616" cy="790045"/>
          </a:xfrm>
        </p:spPr>
        <p:txBody>
          <a:bodyPr>
            <a:normAutofit/>
          </a:bodyPr>
          <a:lstStyle/>
          <a:p>
            <a:r>
              <a:rPr lang="zh-TW" altLang="en-US" sz="4400" dirty="0"/>
              <a:t>困難與挑戰</a:t>
            </a:r>
          </a:p>
        </p:txBody>
      </p:sp>
      <p:sp>
        <p:nvSpPr>
          <p:cNvPr id="4" name="日期版面配置區 3">
            <a:extLst>
              <a:ext uri="{FF2B5EF4-FFF2-40B4-BE49-F238E27FC236}">
                <a16:creationId xmlns:a16="http://schemas.microsoft.com/office/drawing/2014/main" id="{C2B21681-DDD3-483F-032B-7FF80CFFE975}"/>
              </a:ext>
            </a:extLst>
          </p:cNvPr>
          <p:cNvSpPr>
            <a:spLocks noGrp="1"/>
          </p:cNvSpPr>
          <p:nvPr>
            <p:ph type="dt" sz="half" idx="10"/>
          </p:nvPr>
        </p:nvSpPr>
        <p:spPr/>
        <p:txBody>
          <a:bodyPr/>
          <a:lstStyle/>
          <a:p>
            <a:pPr rtl="0"/>
            <a:fld id="{99F5A32A-73AF-474E-912C-399A60933CED}" type="datetime1">
              <a:rPr lang="zh-TW" altLang="en-US" smtClean="0"/>
              <a:t>2023/6/7</a:t>
            </a:fld>
            <a:endParaRPr lang="en-US" dirty="0"/>
          </a:p>
        </p:txBody>
      </p:sp>
      <p:sp>
        <p:nvSpPr>
          <p:cNvPr id="6" name="文字方塊 5">
            <a:extLst>
              <a:ext uri="{FF2B5EF4-FFF2-40B4-BE49-F238E27FC236}">
                <a16:creationId xmlns:a16="http://schemas.microsoft.com/office/drawing/2014/main" id="{9F9151AC-0653-6F77-02C6-3A354D8F6862}"/>
              </a:ext>
            </a:extLst>
          </p:cNvPr>
          <p:cNvSpPr txBox="1"/>
          <p:nvPr/>
        </p:nvSpPr>
        <p:spPr>
          <a:xfrm>
            <a:off x="581192" y="2228294"/>
            <a:ext cx="11029615" cy="3354765"/>
          </a:xfrm>
          <a:prstGeom prst="rect">
            <a:avLst/>
          </a:prstGeom>
          <a:noFill/>
        </p:spPr>
        <p:txBody>
          <a:bodyPr wrap="square" rtlCol="0">
            <a:spAutoFit/>
          </a:bodyPr>
          <a:lstStyle/>
          <a:p>
            <a:pPr marL="571500" indent="-571500">
              <a:buFont typeface="Arial" panose="020B0604020202020204" pitchFamily="34" charset="0"/>
              <a:buChar char="•"/>
            </a:pPr>
            <a:r>
              <a:rPr lang="zh-TW" altLang="en-US" sz="4400" b="1" dirty="0">
                <a:solidFill>
                  <a:srgbClr val="0070C0"/>
                </a:solidFill>
              </a:rPr>
              <a:t>額外花時間學習新的技術</a:t>
            </a:r>
            <a:endParaRPr lang="en-US" altLang="zh-TW" sz="4400" b="1" dirty="0">
              <a:solidFill>
                <a:srgbClr val="0070C0"/>
              </a:solidFill>
            </a:endParaRPr>
          </a:p>
          <a:p>
            <a:pPr marL="571500" indent="-571500">
              <a:buFont typeface="Arial" panose="020B0604020202020204" pitchFamily="34" charset="0"/>
              <a:buChar char="•"/>
            </a:pPr>
            <a:r>
              <a:rPr lang="zh-TW" altLang="en-US" sz="4400" b="1" dirty="0">
                <a:solidFill>
                  <a:srgbClr val="0070C0"/>
                </a:solidFill>
              </a:rPr>
              <a:t>須將介面程式與功能程式做結合</a:t>
            </a:r>
            <a:endParaRPr lang="en-US" altLang="zh-TW" sz="4400" b="1" dirty="0">
              <a:solidFill>
                <a:srgbClr val="0070C0"/>
              </a:solidFill>
            </a:endParaRPr>
          </a:p>
          <a:p>
            <a:pPr marL="571500" indent="-571500">
              <a:buFont typeface="Arial" panose="020B0604020202020204" pitchFamily="34" charset="0"/>
              <a:buChar char="•"/>
            </a:pPr>
            <a:r>
              <a:rPr lang="zh-TW" altLang="en-US" sz="4400" b="1" dirty="0">
                <a:solidFill>
                  <a:srgbClr val="0070C0"/>
                </a:solidFill>
              </a:rPr>
              <a:t>結合程式需要花時間</a:t>
            </a:r>
            <a:r>
              <a:rPr lang="en-US" altLang="zh-TW" sz="4400" b="1" dirty="0">
                <a:solidFill>
                  <a:srgbClr val="0070C0"/>
                </a:solidFill>
              </a:rPr>
              <a:t>DEBUG</a:t>
            </a:r>
            <a:r>
              <a:rPr lang="zh-TW" altLang="en-US" sz="4400" b="1" dirty="0">
                <a:solidFill>
                  <a:srgbClr val="0070C0"/>
                </a:solidFill>
              </a:rPr>
              <a:t>並非每次都組合都能達到自己預期</a:t>
            </a:r>
            <a:endParaRPr lang="en-US" altLang="zh-TW" sz="4400" b="1" dirty="0">
              <a:solidFill>
                <a:srgbClr val="0070C0"/>
              </a:solidFill>
            </a:endParaRPr>
          </a:p>
          <a:p>
            <a:endParaRPr lang="zh-TW" altLang="en-US" sz="3600" b="1" dirty="0"/>
          </a:p>
        </p:txBody>
      </p:sp>
    </p:spTree>
    <p:extLst>
      <p:ext uri="{BB962C8B-B14F-4D97-AF65-F5344CB8AC3E}">
        <p14:creationId xmlns:p14="http://schemas.microsoft.com/office/powerpoint/2010/main" val="3436483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154465-2D52-B7EC-FEA7-3409C96A1F88}"/>
              </a:ext>
            </a:extLst>
          </p:cNvPr>
          <p:cNvSpPr>
            <a:spLocks noGrp="1"/>
          </p:cNvSpPr>
          <p:nvPr>
            <p:ph type="title"/>
          </p:nvPr>
        </p:nvSpPr>
        <p:spPr>
          <a:xfrm>
            <a:off x="581191" y="754601"/>
            <a:ext cx="11029616" cy="852189"/>
          </a:xfrm>
        </p:spPr>
        <p:txBody>
          <a:bodyPr>
            <a:normAutofit/>
          </a:bodyPr>
          <a:lstStyle/>
          <a:p>
            <a:r>
              <a:rPr lang="zh-TW" altLang="en-US" sz="4400" dirty="0"/>
              <a:t>課程所教技術及自學技術</a:t>
            </a:r>
            <a:r>
              <a:rPr lang="en-US" altLang="zh-TW" sz="4400" dirty="0"/>
              <a:t>:</a:t>
            </a:r>
            <a:endParaRPr lang="zh-TW" altLang="en-US" sz="4400" dirty="0"/>
          </a:p>
        </p:txBody>
      </p:sp>
      <p:sp>
        <p:nvSpPr>
          <p:cNvPr id="4" name="日期版面配置區 3">
            <a:extLst>
              <a:ext uri="{FF2B5EF4-FFF2-40B4-BE49-F238E27FC236}">
                <a16:creationId xmlns:a16="http://schemas.microsoft.com/office/drawing/2014/main" id="{E728774E-2650-7E24-9DFD-ACCBA672538A}"/>
              </a:ext>
            </a:extLst>
          </p:cNvPr>
          <p:cNvSpPr>
            <a:spLocks noGrp="1"/>
          </p:cNvSpPr>
          <p:nvPr>
            <p:ph type="dt" sz="half" idx="10"/>
          </p:nvPr>
        </p:nvSpPr>
        <p:spPr/>
        <p:txBody>
          <a:bodyPr/>
          <a:lstStyle/>
          <a:p>
            <a:pPr rtl="0"/>
            <a:fld id="{99F5A32A-73AF-474E-912C-399A60933CED}" type="datetime1">
              <a:rPr lang="zh-TW" altLang="en-US" smtClean="0"/>
              <a:t>2023/6/7</a:t>
            </a:fld>
            <a:endParaRPr lang="en-US" dirty="0"/>
          </a:p>
        </p:txBody>
      </p:sp>
      <p:sp>
        <p:nvSpPr>
          <p:cNvPr id="7" name="文字方塊 6">
            <a:extLst>
              <a:ext uri="{FF2B5EF4-FFF2-40B4-BE49-F238E27FC236}">
                <a16:creationId xmlns:a16="http://schemas.microsoft.com/office/drawing/2014/main" id="{2AEDADE4-D301-21B0-942D-D2B3BEE4E393}"/>
              </a:ext>
            </a:extLst>
          </p:cNvPr>
          <p:cNvSpPr txBox="1"/>
          <p:nvPr/>
        </p:nvSpPr>
        <p:spPr>
          <a:xfrm>
            <a:off x="581191" y="1859340"/>
            <a:ext cx="11029616" cy="3785652"/>
          </a:xfrm>
          <a:prstGeom prst="rect">
            <a:avLst/>
          </a:prstGeom>
          <a:noFill/>
        </p:spPr>
        <p:txBody>
          <a:bodyPr wrap="square" rtlCol="0">
            <a:spAutoFit/>
          </a:bodyPr>
          <a:lstStyle/>
          <a:p>
            <a:pPr marL="285750" indent="-285750">
              <a:buFont typeface="Wingdings" panose="05000000000000000000" pitchFamily="2" charset="2"/>
              <a:buChar char="l"/>
            </a:pPr>
            <a:r>
              <a:rPr lang="zh-TW" altLang="en-US" sz="4800" b="1" dirty="0"/>
              <a:t>課程所教技術</a:t>
            </a:r>
            <a:r>
              <a:rPr lang="en-US" altLang="zh-TW" sz="4800" b="1" dirty="0"/>
              <a:t>:</a:t>
            </a:r>
          </a:p>
          <a:p>
            <a:pPr marL="1371600" lvl="2" indent="-457200">
              <a:buFont typeface="Wingdings" panose="05000000000000000000" pitchFamily="2" charset="2"/>
              <a:buChar char="ü"/>
            </a:pPr>
            <a:r>
              <a:rPr lang="en-US" altLang="zh-TW" sz="4800" b="1" dirty="0">
                <a:solidFill>
                  <a:srgbClr val="0070C0"/>
                </a:solidFill>
              </a:rPr>
              <a:t>UDP</a:t>
            </a:r>
            <a:r>
              <a:rPr lang="zh-TW" altLang="en-US" sz="4800" b="1" dirty="0">
                <a:solidFill>
                  <a:srgbClr val="0070C0"/>
                </a:solidFill>
              </a:rPr>
              <a:t>傳輸協定</a:t>
            </a:r>
            <a:endParaRPr lang="en-US" altLang="zh-TW" sz="4800" b="1" dirty="0">
              <a:solidFill>
                <a:srgbClr val="0070C0"/>
              </a:solidFill>
            </a:endParaRPr>
          </a:p>
          <a:p>
            <a:pPr marL="1371600" lvl="2" indent="-457200">
              <a:buFont typeface="Wingdings" panose="05000000000000000000" pitchFamily="2" charset="2"/>
              <a:buChar char="ü"/>
            </a:pPr>
            <a:endParaRPr lang="en-US" altLang="zh-TW" sz="4800" b="1" dirty="0">
              <a:solidFill>
                <a:srgbClr val="0070C0"/>
              </a:solidFill>
            </a:endParaRPr>
          </a:p>
          <a:p>
            <a:pPr marL="285750" indent="-285750">
              <a:buFont typeface="Wingdings" panose="05000000000000000000" pitchFamily="2" charset="2"/>
              <a:buChar char="l"/>
            </a:pPr>
            <a:r>
              <a:rPr lang="zh-TW" altLang="en-US" sz="4800" b="1" dirty="0"/>
              <a:t>自學技術</a:t>
            </a:r>
            <a:r>
              <a:rPr lang="en-US" altLang="zh-TW" sz="4800" b="1" dirty="0"/>
              <a:t>:</a:t>
            </a:r>
          </a:p>
          <a:p>
            <a:pPr marL="1600200" lvl="2" indent="-685800">
              <a:buFont typeface="Wingdings" panose="05000000000000000000" pitchFamily="2" charset="2"/>
              <a:buChar char="ü"/>
            </a:pPr>
            <a:r>
              <a:rPr lang="zh-TW" altLang="en-US" sz="4800" b="1" dirty="0">
                <a:solidFill>
                  <a:srgbClr val="0070C0"/>
                </a:solidFill>
              </a:rPr>
              <a:t>設計使用介面</a:t>
            </a:r>
            <a:endParaRPr lang="en-US" altLang="zh-TW" sz="4800" b="1" dirty="0">
              <a:solidFill>
                <a:srgbClr val="0070C0"/>
              </a:solidFill>
            </a:endParaRPr>
          </a:p>
        </p:txBody>
      </p:sp>
    </p:spTree>
    <p:extLst>
      <p:ext uri="{BB962C8B-B14F-4D97-AF65-F5344CB8AC3E}">
        <p14:creationId xmlns:p14="http://schemas.microsoft.com/office/powerpoint/2010/main" val="1772639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154465-2D52-B7EC-FEA7-3409C96A1F88}"/>
              </a:ext>
            </a:extLst>
          </p:cNvPr>
          <p:cNvSpPr>
            <a:spLocks noGrp="1"/>
          </p:cNvSpPr>
          <p:nvPr>
            <p:ph type="title"/>
          </p:nvPr>
        </p:nvSpPr>
        <p:spPr>
          <a:xfrm>
            <a:off x="3089828" y="3429000"/>
            <a:ext cx="6012343" cy="852189"/>
          </a:xfrm>
        </p:spPr>
        <p:txBody>
          <a:bodyPr>
            <a:noAutofit/>
          </a:bodyPr>
          <a:lstStyle/>
          <a:p>
            <a:r>
              <a:rPr lang="en-US" altLang="zh-TW" sz="8800" dirty="0"/>
              <a:t>CODE</a:t>
            </a:r>
            <a:r>
              <a:rPr lang="zh-TW" altLang="en-US" sz="8800" dirty="0"/>
              <a:t>說明</a:t>
            </a:r>
          </a:p>
        </p:txBody>
      </p:sp>
      <p:sp>
        <p:nvSpPr>
          <p:cNvPr id="4" name="日期版面配置區 3">
            <a:extLst>
              <a:ext uri="{FF2B5EF4-FFF2-40B4-BE49-F238E27FC236}">
                <a16:creationId xmlns:a16="http://schemas.microsoft.com/office/drawing/2014/main" id="{E728774E-2650-7E24-9DFD-ACCBA672538A}"/>
              </a:ext>
            </a:extLst>
          </p:cNvPr>
          <p:cNvSpPr>
            <a:spLocks noGrp="1"/>
          </p:cNvSpPr>
          <p:nvPr>
            <p:ph type="dt" sz="half" idx="10"/>
          </p:nvPr>
        </p:nvSpPr>
        <p:spPr/>
        <p:txBody>
          <a:bodyPr/>
          <a:lstStyle/>
          <a:p>
            <a:pPr rtl="0"/>
            <a:fld id="{99F5A32A-73AF-474E-912C-399A60933CED}" type="datetime1">
              <a:rPr lang="zh-TW" altLang="en-US" smtClean="0"/>
              <a:t>2023/6/7</a:t>
            </a:fld>
            <a:endParaRPr lang="en-US" dirty="0"/>
          </a:p>
        </p:txBody>
      </p:sp>
    </p:spTree>
    <p:extLst>
      <p:ext uri="{BB962C8B-B14F-4D97-AF65-F5344CB8AC3E}">
        <p14:creationId xmlns:p14="http://schemas.microsoft.com/office/powerpoint/2010/main" val="4205563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2154465-2D52-B7EC-FEA7-3409C96A1F88}"/>
              </a:ext>
            </a:extLst>
          </p:cNvPr>
          <p:cNvSpPr>
            <a:spLocks noGrp="1"/>
          </p:cNvSpPr>
          <p:nvPr>
            <p:ph type="title"/>
          </p:nvPr>
        </p:nvSpPr>
        <p:spPr>
          <a:xfrm>
            <a:off x="581191" y="754601"/>
            <a:ext cx="11029616" cy="852189"/>
          </a:xfrm>
        </p:spPr>
        <p:txBody>
          <a:bodyPr>
            <a:normAutofit/>
          </a:bodyPr>
          <a:lstStyle/>
          <a:p>
            <a:r>
              <a:rPr lang="zh-TW" altLang="en-US" sz="4400" dirty="0"/>
              <a:t>心得</a:t>
            </a:r>
            <a:r>
              <a:rPr lang="en-US" altLang="zh-TW" sz="4400" dirty="0"/>
              <a:t>:</a:t>
            </a:r>
            <a:endParaRPr lang="zh-TW" altLang="en-US" sz="4400" dirty="0"/>
          </a:p>
        </p:txBody>
      </p:sp>
      <p:sp>
        <p:nvSpPr>
          <p:cNvPr id="4" name="日期版面配置區 3">
            <a:extLst>
              <a:ext uri="{FF2B5EF4-FFF2-40B4-BE49-F238E27FC236}">
                <a16:creationId xmlns:a16="http://schemas.microsoft.com/office/drawing/2014/main" id="{E728774E-2650-7E24-9DFD-ACCBA672538A}"/>
              </a:ext>
            </a:extLst>
          </p:cNvPr>
          <p:cNvSpPr>
            <a:spLocks noGrp="1"/>
          </p:cNvSpPr>
          <p:nvPr>
            <p:ph type="dt" sz="half" idx="10"/>
          </p:nvPr>
        </p:nvSpPr>
        <p:spPr/>
        <p:txBody>
          <a:bodyPr/>
          <a:lstStyle/>
          <a:p>
            <a:pPr rtl="0"/>
            <a:fld id="{99F5A32A-73AF-474E-912C-399A60933CED}" type="datetime1">
              <a:rPr lang="zh-TW" altLang="en-US" smtClean="0"/>
              <a:t>2023/6/7</a:t>
            </a:fld>
            <a:endParaRPr lang="en-US" dirty="0"/>
          </a:p>
        </p:txBody>
      </p:sp>
      <p:sp>
        <p:nvSpPr>
          <p:cNvPr id="5" name="文字方塊 4">
            <a:extLst>
              <a:ext uri="{FF2B5EF4-FFF2-40B4-BE49-F238E27FC236}">
                <a16:creationId xmlns:a16="http://schemas.microsoft.com/office/drawing/2014/main" id="{BF165EA1-F332-ED96-7288-0C395C22E2F6}"/>
              </a:ext>
            </a:extLst>
          </p:cNvPr>
          <p:cNvSpPr txBox="1"/>
          <p:nvPr/>
        </p:nvSpPr>
        <p:spPr>
          <a:xfrm>
            <a:off x="581191" y="1837678"/>
            <a:ext cx="11029615" cy="4493538"/>
          </a:xfrm>
          <a:prstGeom prst="rect">
            <a:avLst/>
          </a:prstGeom>
          <a:noFill/>
        </p:spPr>
        <p:txBody>
          <a:bodyPr wrap="square" rtlCol="0">
            <a:spAutoFit/>
          </a:bodyPr>
          <a:lstStyle/>
          <a:p>
            <a:r>
              <a:rPr lang="zh-TW" altLang="en-US" sz="2600" dirty="0">
                <a:solidFill>
                  <a:srgbClr val="0070C0"/>
                </a:solidFill>
                <a:latin typeface="+mj-lt"/>
              </a:rPr>
              <a:t>網路程式這堂課中學到了許多網路傳輸的方法及應用，學到目前這個階段基本知識和方法都具備一定程度的了解，而這次的期末專案就是利用這學期部分所學再自己花時間上網學習如何利用程式製作簡單的介面，並將介面程式與網路程式做結合，過程中也花時間在網路上找尋資料不管是</a:t>
            </a:r>
            <a:r>
              <a:rPr lang="en-US" altLang="zh-TW" sz="2600" dirty="0">
                <a:solidFill>
                  <a:srgbClr val="0070C0"/>
                </a:solidFill>
                <a:latin typeface="+mj-lt"/>
              </a:rPr>
              <a:t>YOUTUBE</a:t>
            </a:r>
            <a:r>
              <a:rPr lang="zh-TW" altLang="en-US" sz="2600" dirty="0">
                <a:solidFill>
                  <a:srgbClr val="0070C0"/>
                </a:solidFill>
                <a:latin typeface="+mj-lt"/>
                <a:ea typeface="PMingLiU" panose="02020500000000000000" pitchFamily="18" charset="-120"/>
              </a:rPr>
              <a:t>、</a:t>
            </a:r>
            <a:r>
              <a:rPr lang="en-US" altLang="zh-TW" sz="2600" dirty="0">
                <a:solidFill>
                  <a:srgbClr val="0070C0"/>
                </a:solidFill>
                <a:latin typeface="+mj-lt"/>
                <a:ea typeface="PMingLiU" panose="02020500000000000000" pitchFamily="18" charset="-120"/>
              </a:rPr>
              <a:t>STACKOVERFLOW</a:t>
            </a:r>
            <a:r>
              <a:rPr lang="zh-TW" altLang="en-US" sz="2600" dirty="0">
                <a:solidFill>
                  <a:srgbClr val="0070C0"/>
                </a:solidFill>
                <a:latin typeface="+mj-lt"/>
                <a:ea typeface="PMingLiU" panose="02020500000000000000" pitchFamily="18" charset="-120"/>
              </a:rPr>
              <a:t>甚至</a:t>
            </a:r>
            <a:r>
              <a:rPr lang="en-US" altLang="zh-TW" sz="2600" dirty="0">
                <a:solidFill>
                  <a:srgbClr val="0070C0"/>
                </a:solidFill>
                <a:latin typeface="+mj-lt"/>
                <a:ea typeface="PMingLiU" panose="02020500000000000000" pitchFamily="18" charset="-120"/>
              </a:rPr>
              <a:t>CHATGPT</a:t>
            </a:r>
            <a:r>
              <a:rPr lang="zh-TW" altLang="en-US" sz="2600" dirty="0">
                <a:solidFill>
                  <a:srgbClr val="0070C0"/>
                </a:solidFill>
                <a:latin typeface="+mj-lt"/>
                <a:ea typeface="PMingLiU" panose="02020500000000000000" pitchFamily="18" charset="-120"/>
              </a:rPr>
              <a:t>都有在做專案時使用，其中感觸最深的是剛開始認為</a:t>
            </a:r>
            <a:r>
              <a:rPr lang="en-US" altLang="zh-TW" sz="2600" dirty="0">
                <a:solidFill>
                  <a:srgbClr val="0070C0"/>
                </a:solidFill>
                <a:latin typeface="+mj-lt"/>
                <a:ea typeface="PMingLiU" panose="02020500000000000000" pitchFamily="18" charset="-120"/>
              </a:rPr>
              <a:t>CHATGPT</a:t>
            </a:r>
            <a:r>
              <a:rPr lang="zh-TW" altLang="en-US" sz="2600" dirty="0">
                <a:solidFill>
                  <a:srgbClr val="0070C0"/>
                </a:solidFill>
                <a:latin typeface="+mj-lt"/>
                <a:ea typeface="PMingLiU" panose="02020500000000000000" pitchFamily="18" charset="-120"/>
              </a:rPr>
              <a:t>是一個完全可以依靠毫不費力寫程式的工具，但其實大部分取得程式之後其實都要自己讀懂程式並且從中做修改，最終才能得到自己所需要的程式碼並加入自己的程式碼，也讓我學習到</a:t>
            </a:r>
            <a:r>
              <a:rPr lang="en-US" altLang="zh-TW" sz="2600" dirty="0">
                <a:solidFill>
                  <a:srgbClr val="0070C0"/>
                </a:solidFill>
                <a:latin typeface="+mj-lt"/>
                <a:ea typeface="PMingLiU" panose="02020500000000000000" pitchFamily="18" charset="-120"/>
              </a:rPr>
              <a:t>CHATGPT</a:t>
            </a:r>
            <a:r>
              <a:rPr lang="zh-TW" altLang="en-US" sz="2600" dirty="0">
                <a:solidFill>
                  <a:srgbClr val="0070C0"/>
                </a:solidFill>
                <a:latin typeface="+mj-lt"/>
                <a:ea typeface="PMingLiU" panose="02020500000000000000" pitchFamily="18" charset="-120"/>
              </a:rPr>
              <a:t>是一個可以幫自己省時的工具，但無法</a:t>
            </a:r>
            <a:r>
              <a:rPr lang="en-US" altLang="zh-TW" sz="2600" dirty="0">
                <a:solidFill>
                  <a:srgbClr val="0070C0"/>
                </a:solidFill>
                <a:latin typeface="+mj-lt"/>
                <a:ea typeface="PMingLiU" panose="02020500000000000000" pitchFamily="18" charset="-120"/>
              </a:rPr>
              <a:t>100%</a:t>
            </a:r>
            <a:r>
              <a:rPr lang="zh-TW" altLang="en-US" sz="2600" dirty="0">
                <a:solidFill>
                  <a:srgbClr val="0070C0"/>
                </a:solidFill>
                <a:latin typeface="+mj-lt"/>
                <a:ea typeface="PMingLiU" panose="02020500000000000000" pitchFamily="18" charset="-120"/>
              </a:rPr>
              <a:t>滿足自己再寫程式上的需求，還是要適時地依照自己程式架構與需求去做是當的修改，因此自己該具備的程式能力還是不能缺少。</a:t>
            </a:r>
            <a:endParaRPr lang="en-US" altLang="zh-TW" sz="2600" dirty="0">
              <a:solidFill>
                <a:srgbClr val="0070C0"/>
              </a:solidFill>
              <a:latin typeface="+mj-lt"/>
              <a:ea typeface="PMingLiU" panose="02020500000000000000" pitchFamily="18" charset="-120"/>
            </a:endParaRPr>
          </a:p>
        </p:txBody>
      </p:sp>
    </p:spTree>
    <p:extLst>
      <p:ext uri="{BB962C8B-B14F-4D97-AF65-F5344CB8AC3E}">
        <p14:creationId xmlns:p14="http://schemas.microsoft.com/office/powerpoint/2010/main" val="284302161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68_TF33552983.potx" id="{53025C03-9978-4790-8E89-4DFB667BC574}" vid="{626B510A-AB82-41A8-8447-39B73CF52927}"/>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{D259C018-8C86-4FC4-A6E1-14F8E9762E7D}tf33552983_win32</Template>
  <TotalTime>11469</TotalTime>
  <Words>461</Words>
  <Application>Microsoft Office PowerPoint</Application>
  <PresentationFormat>寬螢幕</PresentationFormat>
  <Paragraphs>34</Paragraphs>
  <Slides>9</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9</vt:i4>
      </vt:variant>
    </vt:vector>
  </HeadingPairs>
  <TitlesOfParts>
    <vt:vector size="17" baseType="lpstr">
      <vt:lpstr>Microsoft JhengHei UI</vt:lpstr>
      <vt:lpstr>Arial</vt:lpstr>
      <vt:lpstr>Calibri</vt:lpstr>
      <vt:lpstr>Franklin Gothic Book</vt:lpstr>
      <vt:lpstr>Franklin Gothic Demi</vt:lpstr>
      <vt:lpstr>Wingdings</vt:lpstr>
      <vt:lpstr>Wingdings 2</vt:lpstr>
      <vt:lpstr>DividendVTI</vt:lpstr>
      <vt:lpstr>網路程式期末專題:聊天室  1102948 吳祁叡</vt:lpstr>
      <vt:lpstr>作品說明:</vt:lpstr>
      <vt:lpstr>作品執行過程及說明</vt:lpstr>
      <vt:lpstr>本作品架構:</vt:lpstr>
      <vt:lpstr>本作品的功能:</vt:lpstr>
      <vt:lpstr>困難與挑戰</vt:lpstr>
      <vt:lpstr>課程所教技術及自學技術:</vt:lpstr>
      <vt:lpstr>CODE說明</vt:lpstr>
      <vt:lpstr>心得:</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網路程式期末專題:聊天室 1102948 吳祁叡</dc:title>
  <dc:creator>祁叡 吳</dc:creator>
  <cp:lastModifiedBy>祁叡 吳</cp:lastModifiedBy>
  <cp:revision>4</cp:revision>
  <dcterms:created xsi:type="dcterms:W3CDTF">2023-06-05T07:57:59Z</dcterms:created>
  <dcterms:modified xsi:type="dcterms:W3CDTF">2023-06-13T09:24:34Z</dcterms:modified>
</cp:coreProperties>
</file>