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D46F-6DE3-4B61-9310-044F0A73E9A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7FF1-FE60-4D0F-A3BE-6F64276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1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D46F-6DE3-4B61-9310-044F0A73E9A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7FF1-FE60-4D0F-A3BE-6F64276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D46F-6DE3-4B61-9310-044F0A73E9A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7FF1-FE60-4D0F-A3BE-6F64276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2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D46F-6DE3-4B61-9310-044F0A73E9A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7FF1-FE60-4D0F-A3BE-6F64276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D46F-6DE3-4B61-9310-044F0A73E9A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7FF1-FE60-4D0F-A3BE-6F64276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8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D46F-6DE3-4B61-9310-044F0A73E9A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7FF1-FE60-4D0F-A3BE-6F64276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D46F-6DE3-4B61-9310-044F0A73E9A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7FF1-FE60-4D0F-A3BE-6F64276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D46F-6DE3-4B61-9310-044F0A73E9A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7FF1-FE60-4D0F-A3BE-6F64276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D46F-6DE3-4B61-9310-044F0A73E9A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7FF1-FE60-4D0F-A3BE-6F64276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D46F-6DE3-4B61-9310-044F0A73E9A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7FF1-FE60-4D0F-A3BE-6F64276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9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D46F-6DE3-4B61-9310-044F0A73E9A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7FF1-FE60-4D0F-A3BE-6F64276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1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D46F-6DE3-4B61-9310-044F0A73E9A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7FF1-FE60-4D0F-A3BE-6F642767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6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“Q” at the pause screen to quit.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and hold “-&gt;” key to go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and hold “&lt;-” key to go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space bar to jump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Encounter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lose health if you take the enemy head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Encounter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Bounce on their head to inflect damage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Encounter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Eating a fruit will replenish lost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Encounter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Boss has more health then regular enemies. Killing him would require multiple bounces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“P” during any stages of the game to pause.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100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Movement</vt:lpstr>
      <vt:lpstr>Movement</vt:lpstr>
      <vt:lpstr>Movement</vt:lpstr>
      <vt:lpstr>Enemy Encounter</vt:lpstr>
      <vt:lpstr>Enemy Encounter</vt:lpstr>
      <vt:lpstr>Enemy Encounter</vt:lpstr>
      <vt:lpstr>Enemy Encounter</vt:lpstr>
      <vt:lpstr>Game Control</vt:lpstr>
      <vt:lpstr>Game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GirAiD Winters</dc:creator>
  <cp:lastModifiedBy>GirAiD Winters</cp:lastModifiedBy>
  <cp:revision>3</cp:revision>
  <dcterms:created xsi:type="dcterms:W3CDTF">2015-06-03T04:34:11Z</dcterms:created>
  <dcterms:modified xsi:type="dcterms:W3CDTF">2015-06-03T04:59:29Z</dcterms:modified>
</cp:coreProperties>
</file>