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A013-880B-4F67-9276-F5DDD3926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92DC2-8077-4DCB-B1DC-EE21695D6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FC72-1864-48B8-AB33-57BC078A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B520-2C88-49D0-8513-0F3E402E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7870-42E9-406C-BA12-4D75171A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7431-C380-401E-8A00-383C74A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90087-A2E4-447E-BEC7-2B55D7975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AF80-CBFD-430D-8964-1295F478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63B6-969D-4EA8-B8E1-2DE50183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09A6-36B1-4201-AB7F-75EECC69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D26D0-5D43-4227-BB8E-2136900BD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89C6-1CD1-4FA1-A607-ACCB8684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277C-712A-4EDE-9A64-5C31673C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A765-2EC9-400E-96E1-6E062A56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3A32-2AE2-4184-8F3E-C9393D0B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2099-4225-43B8-8FBF-FDB5C2B8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FAA7-9384-4F46-A297-ED160C2E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4CDA-79F7-4F33-A677-DC2FAE56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5D82-87E2-4965-9CEE-3ADC27C6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B668-4F95-4593-8595-E345D616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67C1-C334-4963-AF82-D584B046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6651-653B-408D-B529-F8F251D7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2644-3251-4179-B8CB-AD62196D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B63B-CDF9-44FE-AC9D-7DA2D0DB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2F65-EA26-4D70-88B9-672F64EF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F032-20DE-44BD-91E5-62ACBF6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6527-1433-44D1-B967-98452E1A1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B219F-DD13-4AEE-80AC-51ADE0EB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C3358-2A6C-41B6-828C-9BB0BCA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5ECA-4748-4FF3-AA6D-F0865B02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CFAD-6182-4ED1-87B0-1817673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40F1-55D2-4D70-AD75-D3A544EC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33E8F-D3DF-40C6-B168-305B864B9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814F-3B59-476E-9FAD-6CDBFBBA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30503-D3D6-4065-9B64-7C5CFC54C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E3F6B-F761-4B2A-A43E-FAEF30938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00BD0-8F0C-4090-889D-77D1F2B9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A050C-1801-4997-AD73-950B1FC0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C8534-E720-499F-9608-FBF7D80E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47A7-2D1D-463F-AC34-1B59DDC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92DDC-E65C-4DDE-9E67-FEB8EBF0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EAA4E-F111-465B-BD48-3C97B281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A2564-67C9-4F84-A4B1-6392D05A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ED2DD-2234-4CDB-9389-31711288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E8C82-85B2-45EE-96FF-BDBBD8B4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F8E2-EF68-4F7D-A416-DB35B95A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9845-38D0-4609-BBDF-669EDBC8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6F28-E0E3-4ED4-A009-149F1D8A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72BA3-A108-42DA-8E08-DFC32FEC0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D8280-CC59-4E72-9AAE-3F841EDE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7649C-B4A7-40B1-9321-CB228ED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3CC00-7A64-4842-A068-ECC03ED8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4C6E-3D29-4FFA-8D61-A25A05A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2096F-2E47-45B3-A3C1-21BF59D5C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1B2AF-21C9-4603-AAC2-624F1F93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313FE-D981-466B-9896-1421188C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EF9D-D91C-49DA-BB2F-FEA54CA4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908E5-FE1D-404B-B22E-7B3D1C7C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6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6EB6-96AA-43C4-8ABD-3CD0D988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0AAAC-09E6-440F-BC8B-E38B6739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A527-FC94-4C45-AAE2-9DACF8A6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AE37-DA88-485D-B73C-041FAD5D9A0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5C2C-2D94-4780-B47C-0641129A7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5C41-72A4-4D60-AC15-3F85F4DD7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BCB0-D15C-4781-AE05-1E1204D5C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AD26-5CBE-4054-B9B3-31D8CA33B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1821"/>
            <a:ext cx="9144000" cy="1004757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5ADDD-9747-49A2-9DA6-D836143D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4043" y="2597281"/>
            <a:ext cx="2283913" cy="656811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Play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A345B7-B146-4E1C-BA17-770B1FE2850A}"/>
              </a:ext>
            </a:extLst>
          </p:cNvPr>
          <p:cNvSpPr txBox="1">
            <a:spLocks/>
          </p:cNvSpPr>
          <p:nvPr/>
        </p:nvSpPr>
        <p:spPr>
          <a:xfrm>
            <a:off x="4954043" y="3418294"/>
            <a:ext cx="2283913" cy="65681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Settings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7B654D-B714-47A3-940B-7F2FAF47B667}"/>
              </a:ext>
            </a:extLst>
          </p:cNvPr>
          <p:cNvSpPr txBox="1">
            <a:spLocks/>
          </p:cNvSpPr>
          <p:nvPr/>
        </p:nvSpPr>
        <p:spPr>
          <a:xfrm>
            <a:off x="4954043" y="4239308"/>
            <a:ext cx="2283913" cy="65681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297625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25F3DC68-E095-408A-8F87-F8EA70180BB3}"/>
              </a:ext>
            </a:extLst>
          </p:cNvPr>
          <p:cNvSpPr txBox="1">
            <a:spLocks/>
          </p:cNvSpPr>
          <p:nvPr/>
        </p:nvSpPr>
        <p:spPr>
          <a:xfrm>
            <a:off x="628650" y="850876"/>
            <a:ext cx="2863848" cy="5156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71EA002-4284-4757-AA92-B5E1F1D7D306}"/>
              </a:ext>
            </a:extLst>
          </p:cNvPr>
          <p:cNvSpPr txBox="1">
            <a:spLocks/>
          </p:cNvSpPr>
          <p:nvPr/>
        </p:nvSpPr>
        <p:spPr>
          <a:xfrm>
            <a:off x="628651" y="4267191"/>
            <a:ext cx="2863848" cy="88899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40CB0-24BC-4538-9843-25B7D940D421}"/>
              </a:ext>
            </a:extLst>
          </p:cNvPr>
          <p:cNvCxnSpPr>
            <a:cxnSpLocks/>
          </p:cNvCxnSpPr>
          <p:nvPr/>
        </p:nvCxnSpPr>
        <p:spPr>
          <a:xfrm>
            <a:off x="3492501" y="850900"/>
            <a:ext cx="0" cy="515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76FC8-B081-4167-9086-E74BD7E67743}"/>
              </a:ext>
            </a:extLst>
          </p:cNvPr>
          <p:cNvCxnSpPr>
            <a:cxnSpLocks/>
          </p:cNvCxnSpPr>
          <p:nvPr/>
        </p:nvCxnSpPr>
        <p:spPr>
          <a:xfrm>
            <a:off x="628647" y="17653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602E5-0CE6-4F65-AD3D-1F7FB07FC5F1}"/>
              </a:ext>
            </a:extLst>
          </p:cNvPr>
          <p:cNvCxnSpPr>
            <a:cxnSpLocks/>
          </p:cNvCxnSpPr>
          <p:nvPr/>
        </p:nvCxnSpPr>
        <p:spPr>
          <a:xfrm>
            <a:off x="628647" y="26035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4ED4CC-E063-4E6E-A4BD-B95BAD5F802A}"/>
              </a:ext>
            </a:extLst>
          </p:cNvPr>
          <p:cNvCxnSpPr>
            <a:cxnSpLocks/>
          </p:cNvCxnSpPr>
          <p:nvPr/>
        </p:nvCxnSpPr>
        <p:spPr>
          <a:xfrm>
            <a:off x="628651" y="34416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CE380-596D-4151-8C13-596DC1315180}"/>
              </a:ext>
            </a:extLst>
          </p:cNvPr>
          <p:cNvCxnSpPr>
            <a:cxnSpLocks/>
          </p:cNvCxnSpPr>
          <p:nvPr/>
        </p:nvCxnSpPr>
        <p:spPr>
          <a:xfrm>
            <a:off x="628651" y="43052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4B6A79-2898-470C-ACDC-0731F3D5699E}"/>
              </a:ext>
            </a:extLst>
          </p:cNvPr>
          <p:cNvCxnSpPr>
            <a:cxnSpLocks/>
          </p:cNvCxnSpPr>
          <p:nvPr/>
        </p:nvCxnSpPr>
        <p:spPr>
          <a:xfrm>
            <a:off x="628651" y="51307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Dragon">
            <a:extLst>
              <a:ext uri="{FF2B5EF4-FFF2-40B4-BE49-F238E27FC236}">
                <a16:creationId xmlns:a16="http://schemas.microsoft.com/office/drawing/2014/main" id="{E14BDBB3-9DA5-4960-BDD7-B3B41353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700" y="50926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DBD4462-FFFF-420F-A463-69876C26F646}"/>
              </a:ext>
            </a:extLst>
          </p:cNvPr>
          <p:cNvSpPr/>
          <p:nvPr/>
        </p:nvSpPr>
        <p:spPr>
          <a:xfrm>
            <a:off x="4610100" y="4940299"/>
            <a:ext cx="6337300" cy="685801"/>
          </a:xfrm>
          <a:prstGeom prst="wedgeRoundRectCallout">
            <a:avLst>
              <a:gd name="adj1" fmla="val -43478"/>
              <a:gd name="adj2" fmla="val 95833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Fluffy flavor text/description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B10CC1-E110-4106-AD4F-61C865773C4A}"/>
              </a:ext>
            </a:extLst>
          </p:cNvPr>
          <p:cNvSpPr txBox="1">
            <a:spLocks/>
          </p:cNvSpPr>
          <p:nvPr/>
        </p:nvSpPr>
        <p:spPr>
          <a:xfrm>
            <a:off x="628650" y="850900"/>
            <a:ext cx="10629900" cy="515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Map</a:t>
            </a:r>
          </a:p>
          <a:p>
            <a:pPr marL="0" indent="0">
              <a:buNone/>
            </a:pPr>
            <a:r>
              <a:rPr lang="en-US" sz="5400" dirty="0"/>
              <a:t>Shop</a:t>
            </a:r>
          </a:p>
          <a:p>
            <a:pPr marL="0" indent="0">
              <a:buNone/>
            </a:pPr>
            <a:r>
              <a:rPr lang="en-US" sz="5400" dirty="0"/>
              <a:t>Inventory</a:t>
            </a:r>
          </a:p>
          <a:p>
            <a:pPr marL="0" indent="0">
              <a:buNone/>
            </a:pPr>
            <a:r>
              <a:rPr lang="en-US" sz="5400" dirty="0"/>
              <a:t>Settings</a:t>
            </a:r>
          </a:p>
          <a:p>
            <a:pPr marL="0" indent="0">
              <a:buNone/>
            </a:pPr>
            <a:r>
              <a:rPr lang="en-US" sz="5400" dirty="0"/>
              <a:t>Restart</a:t>
            </a:r>
          </a:p>
          <a:p>
            <a:pPr marL="0" indent="0">
              <a:buNone/>
            </a:pPr>
            <a:r>
              <a:rPr lang="en-US" sz="5400" dirty="0"/>
              <a:t>Quit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4A38E30-727B-4F3A-AA5E-4F5FD3533410}"/>
              </a:ext>
            </a:extLst>
          </p:cNvPr>
          <p:cNvSpPr txBox="1">
            <a:spLocks/>
          </p:cNvSpPr>
          <p:nvPr/>
        </p:nvSpPr>
        <p:spPr>
          <a:xfrm>
            <a:off x="3695700" y="1022481"/>
            <a:ext cx="7340594" cy="37654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Are you sure you want to restart?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92A65-9BC7-4FDB-9064-4CF656870879}"/>
              </a:ext>
            </a:extLst>
          </p:cNvPr>
          <p:cNvSpPr txBox="1"/>
          <p:nvPr/>
        </p:nvSpPr>
        <p:spPr>
          <a:xfrm>
            <a:off x="5016500" y="60642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ESC to Resume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37E36F4-EA6B-460E-972A-DE0A23F73550}"/>
              </a:ext>
            </a:extLst>
          </p:cNvPr>
          <p:cNvSpPr txBox="1">
            <a:spLocks/>
          </p:cNvSpPr>
          <p:nvPr/>
        </p:nvSpPr>
        <p:spPr>
          <a:xfrm>
            <a:off x="4610100" y="2608948"/>
            <a:ext cx="2197100" cy="592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Yes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BEB39FF-D2B6-4152-AA69-175D6D7D2C54}"/>
              </a:ext>
            </a:extLst>
          </p:cNvPr>
          <p:cNvSpPr txBox="1">
            <a:spLocks/>
          </p:cNvSpPr>
          <p:nvPr/>
        </p:nvSpPr>
        <p:spPr>
          <a:xfrm>
            <a:off x="7696200" y="2603501"/>
            <a:ext cx="2197100" cy="592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8802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25F3DC68-E095-408A-8F87-F8EA70180BB3}"/>
              </a:ext>
            </a:extLst>
          </p:cNvPr>
          <p:cNvSpPr txBox="1">
            <a:spLocks/>
          </p:cNvSpPr>
          <p:nvPr/>
        </p:nvSpPr>
        <p:spPr>
          <a:xfrm>
            <a:off x="628650" y="850876"/>
            <a:ext cx="2863848" cy="5156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71EA002-4284-4757-AA92-B5E1F1D7D306}"/>
              </a:ext>
            </a:extLst>
          </p:cNvPr>
          <p:cNvSpPr txBox="1">
            <a:spLocks/>
          </p:cNvSpPr>
          <p:nvPr/>
        </p:nvSpPr>
        <p:spPr>
          <a:xfrm>
            <a:off x="628651" y="5130798"/>
            <a:ext cx="2863848" cy="88899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40CB0-24BC-4538-9843-25B7D940D421}"/>
              </a:ext>
            </a:extLst>
          </p:cNvPr>
          <p:cNvCxnSpPr>
            <a:cxnSpLocks/>
          </p:cNvCxnSpPr>
          <p:nvPr/>
        </p:nvCxnSpPr>
        <p:spPr>
          <a:xfrm>
            <a:off x="3492501" y="850900"/>
            <a:ext cx="0" cy="515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76FC8-B081-4167-9086-E74BD7E67743}"/>
              </a:ext>
            </a:extLst>
          </p:cNvPr>
          <p:cNvCxnSpPr>
            <a:cxnSpLocks/>
          </p:cNvCxnSpPr>
          <p:nvPr/>
        </p:nvCxnSpPr>
        <p:spPr>
          <a:xfrm>
            <a:off x="628647" y="17653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602E5-0CE6-4F65-AD3D-1F7FB07FC5F1}"/>
              </a:ext>
            </a:extLst>
          </p:cNvPr>
          <p:cNvCxnSpPr>
            <a:cxnSpLocks/>
          </p:cNvCxnSpPr>
          <p:nvPr/>
        </p:nvCxnSpPr>
        <p:spPr>
          <a:xfrm>
            <a:off x="628647" y="26035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4ED4CC-E063-4E6E-A4BD-B95BAD5F802A}"/>
              </a:ext>
            </a:extLst>
          </p:cNvPr>
          <p:cNvCxnSpPr>
            <a:cxnSpLocks/>
          </p:cNvCxnSpPr>
          <p:nvPr/>
        </p:nvCxnSpPr>
        <p:spPr>
          <a:xfrm>
            <a:off x="628651" y="34416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CE380-596D-4151-8C13-596DC1315180}"/>
              </a:ext>
            </a:extLst>
          </p:cNvPr>
          <p:cNvCxnSpPr>
            <a:cxnSpLocks/>
          </p:cNvCxnSpPr>
          <p:nvPr/>
        </p:nvCxnSpPr>
        <p:spPr>
          <a:xfrm>
            <a:off x="628651" y="43052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4B6A79-2898-470C-ACDC-0731F3D5699E}"/>
              </a:ext>
            </a:extLst>
          </p:cNvPr>
          <p:cNvCxnSpPr>
            <a:cxnSpLocks/>
          </p:cNvCxnSpPr>
          <p:nvPr/>
        </p:nvCxnSpPr>
        <p:spPr>
          <a:xfrm>
            <a:off x="628651" y="51307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Dragon">
            <a:extLst>
              <a:ext uri="{FF2B5EF4-FFF2-40B4-BE49-F238E27FC236}">
                <a16:creationId xmlns:a16="http://schemas.microsoft.com/office/drawing/2014/main" id="{E14BDBB3-9DA5-4960-BDD7-B3B41353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700" y="50926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DBD4462-FFFF-420F-A463-69876C26F646}"/>
              </a:ext>
            </a:extLst>
          </p:cNvPr>
          <p:cNvSpPr/>
          <p:nvPr/>
        </p:nvSpPr>
        <p:spPr>
          <a:xfrm>
            <a:off x="4610100" y="4940299"/>
            <a:ext cx="6337300" cy="685801"/>
          </a:xfrm>
          <a:prstGeom prst="wedgeRoundRectCallout">
            <a:avLst>
              <a:gd name="adj1" fmla="val -43478"/>
              <a:gd name="adj2" fmla="val 95833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Fluffy flavor text/description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B10CC1-E110-4106-AD4F-61C865773C4A}"/>
              </a:ext>
            </a:extLst>
          </p:cNvPr>
          <p:cNvSpPr txBox="1">
            <a:spLocks/>
          </p:cNvSpPr>
          <p:nvPr/>
        </p:nvSpPr>
        <p:spPr>
          <a:xfrm>
            <a:off x="628650" y="850900"/>
            <a:ext cx="10629900" cy="515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Map</a:t>
            </a:r>
          </a:p>
          <a:p>
            <a:pPr marL="0" indent="0">
              <a:buNone/>
            </a:pPr>
            <a:r>
              <a:rPr lang="en-US" sz="5400" dirty="0"/>
              <a:t>Shop</a:t>
            </a:r>
          </a:p>
          <a:p>
            <a:pPr marL="0" indent="0">
              <a:buNone/>
            </a:pPr>
            <a:r>
              <a:rPr lang="en-US" sz="5400" dirty="0"/>
              <a:t>Inventory</a:t>
            </a:r>
          </a:p>
          <a:p>
            <a:pPr marL="0" indent="0">
              <a:buNone/>
            </a:pPr>
            <a:r>
              <a:rPr lang="en-US" sz="5400" dirty="0"/>
              <a:t>Settings</a:t>
            </a:r>
          </a:p>
          <a:p>
            <a:pPr marL="0" indent="0">
              <a:buNone/>
            </a:pPr>
            <a:r>
              <a:rPr lang="en-US" sz="5400" dirty="0"/>
              <a:t>Restart</a:t>
            </a:r>
          </a:p>
          <a:p>
            <a:pPr marL="0" indent="0">
              <a:buNone/>
            </a:pPr>
            <a:r>
              <a:rPr lang="en-US" sz="5400" dirty="0"/>
              <a:t>Quit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4A38E30-727B-4F3A-AA5E-4F5FD3533410}"/>
              </a:ext>
            </a:extLst>
          </p:cNvPr>
          <p:cNvSpPr txBox="1">
            <a:spLocks/>
          </p:cNvSpPr>
          <p:nvPr/>
        </p:nvSpPr>
        <p:spPr>
          <a:xfrm>
            <a:off x="3695700" y="1022481"/>
            <a:ext cx="7340594" cy="37654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Are you sure you want to quit?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92A65-9BC7-4FDB-9064-4CF656870879}"/>
              </a:ext>
            </a:extLst>
          </p:cNvPr>
          <p:cNvSpPr txBox="1"/>
          <p:nvPr/>
        </p:nvSpPr>
        <p:spPr>
          <a:xfrm>
            <a:off x="5016500" y="60642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ESC to Resume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37E36F4-EA6B-460E-972A-DE0A23F73550}"/>
              </a:ext>
            </a:extLst>
          </p:cNvPr>
          <p:cNvSpPr txBox="1">
            <a:spLocks/>
          </p:cNvSpPr>
          <p:nvPr/>
        </p:nvSpPr>
        <p:spPr>
          <a:xfrm>
            <a:off x="4610100" y="2608948"/>
            <a:ext cx="2197100" cy="592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Yes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BEB39FF-D2B6-4152-AA69-175D6D7D2C54}"/>
              </a:ext>
            </a:extLst>
          </p:cNvPr>
          <p:cNvSpPr txBox="1">
            <a:spLocks/>
          </p:cNvSpPr>
          <p:nvPr/>
        </p:nvSpPr>
        <p:spPr>
          <a:xfrm>
            <a:off x="7696200" y="2603501"/>
            <a:ext cx="2197100" cy="592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2712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233E0-842A-4F00-B739-E1C17329AA3F}"/>
              </a:ext>
            </a:extLst>
          </p:cNvPr>
          <p:cNvSpPr txBox="1"/>
          <p:nvPr/>
        </p:nvSpPr>
        <p:spPr>
          <a:xfrm>
            <a:off x="736600" y="635000"/>
            <a:ext cx="42799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Selection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8528F9-E1A2-4817-9AB3-FBD545C94134}"/>
              </a:ext>
            </a:extLst>
          </p:cNvPr>
          <p:cNvSpPr txBox="1">
            <a:spLocks/>
          </p:cNvSpPr>
          <p:nvPr/>
        </p:nvSpPr>
        <p:spPr>
          <a:xfrm>
            <a:off x="2213853" y="1282178"/>
            <a:ext cx="2283913" cy="29272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Character Selection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C103FE5-C52E-453F-918D-24DC5E011E82}"/>
              </a:ext>
            </a:extLst>
          </p:cNvPr>
          <p:cNvSpPr txBox="1">
            <a:spLocks/>
          </p:cNvSpPr>
          <p:nvPr/>
        </p:nvSpPr>
        <p:spPr>
          <a:xfrm>
            <a:off x="2213853" y="5193949"/>
            <a:ext cx="2283913" cy="103437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CB2ACA1-DB12-4EF6-A942-9DC8E165B2DF}"/>
              </a:ext>
            </a:extLst>
          </p:cNvPr>
          <p:cNvSpPr/>
          <p:nvPr/>
        </p:nvSpPr>
        <p:spPr>
          <a:xfrm rot="5400000">
            <a:off x="3910341" y="3552053"/>
            <a:ext cx="515620" cy="4445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90F3E5-1EF0-457E-A1E2-AD14D52FFDD4}"/>
              </a:ext>
            </a:extLst>
          </p:cNvPr>
          <p:cNvSpPr/>
          <p:nvPr/>
        </p:nvSpPr>
        <p:spPr>
          <a:xfrm>
            <a:off x="2586950" y="4677047"/>
            <a:ext cx="369331" cy="354568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BCFB51F-D7F9-417C-AC5D-E0168DDF09E9}"/>
              </a:ext>
            </a:extLst>
          </p:cNvPr>
          <p:cNvSpPr/>
          <p:nvPr/>
        </p:nvSpPr>
        <p:spPr>
          <a:xfrm rot="16200000">
            <a:off x="2329140" y="3552053"/>
            <a:ext cx="515620" cy="4445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439996-D983-4611-92AC-D14DAF406F7C}"/>
              </a:ext>
            </a:extLst>
          </p:cNvPr>
          <p:cNvSpPr/>
          <p:nvPr/>
        </p:nvSpPr>
        <p:spPr>
          <a:xfrm>
            <a:off x="3698710" y="4677047"/>
            <a:ext cx="369331" cy="3545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ABD842-A231-4EAE-A67D-501A726100D6}"/>
              </a:ext>
            </a:extLst>
          </p:cNvPr>
          <p:cNvSpPr txBox="1"/>
          <p:nvPr/>
        </p:nvSpPr>
        <p:spPr>
          <a:xfrm>
            <a:off x="2904960" y="4262337"/>
            <a:ext cx="116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28AD0-0461-4134-93D1-31BE0DA2A5F5}"/>
              </a:ext>
            </a:extLst>
          </p:cNvPr>
          <p:cNvSpPr txBox="1"/>
          <p:nvPr/>
        </p:nvSpPr>
        <p:spPr>
          <a:xfrm>
            <a:off x="2727160" y="5448515"/>
            <a:ext cx="134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Abilities Description</a:t>
            </a:r>
          </a:p>
        </p:txBody>
      </p:sp>
      <p:pic>
        <p:nvPicPr>
          <p:cNvPr id="41" name="Graphic 40" descr="Man">
            <a:extLst>
              <a:ext uri="{FF2B5EF4-FFF2-40B4-BE49-F238E27FC236}">
                <a16:creationId xmlns:a16="http://schemas.microsoft.com/office/drawing/2014/main" id="{AC776143-E022-4D29-9701-FB4A40CC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8475" y="1911194"/>
            <a:ext cx="1638153" cy="16381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53D46C4-7BDC-4D17-A5F5-28329C2B0E8F}"/>
              </a:ext>
            </a:extLst>
          </p:cNvPr>
          <p:cNvSpPr txBox="1">
            <a:spLocks/>
          </p:cNvSpPr>
          <p:nvPr/>
        </p:nvSpPr>
        <p:spPr>
          <a:xfrm>
            <a:off x="5651527" y="1282178"/>
            <a:ext cx="4944867" cy="494614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Character Image/Ability Showcase</a:t>
            </a:r>
          </a:p>
        </p:txBody>
      </p:sp>
    </p:spTree>
    <p:extLst>
      <p:ext uri="{BB962C8B-B14F-4D97-AF65-F5344CB8AC3E}">
        <p14:creationId xmlns:p14="http://schemas.microsoft.com/office/powerpoint/2010/main" val="65947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233E0-842A-4F00-B739-E1C17329AA3F}"/>
              </a:ext>
            </a:extLst>
          </p:cNvPr>
          <p:cNvSpPr txBox="1"/>
          <p:nvPr/>
        </p:nvSpPr>
        <p:spPr>
          <a:xfrm>
            <a:off x="736600" y="635000"/>
            <a:ext cx="42799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Level Selection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8528F9-E1A2-4817-9AB3-FBD545C94134}"/>
              </a:ext>
            </a:extLst>
          </p:cNvPr>
          <p:cNvSpPr txBox="1">
            <a:spLocks/>
          </p:cNvSpPr>
          <p:nvPr/>
        </p:nvSpPr>
        <p:spPr>
          <a:xfrm>
            <a:off x="1022362" y="1492381"/>
            <a:ext cx="6864338" cy="43623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Level Number		Level Name		Difficulty</a:t>
            </a:r>
          </a:p>
          <a:p>
            <a:pPr marL="0" indent="0">
              <a:buNone/>
            </a:pPr>
            <a:r>
              <a:rPr lang="en-US" sz="2000" dirty="0"/>
              <a:t>Tutorial			Downtown Mall</a:t>
            </a:r>
          </a:p>
          <a:p>
            <a:pPr marL="0" indent="0">
              <a:buNone/>
            </a:pPr>
            <a:r>
              <a:rPr lang="en-US" sz="2000" dirty="0"/>
              <a:t>			Waves: 4</a:t>
            </a:r>
          </a:p>
          <a:p>
            <a:pPr marL="0" indent="0">
              <a:buNone/>
            </a:pPr>
            <a:r>
              <a:rPr lang="en-US" sz="2000" dirty="0"/>
              <a:t>			Enemies: 100</a:t>
            </a:r>
          </a:p>
          <a:p>
            <a:pPr marL="0" indent="0">
              <a:buNone/>
            </a:pPr>
            <a:r>
              <a:rPr lang="en-US" sz="2000" dirty="0"/>
              <a:t>Level 1			City Hall</a:t>
            </a:r>
          </a:p>
          <a:p>
            <a:pPr marL="0" indent="0">
              <a:buNone/>
            </a:pPr>
            <a:r>
              <a:rPr lang="en-US" sz="2000" dirty="0"/>
              <a:t>Level 2			Night Club</a:t>
            </a:r>
          </a:p>
          <a:p>
            <a:pPr marL="0" indent="0">
              <a:buNone/>
            </a:pPr>
            <a:r>
              <a:rPr lang="en-US" sz="2000" dirty="0"/>
              <a:t>Level 3			Distillery</a:t>
            </a:r>
          </a:p>
          <a:p>
            <a:pPr marL="0" indent="0">
              <a:buNone/>
            </a:pPr>
            <a:r>
              <a:rPr lang="en-US" sz="2000" dirty="0"/>
              <a:t>Level 4			Factory</a:t>
            </a:r>
          </a:p>
          <a:p>
            <a:pPr marL="0" indent="0">
              <a:buNone/>
            </a:pPr>
            <a:r>
              <a:rPr lang="en-US" sz="2000" dirty="0"/>
              <a:t>Level 5			Lower Neighborhood-1</a:t>
            </a:r>
          </a:p>
          <a:p>
            <a:pPr marL="0" indent="0">
              <a:buNone/>
            </a:pPr>
            <a:r>
              <a:rPr lang="en-US" sz="2000" dirty="0"/>
              <a:t>Level 6			Lower Neighborhood-2</a:t>
            </a:r>
          </a:p>
          <a:p>
            <a:pPr marL="0" indent="0">
              <a:buNone/>
            </a:pPr>
            <a:r>
              <a:rPr lang="en-US" sz="2000" dirty="0"/>
              <a:t>Level 7			Community Center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84EF32-6117-41A3-B686-B1D7AD82805A}"/>
              </a:ext>
            </a:extLst>
          </p:cNvPr>
          <p:cNvSpPr txBox="1">
            <a:spLocks/>
          </p:cNvSpPr>
          <p:nvPr/>
        </p:nvSpPr>
        <p:spPr>
          <a:xfrm>
            <a:off x="8045462" y="1492381"/>
            <a:ext cx="3600438" cy="43623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Stage Picture/Map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749F6-80A9-44F3-81F8-F93F7E1419BE}"/>
              </a:ext>
            </a:extLst>
          </p:cNvPr>
          <p:cNvCxnSpPr/>
          <p:nvPr/>
        </p:nvCxnSpPr>
        <p:spPr>
          <a:xfrm>
            <a:off x="1022362" y="1866900"/>
            <a:ext cx="68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FBEADDD-C1DF-4768-A1F0-C28A6590CAE7}"/>
              </a:ext>
            </a:extLst>
          </p:cNvPr>
          <p:cNvSpPr txBox="1">
            <a:spLocks/>
          </p:cNvSpPr>
          <p:nvPr/>
        </p:nvSpPr>
        <p:spPr>
          <a:xfrm>
            <a:off x="736600" y="1492380"/>
            <a:ext cx="285762" cy="436231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931CE91-97FB-4564-850D-FA7270016D08}"/>
              </a:ext>
            </a:extLst>
          </p:cNvPr>
          <p:cNvSpPr txBox="1">
            <a:spLocks/>
          </p:cNvSpPr>
          <p:nvPr/>
        </p:nvSpPr>
        <p:spPr>
          <a:xfrm>
            <a:off x="736600" y="1492379"/>
            <a:ext cx="285762" cy="15556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973372-57BD-40E2-A81C-7DCE2A4B52FD}"/>
              </a:ext>
            </a:extLst>
          </p:cNvPr>
          <p:cNvCxnSpPr/>
          <p:nvPr/>
        </p:nvCxnSpPr>
        <p:spPr>
          <a:xfrm>
            <a:off x="1022362" y="3047999"/>
            <a:ext cx="68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132E78-E873-41C5-9435-B2A12DA81C13}"/>
              </a:ext>
            </a:extLst>
          </p:cNvPr>
          <p:cNvCxnSpPr/>
          <p:nvPr/>
        </p:nvCxnSpPr>
        <p:spPr>
          <a:xfrm>
            <a:off x="1009662" y="3441700"/>
            <a:ext cx="68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B85630-66CD-471A-B4FB-6AA346D4AE95}"/>
              </a:ext>
            </a:extLst>
          </p:cNvPr>
          <p:cNvCxnSpPr/>
          <p:nvPr/>
        </p:nvCxnSpPr>
        <p:spPr>
          <a:xfrm>
            <a:off x="1047762" y="3873500"/>
            <a:ext cx="68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3D63B8-5EE0-465A-911B-67FDCF04927C}"/>
              </a:ext>
            </a:extLst>
          </p:cNvPr>
          <p:cNvCxnSpPr/>
          <p:nvPr/>
        </p:nvCxnSpPr>
        <p:spPr>
          <a:xfrm>
            <a:off x="1022362" y="4292600"/>
            <a:ext cx="68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CB1AF2-E703-449F-BA48-8FEBE5E7778B}"/>
              </a:ext>
            </a:extLst>
          </p:cNvPr>
          <p:cNvCxnSpPr/>
          <p:nvPr/>
        </p:nvCxnSpPr>
        <p:spPr>
          <a:xfrm>
            <a:off x="996962" y="4648200"/>
            <a:ext cx="68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26532C-EB01-4FC6-9372-8F8C09C60A3C}"/>
              </a:ext>
            </a:extLst>
          </p:cNvPr>
          <p:cNvCxnSpPr/>
          <p:nvPr/>
        </p:nvCxnSpPr>
        <p:spPr>
          <a:xfrm>
            <a:off x="1035062" y="5080000"/>
            <a:ext cx="68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B336B0-C3E4-4998-85A2-1419D708AAFE}"/>
              </a:ext>
            </a:extLst>
          </p:cNvPr>
          <p:cNvCxnSpPr/>
          <p:nvPr/>
        </p:nvCxnSpPr>
        <p:spPr>
          <a:xfrm>
            <a:off x="1009662" y="5499100"/>
            <a:ext cx="68643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btitle 2">
            <a:extLst>
              <a:ext uri="{FF2B5EF4-FFF2-40B4-BE49-F238E27FC236}">
                <a16:creationId xmlns:a16="http://schemas.microsoft.com/office/drawing/2014/main" id="{32CE0B86-A84B-445D-9853-3504E417C193}"/>
              </a:ext>
            </a:extLst>
          </p:cNvPr>
          <p:cNvSpPr txBox="1">
            <a:spLocks/>
          </p:cNvSpPr>
          <p:nvPr/>
        </p:nvSpPr>
        <p:spPr>
          <a:xfrm>
            <a:off x="1155724" y="2332658"/>
            <a:ext cx="2197100" cy="592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Begin Level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46D53A5-EF76-43CD-B690-18CB6310CB12}"/>
              </a:ext>
            </a:extLst>
          </p:cNvPr>
          <p:cNvSpPr/>
          <p:nvPr/>
        </p:nvSpPr>
        <p:spPr>
          <a:xfrm>
            <a:off x="6096001" y="1955801"/>
            <a:ext cx="457200" cy="457200"/>
          </a:xfrm>
          <a:prstGeom prst="star5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8C4E666E-BAF7-476E-BB1E-73F6D9E2E4FC}"/>
              </a:ext>
            </a:extLst>
          </p:cNvPr>
          <p:cNvSpPr/>
          <p:nvPr/>
        </p:nvSpPr>
        <p:spPr>
          <a:xfrm>
            <a:off x="6610363" y="1955801"/>
            <a:ext cx="457200" cy="45720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64D10244-3B55-431D-9946-FE47D577A41D}"/>
              </a:ext>
            </a:extLst>
          </p:cNvPr>
          <p:cNvSpPr/>
          <p:nvPr/>
        </p:nvSpPr>
        <p:spPr>
          <a:xfrm>
            <a:off x="7092963" y="1955801"/>
            <a:ext cx="457200" cy="457200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905D2CA1-70E8-4878-854D-3DE0E9DDE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4550" y="3009901"/>
            <a:ext cx="457200" cy="457200"/>
          </a:xfrm>
          <a:prstGeom prst="rect">
            <a:avLst/>
          </a:prstGeom>
        </p:spPr>
      </p:pic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583E2DFC-7CA2-4831-B21B-D46AE2F8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4550" y="3416301"/>
            <a:ext cx="457200" cy="457200"/>
          </a:xfrm>
          <a:prstGeom prst="rect">
            <a:avLst/>
          </a:prstGeom>
        </p:spPr>
      </p:pic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89DE4AA9-88A6-4259-8B33-3D638143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7250" y="3822701"/>
            <a:ext cx="457200" cy="457200"/>
          </a:xfrm>
          <a:prstGeom prst="rect">
            <a:avLst/>
          </a:prstGeom>
        </p:spPr>
      </p:pic>
      <p:pic>
        <p:nvPicPr>
          <p:cNvPr id="27" name="Graphic 26" descr="Lock">
            <a:extLst>
              <a:ext uri="{FF2B5EF4-FFF2-40B4-BE49-F238E27FC236}">
                <a16:creationId xmlns:a16="http://schemas.microsoft.com/office/drawing/2014/main" id="{D7D2EFE3-98F4-4B32-8832-20939C5CD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7250" y="4229101"/>
            <a:ext cx="457200" cy="457200"/>
          </a:xfrm>
          <a:prstGeom prst="rect">
            <a:avLst/>
          </a:prstGeom>
        </p:spPr>
      </p:pic>
      <p:pic>
        <p:nvPicPr>
          <p:cNvPr id="29" name="Graphic 28" descr="Lock">
            <a:extLst>
              <a:ext uri="{FF2B5EF4-FFF2-40B4-BE49-F238E27FC236}">
                <a16:creationId xmlns:a16="http://schemas.microsoft.com/office/drawing/2014/main" id="{288AD5DD-7DD1-4156-B0AD-B458C2154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4550" y="4622801"/>
            <a:ext cx="457200" cy="457200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59CECA79-14D6-4A14-88AA-7421AD5EC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7250" y="5029201"/>
            <a:ext cx="457200" cy="457200"/>
          </a:xfrm>
          <a:prstGeom prst="rect">
            <a:avLst/>
          </a:prstGeom>
        </p:spPr>
      </p:pic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EA10619E-F6CA-4C36-973C-7253E8F77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7250" y="54356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2C15142-4FC4-4CA1-8FEB-3F0DE3AB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0" y="0"/>
            <a:ext cx="3083382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666686-BD57-44F1-BF35-D0705C71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36" y="0"/>
            <a:ext cx="4245064" cy="6858000"/>
          </a:xfrm>
          <a:prstGeom prst="trapezoid">
            <a:avLst>
              <a:gd name="adj" fmla="val 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9EFC1-3829-4072-8980-EDF200EC11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86"/>
          <a:stretch/>
        </p:blipFill>
        <p:spPr>
          <a:xfrm>
            <a:off x="3506839" y="150312"/>
            <a:ext cx="5223802" cy="3926669"/>
          </a:xfrm>
          <a:prstGeom prst="corner">
            <a:avLst>
              <a:gd name="adj1" fmla="val 0"/>
              <a:gd name="adj2" fmla="val 137087"/>
            </a:avLst>
          </a:prstGeom>
        </p:spPr>
      </p:pic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04E3703-FDFA-4E65-82D2-F8D40B8A9678}"/>
              </a:ext>
            </a:extLst>
          </p:cNvPr>
          <p:cNvSpPr/>
          <p:nvPr/>
        </p:nvSpPr>
        <p:spPr>
          <a:xfrm>
            <a:off x="8591775" y="3240479"/>
            <a:ext cx="147576" cy="95197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56A07-79D2-4DBB-8605-3378B918D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87"/>
            <a:ext cx="12192000" cy="68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0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25F3DC68-E095-408A-8F87-F8EA70180BB3}"/>
              </a:ext>
            </a:extLst>
          </p:cNvPr>
          <p:cNvSpPr txBox="1">
            <a:spLocks/>
          </p:cNvSpPr>
          <p:nvPr/>
        </p:nvSpPr>
        <p:spPr>
          <a:xfrm>
            <a:off x="628649" y="1765302"/>
            <a:ext cx="2863848" cy="424177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71EA002-4284-4757-AA92-B5E1F1D7D306}"/>
              </a:ext>
            </a:extLst>
          </p:cNvPr>
          <p:cNvSpPr txBox="1">
            <a:spLocks/>
          </p:cNvSpPr>
          <p:nvPr/>
        </p:nvSpPr>
        <p:spPr>
          <a:xfrm>
            <a:off x="628650" y="876303"/>
            <a:ext cx="2863848" cy="88899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40CB0-24BC-4538-9843-25B7D940D421}"/>
              </a:ext>
            </a:extLst>
          </p:cNvPr>
          <p:cNvCxnSpPr>
            <a:cxnSpLocks/>
          </p:cNvCxnSpPr>
          <p:nvPr/>
        </p:nvCxnSpPr>
        <p:spPr>
          <a:xfrm>
            <a:off x="3492500" y="850900"/>
            <a:ext cx="0" cy="515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76FC8-B081-4167-9086-E74BD7E67743}"/>
              </a:ext>
            </a:extLst>
          </p:cNvPr>
          <p:cNvCxnSpPr>
            <a:cxnSpLocks/>
          </p:cNvCxnSpPr>
          <p:nvPr/>
        </p:nvCxnSpPr>
        <p:spPr>
          <a:xfrm>
            <a:off x="628646" y="17653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602E5-0CE6-4F65-AD3D-1F7FB07FC5F1}"/>
              </a:ext>
            </a:extLst>
          </p:cNvPr>
          <p:cNvCxnSpPr>
            <a:cxnSpLocks/>
          </p:cNvCxnSpPr>
          <p:nvPr/>
        </p:nvCxnSpPr>
        <p:spPr>
          <a:xfrm>
            <a:off x="628646" y="26035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4ED4CC-E063-4E6E-A4BD-B95BAD5F802A}"/>
              </a:ext>
            </a:extLst>
          </p:cNvPr>
          <p:cNvCxnSpPr>
            <a:cxnSpLocks/>
          </p:cNvCxnSpPr>
          <p:nvPr/>
        </p:nvCxnSpPr>
        <p:spPr>
          <a:xfrm>
            <a:off x="628650" y="34416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CE380-596D-4151-8C13-596DC1315180}"/>
              </a:ext>
            </a:extLst>
          </p:cNvPr>
          <p:cNvCxnSpPr>
            <a:cxnSpLocks/>
          </p:cNvCxnSpPr>
          <p:nvPr/>
        </p:nvCxnSpPr>
        <p:spPr>
          <a:xfrm>
            <a:off x="628650" y="43052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4B6A79-2898-470C-ACDC-0731F3D5699E}"/>
              </a:ext>
            </a:extLst>
          </p:cNvPr>
          <p:cNvCxnSpPr>
            <a:cxnSpLocks/>
          </p:cNvCxnSpPr>
          <p:nvPr/>
        </p:nvCxnSpPr>
        <p:spPr>
          <a:xfrm>
            <a:off x="628650" y="51307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Dragon">
            <a:extLst>
              <a:ext uri="{FF2B5EF4-FFF2-40B4-BE49-F238E27FC236}">
                <a16:creationId xmlns:a16="http://schemas.microsoft.com/office/drawing/2014/main" id="{E14BDBB3-9DA5-4960-BDD7-B3B41353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700" y="50926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DBD4462-FFFF-420F-A463-69876C26F646}"/>
              </a:ext>
            </a:extLst>
          </p:cNvPr>
          <p:cNvSpPr/>
          <p:nvPr/>
        </p:nvSpPr>
        <p:spPr>
          <a:xfrm>
            <a:off x="4610100" y="4940299"/>
            <a:ext cx="6337300" cy="685801"/>
          </a:xfrm>
          <a:prstGeom prst="wedgeRoundRectCallout">
            <a:avLst>
              <a:gd name="adj1" fmla="val -43478"/>
              <a:gd name="adj2" fmla="val 95833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Fluffy flavor text/description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B10CC1-E110-4106-AD4F-61C865773C4A}"/>
              </a:ext>
            </a:extLst>
          </p:cNvPr>
          <p:cNvSpPr txBox="1">
            <a:spLocks/>
          </p:cNvSpPr>
          <p:nvPr/>
        </p:nvSpPr>
        <p:spPr>
          <a:xfrm>
            <a:off x="628650" y="850900"/>
            <a:ext cx="10629900" cy="515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Map</a:t>
            </a:r>
          </a:p>
          <a:p>
            <a:pPr marL="0" indent="0">
              <a:buNone/>
            </a:pPr>
            <a:r>
              <a:rPr lang="en-US" sz="5400" dirty="0"/>
              <a:t>Shop</a:t>
            </a:r>
          </a:p>
          <a:p>
            <a:pPr marL="0" indent="0">
              <a:buNone/>
            </a:pPr>
            <a:r>
              <a:rPr lang="en-US" sz="5400" dirty="0"/>
              <a:t>Inventory</a:t>
            </a:r>
          </a:p>
          <a:p>
            <a:pPr marL="0" indent="0">
              <a:buNone/>
            </a:pPr>
            <a:r>
              <a:rPr lang="en-US" sz="5400" dirty="0"/>
              <a:t>Settings</a:t>
            </a:r>
          </a:p>
          <a:p>
            <a:pPr marL="0" indent="0">
              <a:buNone/>
            </a:pPr>
            <a:r>
              <a:rPr lang="en-US" sz="5400" dirty="0"/>
              <a:t>Restart</a:t>
            </a:r>
          </a:p>
          <a:p>
            <a:pPr marL="0" indent="0">
              <a:buNone/>
            </a:pPr>
            <a:r>
              <a:rPr lang="en-US" sz="5400" dirty="0"/>
              <a:t>Quit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4A38E30-727B-4F3A-AA5E-4F5FD3533410}"/>
              </a:ext>
            </a:extLst>
          </p:cNvPr>
          <p:cNvSpPr txBox="1">
            <a:spLocks/>
          </p:cNvSpPr>
          <p:nvPr/>
        </p:nvSpPr>
        <p:spPr>
          <a:xfrm>
            <a:off x="3695700" y="1022481"/>
            <a:ext cx="7340594" cy="37654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Map (Larger)</a:t>
            </a:r>
          </a:p>
        </p:txBody>
      </p:sp>
      <p:pic>
        <p:nvPicPr>
          <p:cNvPr id="60" name="Graphic 59" descr="Marker">
            <a:extLst>
              <a:ext uri="{FF2B5EF4-FFF2-40B4-BE49-F238E27FC236}">
                <a16:creationId xmlns:a16="http://schemas.microsoft.com/office/drawing/2014/main" id="{EF8F325F-EE20-4C70-996A-4B9E414FE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4350" y="2184400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8992A65-9BC7-4FDB-9064-4CF656870879}"/>
              </a:ext>
            </a:extLst>
          </p:cNvPr>
          <p:cNvSpPr txBox="1"/>
          <p:nvPr/>
        </p:nvSpPr>
        <p:spPr>
          <a:xfrm>
            <a:off x="5016500" y="60642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ESC to Resume</a:t>
            </a:r>
          </a:p>
        </p:txBody>
      </p:sp>
    </p:spTree>
    <p:extLst>
      <p:ext uri="{BB962C8B-B14F-4D97-AF65-F5344CB8AC3E}">
        <p14:creationId xmlns:p14="http://schemas.microsoft.com/office/powerpoint/2010/main" val="315087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E9DED9E0-FF4E-4FD6-97C2-125BC8424B1F}"/>
              </a:ext>
            </a:extLst>
          </p:cNvPr>
          <p:cNvSpPr txBox="1">
            <a:spLocks/>
          </p:cNvSpPr>
          <p:nvPr/>
        </p:nvSpPr>
        <p:spPr>
          <a:xfrm>
            <a:off x="628649" y="850875"/>
            <a:ext cx="2863848" cy="88899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5F3DC68-E095-408A-8F87-F8EA70180BB3}"/>
              </a:ext>
            </a:extLst>
          </p:cNvPr>
          <p:cNvSpPr txBox="1">
            <a:spLocks/>
          </p:cNvSpPr>
          <p:nvPr/>
        </p:nvSpPr>
        <p:spPr>
          <a:xfrm>
            <a:off x="628649" y="1765302"/>
            <a:ext cx="2863848" cy="424177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71EA002-4284-4757-AA92-B5E1F1D7D306}"/>
              </a:ext>
            </a:extLst>
          </p:cNvPr>
          <p:cNvSpPr txBox="1">
            <a:spLocks/>
          </p:cNvSpPr>
          <p:nvPr/>
        </p:nvSpPr>
        <p:spPr>
          <a:xfrm>
            <a:off x="628651" y="1739901"/>
            <a:ext cx="2863848" cy="88899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40CB0-24BC-4538-9843-25B7D940D421}"/>
              </a:ext>
            </a:extLst>
          </p:cNvPr>
          <p:cNvCxnSpPr>
            <a:cxnSpLocks/>
          </p:cNvCxnSpPr>
          <p:nvPr/>
        </p:nvCxnSpPr>
        <p:spPr>
          <a:xfrm>
            <a:off x="3492500" y="850900"/>
            <a:ext cx="0" cy="515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76FC8-B081-4167-9086-E74BD7E67743}"/>
              </a:ext>
            </a:extLst>
          </p:cNvPr>
          <p:cNvCxnSpPr>
            <a:cxnSpLocks/>
          </p:cNvCxnSpPr>
          <p:nvPr/>
        </p:nvCxnSpPr>
        <p:spPr>
          <a:xfrm>
            <a:off x="628647" y="26288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602E5-0CE6-4F65-AD3D-1F7FB07FC5F1}"/>
              </a:ext>
            </a:extLst>
          </p:cNvPr>
          <p:cNvCxnSpPr>
            <a:cxnSpLocks/>
          </p:cNvCxnSpPr>
          <p:nvPr/>
        </p:nvCxnSpPr>
        <p:spPr>
          <a:xfrm>
            <a:off x="628647" y="17399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4ED4CC-E063-4E6E-A4BD-B95BAD5F802A}"/>
              </a:ext>
            </a:extLst>
          </p:cNvPr>
          <p:cNvCxnSpPr>
            <a:cxnSpLocks/>
          </p:cNvCxnSpPr>
          <p:nvPr/>
        </p:nvCxnSpPr>
        <p:spPr>
          <a:xfrm>
            <a:off x="628650" y="34416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CE380-596D-4151-8C13-596DC1315180}"/>
              </a:ext>
            </a:extLst>
          </p:cNvPr>
          <p:cNvCxnSpPr>
            <a:cxnSpLocks/>
          </p:cNvCxnSpPr>
          <p:nvPr/>
        </p:nvCxnSpPr>
        <p:spPr>
          <a:xfrm>
            <a:off x="628650" y="43052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4B6A79-2898-470C-ACDC-0731F3D5699E}"/>
              </a:ext>
            </a:extLst>
          </p:cNvPr>
          <p:cNvCxnSpPr>
            <a:cxnSpLocks/>
          </p:cNvCxnSpPr>
          <p:nvPr/>
        </p:nvCxnSpPr>
        <p:spPr>
          <a:xfrm>
            <a:off x="628650" y="51307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Dragon">
            <a:extLst>
              <a:ext uri="{FF2B5EF4-FFF2-40B4-BE49-F238E27FC236}">
                <a16:creationId xmlns:a16="http://schemas.microsoft.com/office/drawing/2014/main" id="{E14BDBB3-9DA5-4960-BDD7-B3B41353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700" y="50926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DBD4462-FFFF-420F-A463-69876C26F646}"/>
              </a:ext>
            </a:extLst>
          </p:cNvPr>
          <p:cNvSpPr/>
          <p:nvPr/>
        </p:nvSpPr>
        <p:spPr>
          <a:xfrm>
            <a:off x="4610100" y="4940299"/>
            <a:ext cx="6337300" cy="685801"/>
          </a:xfrm>
          <a:prstGeom prst="wedgeRoundRectCallout">
            <a:avLst>
              <a:gd name="adj1" fmla="val -43478"/>
              <a:gd name="adj2" fmla="val 95833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Fluffy flavor text/description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4A38E30-727B-4F3A-AA5E-4F5FD3533410}"/>
              </a:ext>
            </a:extLst>
          </p:cNvPr>
          <p:cNvSpPr txBox="1">
            <a:spLocks/>
          </p:cNvSpPr>
          <p:nvPr/>
        </p:nvSpPr>
        <p:spPr>
          <a:xfrm>
            <a:off x="3695700" y="1022481"/>
            <a:ext cx="7340594" cy="37654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1E7499A-8DD0-46A0-8CE3-2F1BB764EB91}"/>
              </a:ext>
            </a:extLst>
          </p:cNvPr>
          <p:cNvSpPr txBox="1">
            <a:spLocks/>
          </p:cNvSpPr>
          <p:nvPr/>
        </p:nvSpPr>
        <p:spPr>
          <a:xfrm>
            <a:off x="3695695" y="1022481"/>
            <a:ext cx="3835391" cy="4634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Traps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E04BA28-7DF3-4B5A-81BA-071D1E6E53BC}"/>
              </a:ext>
            </a:extLst>
          </p:cNvPr>
          <p:cNvSpPr txBox="1">
            <a:spLocks/>
          </p:cNvSpPr>
          <p:nvPr/>
        </p:nvSpPr>
        <p:spPr>
          <a:xfrm>
            <a:off x="6756400" y="1022481"/>
            <a:ext cx="3797299" cy="463420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Weapons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B10CC1-E110-4106-AD4F-61C865773C4A}"/>
              </a:ext>
            </a:extLst>
          </p:cNvPr>
          <p:cNvSpPr txBox="1">
            <a:spLocks/>
          </p:cNvSpPr>
          <p:nvPr/>
        </p:nvSpPr>
        <p:spPr>
          <a:xfrm>
            <a:off x="628650" y="850900"/>
            <a:ext cx="10629900" cy="515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Map</a:t>
            </a:r>
          </a:p>
          <a:p>
            <a:pPr marL="0" indent="0">
              <a:buNone/>
            </a:pPr>
            <a:r>
              <a:rPr lang="en-US" sz="5400" dirty="0"/>
              <a:t>Shop</a:t>
            </a:r>
          </a:p>
          <a:p>
            <a:pPr marL="0" indent="0">
              <a:buNone/>
            </a:pPr>
            <a:r>
              <a:rPr lang="en-US" sz="5400" dirty="0"/>
              <a:t>Inventory</a:t>
            </a:r>
          </a:p>
          <a:p>
            <a:pPr marL="0" indent="0">
              <a:buNone/>
            </a:pPr>
            <a:r>
              <a:rPr lang="en-US" sz="5400" dirty="0"/>
              <a:t>Settings</a:t>
            </a:r>
          </a:p>
          <a:p>
            <a:pPr marL="0" indent="0">
              <a:buNone/>
            </a:pPr>
            <a:r>
              <a:rPr lang="en-US" sz="5400" dirty="0"/>
              <a:t>Restart</a:t>
            </a:r>
          </a:p>
          <a:p>
            <a:pPr marL="0" indent="0">
              <a:buNone/>
            </a:pPr>
            <a:r>
              <a:rPr lang="en-US" sz="5400" dirty="0"/>
              <a:t>Quit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10F1F3D-FA67-4670-958B-A2BDBA9BC926}"/>
              </a:ext>
            </a:extLst>
          </p:cNvPr>
          <p:cNvSpPr txBox="1">
            <a:spLocks/>
          </p:cNvSpPr>
          <p:nvPr/>
        </p:nvSpPr>
        <p:spPr>
          <a:xfrm>
            <a:off x="9766300" y="1022481"/>
            <a:ext cx="1269994" cy="882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Player Currency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0CDFDA-2232-44E1-A566-3B2692CA68A1}"/>
              </a:ext>
            </a:extLst>
          </p:cNvPr>
          <p:cNvCxnSpPr/>
          <p:nvPr/>
        </p:nvCxnSpPr>
        <p:spPr>
          <a:xfrm>
            <a:off x="3695695" y="1485901"/>
            <a:ext cx="306070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27E626A-66F8-4D70-83DF-55B775EE8E6D}"/>
              </a:ext>
            </a:extLst>
          </p:cNvPr>
          <p:cNvSpPr/>
          <p:nvPr/>
        </p:nvSpPr>
        <p:spPr>
          <a:xfrm>
            <a:off x="5378455" y="1701789"/>
            <a:ext cx="774711" cy="787424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5200C54-94AC-4E27-9619-54A20DFBDF35}"/>
              </a:ext>
            </a:extLst>
          </p:cNvPr>
          <p:cNvSpPr/>
          <p:nvPr/>
        </p:nvSpPr>
        <p:spPr>
          <a:xfrm>
            <a:off x="6502397" y="1695583"/>
            <a:ext cx="774711" cy="787424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E945606-E3E9-4F6F-833E-D43D5B7AC13C}"/>
              </a:ext>
            </a:extLst>
          </p:cNvPr>
          <p:cNvSpPr/>
          <p:nvPr/>
        </p:nvSpPr>
        <p:spPr>
          <a:xfrm>
            <a:off x="7629530" y="1695581"/>
            <a:ext cx="774711" cy="787424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5585B44-67E0-42C2-AA71-AF430A2B1509}"/>
              </a:ext>
            </a:extLst>
          </p:cNvPr>
          <p:cNvSpPr txBox="1">
            <a:spLocks/>
          </p:cNvSpPr>
          <p:nvPr/>
        </p:nvSpPr>
        <p:spPr>
          <a:xfrm>
            <a:off x="5378455" y="2756037"/>
            <a:ext cx="5175244" cy="18032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Trap Description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74DB4409-2FEA-4C04-8769-EF2DA7C0A4B3}"/>
              </a:ext>
            </a:extLst>
          </p:cNvPr>
          <p:cNvSpPr txBox="1">
            <a:spLocks/>
          </p:cNvSpPr>
          <p:nvPr/>
        </p:nvSpPr>
        <p:spPr>
          <a:xfrm>
            <a:off x="4025900" y="2756037"/>
            <a:ext cx="1352554" cy="18032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Trap Preview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46B80BB-B6AC-4DAF-890F-4F36A06A63B0}"/>
              </a:ext>
            </a:extLst>
          </p:cNvPr>
          <p:cNvSpPr txBox="1">
            <a:spLocks/>
          </p:cNvSpPr>
          <p:nvPr/>
        </p:nvSpPr>
        <p:spPr>
          <a:xfrm>
            <a:off x="5581650" y="3784870"/>
            <a:ext cx="2197100" cy="592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Buy Blueprint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7871B-D062-4F03-926F-9CDD08BFFCA5}"/>
              </a:ext>
            </a:extLst>
          </p:cNvPr>
          <p:cNvSpPr txBox="1"/>
          <p:nvPr/>
        </p:nvSpPr>
        <p:spPr>
          <a:xfrm>
            <a:off x="5016500" y="60642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ESC to Resume</a:t>
            </a:r>
          </a:p>
        </p:txBody>
      </p:sp>
    </p:spTree>
    <p:extLst>
      <p:ext uri="{BB962C8B-B14F-4D97-AF65-F5344CB8AC3E}">
        <p14:creationId xmlns:p14="http://schemas.microsoft.com/office/powerpoint/2010/main" val="138789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E9DED9E0-FF4E-4FD6-97C2-125BC8424B1F}"/>
              </a:ext>
            </a:extLst>
          </p:cNvPr>
          <p:cNvSpPr txBox="1">
            <a:spLocks/>
          </p:cNvSpPr>
          <p:nvPr/>
        </p:nvSpPr>
        <p:spPr>
          <a:xfrm>
            <a:off x="628649" y="850875"/>
            <a:ext cx="2863848" cy="888998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5F3DC68-E095-408A-8F87-F8EA70180BB3}"/>
              </a:ext>
            </a:extLst>
          </p:cNvPr>
          <p:cNvSpPr txBox="1">
            <a:spLocks/>
          </p:cNvSpPr>
          <p:nvPr/>
        </p:nvSpPr>
        <p:spPr>
          <a:xfrm>
            <a:off x="628649" y="1765302"/>
            <a:ext cx="2863848" cy="424177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71EA002-4284-4757-AA92-B5E1F1D7D306}"/>
              </a:ext>
            </a:extLst>
          </p:cNvPr>
          <p:cNvSpPr txBox="1">
            <a:spLocks/>
          </p:cNvSpPr>
          <p:nvPr/>
        </p:nvSpPr>
        <p:spPr>
          <a:xfrm>
            <a:off x="628651" y="1739901"/>
            <a:ext cx="2863848" cy="88899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40CB0-24BC-4538-9843-25B7D940D421}"/>
              </a:ext>
            </a:extLst>
          </p:cNvPr>
          <p:cNvCxnSpPr>
            <a:cxnSpLocks/>
          </p:cNvCxnSpPr>
          <p:nvPr/>
        </p:nvCxnSpPr>
        <p:spPr>
          <a:xfrm>
            <a:off x="3492500" y="850900"/>
            <a:ext cx="0" cy="515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76FC8-B081-4167-9086-E74BD7E67743}"/>
              </a:ext>
            </a:extLst>
          </p:cNvPr>
          <p:cNvCxnSpPr>
            <a:cxnSpLocks/>
          </p:cNvCxnSpPr>
          <p:nvPr/>
        </p:nvCxnSpPr>
        <p:spPr>
          <a:xfrm>
            <a:off x="628647" y="26288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602E5-0CE6-4F65-AD3D-1F7FB07FC5F1}"/>
              </a:ext>
            </a:extLst>
          </p:cNvPr>
          <p:cNvCxnSpPr>
            <a:cxnSpLocks/>
          </p:cNvCxnSpPr>
          <p:nvPr/>
        </p:nvCxnSpPr>
        <p:spPr>
          <a:xfrm>
            <a:off x="628647" y="17399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4ED4CC-E063-4E6E-A4BD-B95BAD5F802A}"/>
              </a:ext>
            </a:extLst>
          </p:cNvPr>
          <p:cNvCxnSpPr>
            <a:cxnSpLocks/>
          </p:cNvCxnSpPr>
          <p:nvPr/>
        </p:nvCxnSpPr>
        <p:spPr>
          <a:xfrm>
            <a:off x="628650" y="34416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CE380-596D-4151-8C13-596DC1315180}"/>
              </a:ext>
            </a:extLst>
          </p:cNvPr>
          <p:cNvCxnSpPr>
            <a:cxnSpLocks/>
          </p:cNvCxnSpPr>
          <p:nvPr/>
        </p:nvCxnSpPr>
        <p:spPr>
          <a:xfrm>
            <a:off x="628650" y="43052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4B6A79-2898-470C-ACDC-0731F3D5699E}"/>
              </a:ext>
            </a:extLst>
          </p:cNvPr>
          <p:cNvCxnSpPr>
            <a:cxnSpLocks/>
          </p:cNvCxnSpPr>
          <p:nvPr/>
        </p:nvCxnSpPr>
        <p:spPr>
          <a:xfrm>
            <a:off x="628650" y="51307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Dragon">
            <a:extLst>
              <a:ext uri="{FF2B5EF4-FFF2-40B4-BE49-F238E27FC236}">
                <a16:creationId xmlns:a16="http://schemas.microsoft.com/office/drawing/2014/main" id="{E14BDBB3-9DA5-4960-BDD7-B3B41353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700" y="50926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DBD4462-FFFF-420F-A463-69876C26F646}"/>
              </a:ext>
            </a:extLst>
          </p:cNvPr>
          <p:cNvSpPr/>
          <p:nvPr/>
        </p:nvSpPr>
        <p:spPr>
          <a:xfrm>
            <a:off x="4610100" y="4940299"/>
            <a:ext cx="6337300" cy="685801"/>
          </a:xfrm>
          <a:prstGeom prst="wedgeRoundRectCallout">
            <a:avLst>
              <a:gd name="adj1" fmla="val -43478"/>
              <a:gd name="adj2" fmla="val 95833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Fluffy flavor text/description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4A38E30-727B-4F3A-AA5E-4F5FD3533410}"/>
              </a:ext>
            </a:extLst>
          </p:cNvPr>
          <p:cNvSpPr txBox="1">
            <a:spLocks/>
          </p:cNvSpPr>
          <p:nvPr/>
        </p:nvSpPr>
        <p:spPr>
          <a:xfrm>
            <a:off x="3695700" y="1022481"/>
            <a:ext cx="7340594" cy="37654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1E7499A-8DD0-46A0-8CE3-2F1BB764EB91}"/>
              </a:ext>
            </a:extLst>
          </p:cNvPr>
          <p:cNvSpPr txBox="1">
            <a:spLocks/>
          </p:cNvSpPr>
          <p:nvPr/>
        </p:nvSpPr>
        <p:spPr>
          <a:xfrm>
            <a:off x="3695695" y="1022481"/>
            <a:ext cx="3835391" cy="4634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Traps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E04BA28-7DF3-4B5A-81BA-071D1E6E53BC}"/>
              </a:ext>
            </a:extLst>
          </p:cNvPr>
          <p:cNvSpPr txBox="1">
            <a:spLocks/>
          </p:cNvSpPr>
          <p:nvPr/>
        </p:nvSpPr>
        <p:spPr>
          <a:xfrm>
            <a:off x="6756400" y="1022481"/>
            <a:ext cx="3797299" cy="463420"/>
          </a:xfrm>
          <a:prstGeom prst="flowChartInputOutp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Weapons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B10CC1-E110-4106-AD4F-61C865773C4A}"/>
              </a:ext>
            </a:extLst>
          </p:cNvPr>
          <p:cNvSpPr txBox="1">
            <a:spLocks/>
          </p:cNvSpPr>
          <p:nvPr/>
        </p:nvSpPr>
        <p:spPr>
          <a:xfrm>
            <a:off x="628650" y="850900"/>
            <a:ext cx="10629900" cy="515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Map</a:t>
            </a:r>
          </a:p>
          <a:p>
            <a:pPr marL="0" indent="0">
              <a:buNone/>
            </a:pPr>
            <a:r>
              <a:rPr lang="en-US" sz="5400" dirty="0"/>
              <a:t>Shop</a:t>
            </a:r>
          </a:p>
          <a:p>
            <a:pPr marL="0" indent="0">
              <a:buNone/>
            </a:pPr>
            <a:r>
              <a:rPr lang="en-US" sz="5400" dirty="0"/>
              <a:t>Inventory</a:t>
            </a:r>
          </a:p>
          <a:p>
            <a:pPr marL="0" indent="0">
              <a:buNone/>
            </a:pPr>
            <a:r>
              <a:rPr lang="en-US" sz="5400" dirty="0"/>
              <a:t>Settings</a:t>
            </a:r>
          </a:p>
          <a:p>
            <a:pPr marL="0" indent="0">
              <a:buNone/>
            </a:pPr>
            <a:r>
              <a:rPr lang="en-US" sz="5400" dirty="0"/>
              <a:t>Restart</a:t>
            </a:r>
          </a:p>
          <a:p>
            <a:pPr marL="0" indent="0">
              <a:buNone/>
            </a:pPr>
            <a:r>
              <a:rPr lang="en-US" sz="5400" dirty="0"/>
              <a:t>Quit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510F1F3D-FA67-4670-958B-A2BDBA9BC926}"/>
              </a:ext>
            </a:extLst>
          </p:cNvPr>
          <p:cNvSpPr txBox="1">
            <a:spLocks/>
          </p:cNvSpPr>
          <p:nvPr/>
        </p:nvSpPr>
        <p:spPr>
          <a:xfrm>
            <a:off x="9766300" y="1022481"/>
            <a:ext cx="1269994" cy="882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Player Currency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0CDFDA-2232-44E1-A566-3B2692CA68A1}"/>
              </a:ext>
            </a:extLst>
          </p:cNvPr>
          <p:cNvCxnSpPr>
            <a:cxnSpLocks/>
          </p:cNvCxnSpPr>
          <p:nvPr/>
        </p:nvCxnSpPr>
        <p:spPr>
          <a:xfrm>
            <a:off x="6705595" y="1485901"/>
            <a:ext cx="306070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27E626A-66F8-4D70-83DF-55B775EE8E6D}"/>
              </a:ext>
            </a:extLst>
          </p:cNvPr>
          <p:cNvSpPr/>
          <p:nvPr/>
        </p:nvSpPr>
        <p:spPr>
          <a:xfrm>
            <a:off x="5378455" y="1701789"/>
            <a:ext cx="774711" cy="787424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75200C54-94AC-4E27-9619-54A20DFBDF35}"/>
              </a:ext>
            </a:extLst>
          </p:cNvPr>
          <p:cNvSpPr/>
          <p:nvPr/>
        </p:nvSpPr>
        <p:spPr>
          <a:xfrm>
            <a:off x="6502397" y="1695583"/>
            <a:ext cx="774711" cy="787424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2E945606-E3E9-4F6F-833E-D43D5B7AC13C}"/>
              </a:ext>
            </a:extLst>
          </p:cNvPr>
          <p:cNvSpPr/>
          <p:nvPr/>
        </p:nvSpPr>
        <p:spPr>
          <a:xfrm>
            <a:off x="7629530" y="1695581"/>
            <a:ext cx="774711" cy="78742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5585B44-67E0-42C2-AA71-AF430A2B1509}"/>
              </a:ext>
            </a:extLst>
          </p:cNvPr>
          <p:cNvSpPr txBox="1">
            <a:spLocks/>
          </p:cNvSpPr>
          <p:nvPr/>
        </p:nvSpPr>
        <p:spPr>
          <a:xfrm>
            <a:off x="5378455" y="2756037"/>
            <a:ext cx="5175244" cy="18032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Weapon Description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74DB4409-2FEA-4C04-8769-EF2DA7C0A4B3}"/>
              </a:ext>
            </a:extLst>
          </p:cNvPr>
          <p:cNvSpPr txBox="1">
            <a:spLocks/>
          </p:cNvSpPr>
          <p:nvPr/>
        </p:nvSpPr>
        <p:spPr>
          <a:xfrm>
            <a:off x="4025900" y="2756037"/>
            <a:ext cx="1352554" cy="18032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Weapon Preview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346B80BB-B6AC-4DAF-890F-4F36A06A63B0}"/>
              </a:ext>
            </a:extLst>
          </p:cNvPr>
          <p:cNvSpPr txBox="1">
            <a:spLocks/>
          </p:cNvSpPr>
          <p:nvPr/>
        </p:nvSpPr>
        <p:spPr>
          <a:xfrm>
            <a:off x="5581650" y="3784870"/>
            <a:ext cx="2197100" cy="592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Buy Blueprint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7871B-D062-4F03-926F-9CDD08BFFCA5}"/>
              </a:ext>
            </a:extLst>
          </p:cNvPr>
          <p:cNvSpPr txBox="1"/>
          <p:nvPr/>
        </p:nvSpPr>
        <p:spPr>
          <a:xfrm>
            <a:off x="5016500" y="60642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ESC to Resume</a:t>
            </a:r>
          </a:p>
        </p:txBody>
      </p:sp>
    </p:spTree>
    <p:extLst>
      <p:ext uri="{BB962C8B-B14F-4D97-AF65-F5344CB8AC3E}">
        <p14:creationId xmlns:p14="http://schemas.microsoft.com/office/powerpoint/2010/main" val="15409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2">
            <a:extLst>
              <a:ext uri="{FF2B5EF4-FFF2-40B4-BE49-F238E27FC236}">
                <a16:creationId xmlns:a16="http://schemas.microsoft.com/office/drawing/2014/main" id="{E9DED9E0-FF4E-4FD6-97C2-125BC8424B1F}"/>
              </a:ext>
            </a:extLst>
          </p:cNvPr>
          <p:cNvSpPr txBox="1">
            <a:spLocks/>
          </p:cNvSpPr>
          <p:nvPr/>
        </p:nvSpPr>
        <p:spPr>
          <a:xfrm>
            <a:off x="628649" y="850874"/>
            <a:ext cx="2863848" cy="1835199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5F3DC68-E095-408A-8F87-F8EA70180BB3}"/>
              </a:ext>
            </a:extLst>
          </p:cNvPr>
          <p:cNvSpPr txBox="1">
            <a:spLocks/>
          </p:cNvSpPr>
          <p:nvPr/>
        </p:nvSpPr>
        <p:spPr>
          <a:xfrm>
            <a:off x="619131" y="3498874"/>
            <a:ext cx="2863848" cy="256537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71EA002-4284-4757-AA92-B5E1F1D7D306}"/>
              </a:ext>
            </a:extLst>
          </p:cNvPr>
          <p:cNvSpPr txBox="1">
            <a:spLocks/>
          </p:cNvSpPr>
          <p:nvPr/>
        </p:nvSpPr>
        <p:spPr>
          <a:xfrm>
            <a:off x="619128" y="2609876"/>
            <a:ext cx="2863848" cy="88899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40CB0-24BC-4538-9843-25B7D940D421}"/>
              </a:ext>
            </a:extLst>
          </p:cNvPr>
          <p:cNvCxnSpPr>
            <a:cxnSpLocks/>
          </p:cNvCxnSpPr>
          <p:nvPr/>
        </p:nvCxnSpPr>
        <p:spPr>
          <a:xfrm>
            <a:off x="3492500" y="850900"/>
            <a:ext cx="0" cy="515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76FC8-B081-4167-9086-E74BD7E67743}"/>
              </a:ext>
            </a:extLst>
          </p:cNvPr>
          <p:cNvCxnSpPr>
            <a:cxnSpLocks/>
          </p:cNvCxnSpPr>
          <p:nvPr/>
        </p:nvCxnSpPr>
        <p:spPr>
          <a:xfrm>
            <a:off x="628649" y="2635274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602E5-0CE6-4F65-AD3D-1F7FB07FC5F1}"/>
              </a:ext>
            </a:extLst>
          </p:cNvPr>
          <p:cNvCxnSpPr>
            <a:cxnSpLocks/>
          </p:cNvCxnSpPr>
          <p:nvPr/>
        </p:nvCxnSpPr>
        <p:spPr>
          <a:xfrm>
            <a:off x="619129" y="1746276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4ED4CC-E063-4E6E-A4BD-B95BAD5F802A}"/>
              </a:ext>
            </a:extLst>
          </p:cNvPr>
          <p:cNvCxnSpPr>
            <a:cxnSpLocks/>
          </p:cNvCxnSpPr>
          <p:nvPr/>
        </p:nvCxnSpPr>
        <p:spPr>
          <a:xfrm>
            <a:off x="628652" y="3448074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CE380-596D-4151-8C13-596DC1315180}"/>
              </a:ext>
            </a:extLst>
          </p:cNvPr>
          <p:cNvCxnSpPr>
            <a:cxnSpLocks/>
          </p:cNvCxnSpPr>
          <p:nvPr/>
        </p:nvCxnSpPr>
        <p:spPr>
          <a:xfrm>
            <a:off x="619132" y="4311674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4B6A79-2898-470C-ACDC-0731F3D5699E}"/>
              </a:ext>
            </a:extLst>
          </p:cNvPr>
          <p:cNvCxnSpPr>
            <a:cxnSpLocks/>
          </p:cNvCxnSpPr>
          <p:nvPr/>
        </p:nvCxnSpPr>
        <p:spPr>
          <a:xfrm>
            <a:off x="619132" y="5137174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Dragon">
            <a:extLst>
              <a:ext uri="{FF2B5EF4-FFF2-40B4-BE49-F238E27FC236}">
                <a16:creationId xmlns:a16="http://schemas.microsoft.com/office/drawing/2014/main" id="{E14BDBB3-9DA5-4960-BDD7-B3B41353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700" y="50926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DBD4462-FFFF-420F-A463-69876C26F646}"/>
              </a:ext>
            </a:extLst>
          </p:cNvPr>
          <p:cNvSpPr/>
          <p:nvPr/>
        </p:nvSpPr>
        <p:spPr>
          <a:xfrm>
            <a:off x="4610100" y="4940299"/>
            <a:ext cx="6337300" cy="685801"/>
          </a:xfrm>
          <a:prstGeom prst="wedgeRoundRectCallout">
            <a:avLst>
              <a:gd name="adj1" fmla="val -43478"/>
              <a:gd name="adj2" fmla="val 95833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Fluffy flavor text/description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4A38E30-727B-4F3A-AA5E-4F5FD3533410}"/>
              </a:ext>
            </a:extLst>
          </p:cNvPr>
          <p:cNvSpPr txBox="1">
            <a:spLocks/>
          </p:cNvSpPr>
          <p:nvPr/>
        </p:nvSpPr>
        <p:spPr>
          <a:xfrm>
            <a:off x="3695700" y="1022481"/>
            <a:ext cx="7340594" cy="37654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B10CC1-E110-4106-AD4F-61C865773C4A}"/>
              </a:ext>
            </a:extLst>
          </p:cNvPr>
          <p:cNvSpPr txBox="1">
            <a:spLocks/>
          </p:cNvSpPr>
          <p:nvPr/>
        </p:nvSpPr>
        <p:spPr>
          <a:xfrm>
            <a:off x="628650" y="850900"/>
            <a:ext cx="10629900" cy="515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Map</a:t>
            </a:r>
          </a:p>
          <a:p>
            <a:pPr marL="0" indent="0">
              <a:buNone/>
            </a:pPr>
            <a:r>
              <a:rPr lang="en-US" sz="5400" dirty="0"/>
              <a:t>Shop</a:t>
            </a:r>
          </a:p>
          <a:p>
            <a:pPr marL="0" indent="0">
              <a:buNone/>
            </a:pPr>
            <a:r>
              <a:rPr lang="en-US" sz="5400" dirty="0"/>
              <a:t>Inventory</a:t>
            </a:r>
          </a:p>
          <a:p>
            <a:pPr marL="0" indent="0">
              <a:buNone/>
            </a:pPr>
            <a:r>
              <a:rPr lang="en-US" sz="5400" dirty="0"/>
              <a:t>Settings</a:t>
            </a:r>
          </a:p>
          <a:p>
            <a:pPr marL="0" indent="0">
              <a:buNone/>
            </a:pPr>
            <a:r>
              <a:rPr lang="en-US" sz="5400" dirty="0"/>
              <a:t>Restart</a:t>
            </a:r>
          </a:p>
          <a:p>
            <a:pPr marL="0" indent="0">
              <a:buNone/>
            </a:pPr>
            <a:r>
              <a:rPr lang="en-US" sz="5400" dirty="0"/>
              <a:t>Quit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7E626A-66F8-4D70-83DF-55B775EE8E6D}"/>
              </a:ext>
            </a:extLst>
          </p:cNvPr>
          <p:cNvSpPr/>
          <p:nvPr/>
        </p:nvSpPr>
        <p:spPr>
          <a:xfrm>
            <a:off x="5378454" y="1409572"/>
            <a:ext cx="774711" cy="78742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200C54-94AC-4E27-9619-54A20DFBDF35}"/>
              </a:ext>
            </a:extLst>
          </p:cNvPr>
          <p:cNvSpPr/>
          <p:nvPr/>
        </p:nvSpPr>
        <p:spPr>
          <a:xfrm>
            <a:off x="6502396" y="1403366"/>
            <a:ext cx="774711" cy="7874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945606-E3E9-4F6F-833E-D43D5B7AC13C}"/>
              </a:ext>
            </a:extLst>
          </p:cNvPr>
          <p:cNvSpPr/>
          <p:nvPr/>
        </p:nvSpPr>
        <p:spPr>
          <a:xfrm>
            <a:off x="7629529" y="1403364"/>
            <a:ext cx="774711" cy="7874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5585B44-67E0-42C2-AA71-AF430A2B1509}"/>
              </a:ext>
            </a:extLst>
          </p:cNvPr>
          <p:cNvSpPr txBox="1">
            <a:spLocks/>
          </p:cNvSpPr>
          <p:nvPr/>
        </p:nvSpPr>
        <p:spPr>
          <a:xfrm>
            <a:off x="5378455" y="2756037"/>
            <a:ext cx="5175244" cy="18032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Item Description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74DB4409-2FEA-4C04-8769-EF2DA7C0A4B3}"/>
              </a:ext>
            </a:extLst>
          </p:cNvPr>
          <p:cNvSpPr txBox="1">
            <a:spLocks/>
          </p:cNvSpPr>
          <p:nvPr/>
        </p:nvSpPr>
        <p:spPr>
          <a:xfrm>
            <a:off x="4025900" y="2756037"/>
            <a:ext cx="1352554" cy="18032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Item 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7871B-D062-4F03-926F-9CDD08BFFCA5}"/>
              </a:ext>
            </a:extLst>
          </p:cNvPr>
          <p:cNvSpPr txBox="1"/>
          <p:nvPr/>
        </p:nvSpPr>
        <p:spPr>
          <a:xfrm>
            <a:off x="5016500" y="60642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ESC to Resume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BE6706-1C2C-41C4-A7BB-827DA14437EF}"/>
              </a:ext>
            </a:extLst>
          </p:cNvPr>
          <p:cNvSpPr/>
          <p:nvPr/>
        </p:nvSpPr>
        <p:spPr>
          <a:xfrm>
            <a:off x="8753471" y="1403364"/>
            <a:ext cx="774711" cy="7874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2FF20-D12C-4033-836A-0AD75387F29C}"/>
              </a:ext>
            </a:extLst>
          </p:cNvPr>
          <p:cNvSpPr/>
          <p:nvPr/>
        </p:nvSpPr>
        <p:spPr>
          <a:xfrm>
            <a:off x="5387988" y="2349395"/>
            <a:ext cx="774711" cy="349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 Bind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D1697-3B50-4F13-A29A-55C36C4159E3}"/>
              </a:ext>
            </a:extLst>
          </p:cNvPr>
          <p:cNvSpPr/>
          <p:nvPr/>
        </p:nvSpPr>
        <p:spPr>
          <a:xfrm>
            <a:off x="6502396" y="2349395"/>
            <a:ext cx="774711" cy="349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 Bind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3976-BDAB-4337-BB66-8F125BC13A5A}"/>
              </a:ext>
            </a:extLst>
          </p:cNvPr>
          <p:cNvSpPr/>
          <p:nvPr/>
        </p:nvSpPr>
        <p:spPr>
          <a:xfrm>
            <a:off x="7664470" y="2349395"/>
            <a:ext cx="774711" cy="349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 Bind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8EC83A-E4D7-4271-8127-2693AA6BEA03}"/>
              </a:ext>
            </a:extLst>
          </p:cNvPr>
          <p:cNvSpPr/>
          <p:nvPr/>
        </p:nvSpPr>
        <p:spPr>
          <a:xfrm>
            <a:off x="8778878" y="2349395"/>
            <a:ext cx="774711" cy="3494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 Bind</a:t>
            </a:r>
          </a:p>
        </p:txBody>
      </p:sp>
    </p:spTree>
    <p:extLst>
      <p:ext uri="{BB962C8B-B14F-4D97-AF65-F5344CB8AC3E}">
        <p14:creationId xmlns:p14="http://schemas.microsoft.com/office/powerpoint/2010/main" val="290732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:a16="http://schemas.microsoft.com/office/drawing/2014/main" id="{25F3DC68-E095-408A-8F87-F8EA70180BB3}"/>
              </a:ext>
            </a:extLst>
          </p:cNvPr>
          <p:cNvSpPr txBox="1">
            <a:spLocks/>
          </p:cNvSpPr>
          <p:nvPr/>
        </p:nvSpPr>
        <p:spPr>
          <a:xfrm>
            <a:off x="628650" y="850876"/>
            <a:ext cx="2863848" cy="5156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71EA002-4284-4757-AA92-B5E1F1D7D306}"/>
              </a:ext>
            </a:extLst>
          </p:cNvPr>
          <p:cNvSpPr txBox="1">
            <a:spLocks/>
          </p:cNvSpPr>
          <p:nvPr/>
        </p:nvSpPr>
        <p:spPr>
          <a:xfrm>
            <a:off x="628651" y="3429001"/>
            <a:ext cx="2863848" cy="888998"/>
          </a:xfrm>
          <a:prstGeom prst="rect">
            <a:avLst/>
          </a:prstGeom>
          <a:solidFill>
            <a:schemeClr val="bg2"/>
          </a:solidFill>
          <a:ln w="38100"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40CB0-24BC-4538-9843-25B7D940D421}"/>
              </a:ext>
            </a:extLst>
          </p:cNvPr>
          <p:cNvCxnSpPr>
            <a:cxnSpLocks/>
          </p:cNvCxnSpPr>
          <p:nvPr/>
        </p:nvCxnSpPr>
        <p:spPr>
          <a:xfrm>
            <a:off x="3492501" y="850900"/>
            <a:ext cx="0" cy="515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E76FC8-B081-4167-9086-E74BD7E67743}"/>
              </a:ext>
            </a:extLst>
          </p:cNvPr>
          <p:cNvCxnSpPr>
            <a:cxnSpLocks/>
          </p:cNvCxnSpPr>
          <p:nvPr/>
        </p:nvCxnSpPr>
        <p:spPr>
          <a:xfrm>
            <a:off x="628647" y="17653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602E5-0CE6-4F65-AD3D-1F7FB07FC5F1}"/>
              </a:ext>
            </a:extLst>
          </p:cNvPr>
          <p:cNvCxnSpPr>
            <a:cxnSpLocks/>
          </p:cNvCxnSpPr>
          <p:nvPr/>
        </p:nvCxnSpPr>
        <p:spPr>
          <a:xfrm>
            <a:off x="628647" y="2603501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4ED4CC-E063-4E6E-A4BD-B95BAD5F802A}"/>
              </a:ext>
            </a:extLst>
          </p:cNvPr>
          <p:cNvCxnSpPr>
            <a:cxnSpLocks/>
          </p:cNvCxnSpPr>
          <p:nvPr/>
        </p:nvCxnSpPr>
        <p:spPr>
          <a:xfrm>
            <a:off x="628651" y="34416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7CE380-596D-4151-8C13-596DC1315180}"/>
              </a:ext>
            </a:extLst>
          </p:cNvPr>
          <p:cNvCxnSpPr>
            <a:cxnSpLocks/>
          </p:cNvCxnSpPr>
          <p:nvPr/>
        </p:nvCxnSpPr>
        <p:spPr>
          <a:xfrm>
            <a:off x="628651" y="43052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4B6A79-2898-470C-ACDC-0731F3D5699E}"/>
              </a:ext>
            </a:extLst>
          </p:cNvPr>
          <p:cNvCxnSpPr>
            <a:cxnSpLocks/>
          </p:cNvCxnSpPr>
          <p:nvPr/>
        </p:nvCxnSpPr>
        <p:spPr>
          <a:xfrm>
            <a:off x="628651" y="5130799"/>
            <a:ext cx="28638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Dragon">
            <a:extLst>
              <a:ext uri="{FF2B5EF4-FFF2-40B4-BE49-F238E27FC236}">
                <a16:creationId xmlns:a16="http://schemas.microsoft.com/office/drawing/2014/main" id="{E14BDBB3-9DA5-4960-BDD7-B3B41353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700" y="5092675"/>
            <a:ext cx="914400" cy="914400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DBD4462-FFFF-420F-A463-69876C26F646}"/>
              </a:ext>
            </a:extLst>
          </p:cNvPr>
          <p:cNvSpPr/>
          <p:nvPr/>
        </p:nvSpPr>
        <p:spPr>
          <a:xfrm>
            <a:off x="4610100" y="4940299"/>
            <a:ext cx="6337300" cy="685801"/>
          </a:xfrm>
          <a:prstGeom prst="wedgeRoundRectCallout">
            <a:avLst>
              <a:gd name="adj1" fmla="val -43478"/>
              <a:gd name="adj2" fmla="val 95833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Fluffy flavor text/description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B10CC1-E110-4106-AD4F-61C865773C4A}"/>
              </a:ext>
            </a:extLst>
          </p:cNvPr>
          <p:cNvSpPr txBox="1">
            <a:spLocks/>
          </p:cNvSpPr>
          <p:nvPr/>
        </p:nvSpPr>
        <p:spPr>
          <a:xfrm>
            <a:off x="628650" y="850900"/>
            <a:ext cx="10629900" cy="5156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Map</a:t>
            </a:r>
          </a:p>
          <a:p>
            <a:pPr marL="0" indent="0">
              <a:buNone/>
            </a:pPr>
            <a:r>
              <a:rPr lang="en-US" sz="5400" dirty="0"/>
              <a:t>Shop</a:t>
            </a:r>
          </a:p>
          <a:p>
            <a:pPr marL="0" indent="0">
              <a:buNone/>
            </a:pPr>
            <a:r>
              <a:rPr lang="en-US" sz="5400" dirty="0"/>
              <a:t>Inventory</a:t>
            </a:r>
          </a:p>
          <a:p>
            <a:pPr marL="0" indent="0">
              <a:buNone/>
            </a:pPr>
            <a:r>
              <a:rPr lang="en-US" sz="5400" dirty="0"/>
              <a:t>Settings</a:t>
            </a:r>
          </a:p>
          <a:p>
            <a:pPr marL="0" indent="0">
              <a:buNone/>
            </a:pPr>
            <a:r>
              <a:rPr lang="en-US" sz="5400" dirty="0"/>
              <a:t>Restart</a:t>
            </a:r>
          </a:p>
          <a:p>
            <a:pPr marL="0" indent="0">
              <a:buNone/>
            </a:pPr>
            <a:r>
              <a:rPr lang="en-US" sz="5400" dirty="0"/>
              <a:t>Quit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4A38E30-727B-4F3A-AA5E-4F5FD3533410}"/>
              </a:ext>
            </a:extLst>
          </p:cNvPr>
          <p:cNvSpPr txBox="1">
            <a:spLocks/>
          </p:cNvSpPr>
          <p:nvPr/>
        </p:nvSpPr>
        <p:spPr>
          <a:xfrm>
            <a:off x="3695700" y="1022481"/>
            <a:ext cx="7340594" cy="376541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Game Settings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Video Settings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Audio Settings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92A65-9BC7-4FDB-9064-4CF656870879}"/>
              </a:ext>
            </a:extLst>
          </p:cNvPr>
          <p:cNvSpPr txBox="1"/>
          <p:nvPr/>
        </p:nvSpPr>
        <p:spPr>
          <a:xfrm>
            <a:off x="5016500" y="606425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ESC to Resume</a:t>
            </a: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CB46C8E1-D169-425A-9BF5-A8C073691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600" y="1308101"/>
            <a:ext cx="6337300" cy="914400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A62863E5-8019-45A3-B868-ADEDF87F4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600" y="2578101"/>
            <a:ext cx="6337300" cy="914400"/>
          </a:xfrm>
          <a:prstGeom prst="rect">
            <a:avLst/>
          </a:prstGeom>
        </p:spPr>
      </p:pic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892387A4-F169-4652-A9ED-227D81636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600" y="3848100"/>
            <a:ext cx="6337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1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265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Shohra Adel</dc:creator>
  <cp:lastModifiedBy>Shohra Adel</cp:lastModifiedBy>
  <cp:revision>15</cp:revision>
  <dcterms:created xsi:type="dcterms:W3CDTF">2020-10-09T17:26:13Z</dcterms:created>
  <dcterms:modified xsi:type="dcterms:W3CDTF">2020-10-16T19:35:21Z</dcterms:modified>
</cp:coreProperties>
</file>