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Catamaran"/>
      <p:regular r:id="rId24"/>
      <p:bold r:id="rId25"/>
    </p:embeddedFont>
    <p:embeddedFont>
      <p:font typeface="Libre Franklin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Libre Franklin Medium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8" roundtripDataSignature="AMtx7mjweSgGr1aSwzGXODJ4qiSQGW+C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66EB34-92BC-4629-B942-0C0F386BAFC7}">
  <a:tblStyle styleId="{5666EB34-92BC-4629-B942-0C0F386BAFC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Catamaran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ibreFranklin-regular.fntdata"/><Relationship Id="rId25" Type="http://schemas.openxmlformats.org/officeDocument/2006/relationships/font" Target="fonts/Catamaran-bold.fntdata"/><Relationship Id="rId28" Type="http://schemas.openxmlformats.org/officeDocument/2006/relationships/font" Target="fonts/LibreFranklin-italic.fntdata"/><Relationship Id="rId27" Type="http://schemas.openxmlformats.org/officeDocument/2006/relationships/font" Target="fonts/LibreFranklin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ibreFranklin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35" Type="http://schemas.openxmlformats.org/officeDocument/2006/relationships/font" Target="fonts/LibreFranklinMedium-bold.fntdata"/><Relationship Id="rId12" Type="http://schemas.openxmlformats.org/officeDocument/2006/relationships/slide" Target="slides/slide6.xml"/><Relationship Id="rId34" Type="http://schemas.openxmlformats.org/officeDocument/2006/relationships/font" Target="fonts/LibreFranklinMedium-regular.fntdata"/><Relationship Id="rId15" Type="http://schemas.openxmlformats.org/officeDocument/2006/relationships/slide" Target="slides/slide9.xml"/><Relationship Id="rId37" Type="http://schemas.openxmlformats.org/officeDocument/2006/relationships/font" Target="fonts/LibreFranklinMedium-boldItalic.fntdata"/><Relationship Id="rId14" Type="http://schemas.openxmlformats.org/officeDocument/2006/relationships/slide" Target="slides/slide8.xml"/><Relationship Id="rId36" Type="http://schemas.openxmlformats.org/officeDocument/2006/relationships/font" Target="fonts/LibreFranklinMedium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29371f05f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129371f05f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129371f05f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129371f05f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11bc951ee1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8" name="Google Shape;1108;g11bc951ee1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129371f05f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129371f05f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11bd381fff0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11bd381fff0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5" name="Google Shape;1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11bd381fff0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3" name="Google Shape;1143;g11bd381fff0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1" name="Google Shape;12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1" name="Google Shape;5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2" name="Google Shape;8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0" name="Google Shape;9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8" name="Google Shape;9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129371f05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129371f05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29371f05f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129371f05f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11bd381fff0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5" name="Google Shape;965;g11bd381fff0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4"/>
          <p:cNvSpPr/>
          <p:nvPr/>
        </p:nvSpPr>
        <p:spPr>
          <a:xfrm flipH="1" rot="10800000">
            <a:off x="0" y="-75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44"/>
          <p:cNvSpPr/>
          <p:nvPr/>
        </p:nvSpPr>
        <p:spPr>
          <a:xfrm rot="10800000">
            <a:off x="6420400" y="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4"/>
          <p:cNvSpPr txBox="1"/>
          <p:nvPr>
            <p:ph idx="1" type="subTitle"/>
          </p:nvPr>
        </p:nvSpPr>
        <p:spPr>
          <a:xfrm>
            <a:off x="616200" y="3913200"/>
            <a:ext cx="21222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4"/>
          <p:cNvSpPr txBox="1"/>
          <p:nvPr>
            <p:ph type="ctrTitle"/>
          </p:nvPr>
        </p:nvSpPr>
        <p:spPr>
          <a:xfrm>
            <a:off x="590600" y="491400"/>
            <a:ext cx="3666900" cy="30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18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3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3"/>
          <p:cNvSpPr/>
          <p:nvPr/>
        </p:nvSpPr>
        <p:spPr>
          <a:xfrm flipH="1" rot="-5400000">
            <a:off x="6596700" y="1293600"/>
            <a:ext cx="38409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3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96" name="Google Shape;96;p53"/>
          <p:cNvSpPr txBox="1"/>
          <p:nvPr>
            <p:ph idx="1" type="subTitle"/>
          </p:nvPr>
        </p:nvSpPr>
        <p:spPr>
          <a:xfrm>
            <a:off x="6336385" y="2307650"/>
            <a:ext cx="14400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3"/>
          <p:cNvSpPr txBox="1"/>
          <p:nvPr>
            <p:ph idx="2" type="subTitle"/>
          </p:nvPr>
        </p:nvSpPr>
        <p:spPr>
          <a:xfrm>
            <a:off x="6337577" y="2750075"/>
            <a:ext cx="18828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8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4"/>
          <p:cNvSpPr/>
          <p:nvPr/>
        </p:nvSpPr>
        <p:spPr>
          <a:xfrm rot="-5400000">
            <a:off x="5379100" y="1380000"/>
            <a:ext cx="5149500" cy="238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4"/>
          <p:cNvSpPr/>
          <p:nvPr/>
        </p:nvSpPr>
        <p:spPr>
          <a:xfrm flipH="1" rot="5400454">
            <a:off x="-1715103" y="2314500"/>
            <a:ext cx="4545900" cy="1115100"/>
          </a:xfrm>
          <a:prstGeom prst="triangle">
            <a:avLst>
              <a:gd fmla="val 2094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4"/>
          <p:cNvSpPr txBox="1"/>
          <p:nvPr>
            <p:ph idx="1" type="subTitle"/>
          </p:nvPr>
        </p:nvSpPr>
        <p:spPr>
          <a:xfrm>
            <a:off x="1054050" y="1544250"/>
            <a:ext cx="2967900" cy="9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54"/>
          <p:cNvSpPr txBox="1"/>
          <p:nvPr>
            <p:ph type="title"/>
          </p:nvPr>
        </p:nvSpPr>
        <p:spPr>
          <a:xfrm>
            <a:off x="823550" y="491400"/>
            <a:ext cx="7533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5">
  <p:cSld name="CUSTOM_8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5"/>
          <p:cNvSpPr/>
          <p:nvPr/>
        </p:nvSpPr>
        <p:spPr>
          <a:xfrm rot="-5400454">
            <a:off x="6313047" y="2314500"/>
            <a:ext cx="4545900" cy="1115100"/>
          </a:xfrm>
          <a:prstGeom prst="triangle">
            <a:avLst>
              <a:gd fmla="val 2094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5"/>
          <p:cNvSpPr/>
          <p:nvPr/>
        </p:nvSpPr>
        <p:spPr>
          <a:xfrm flipH="1" rot="5400000">
            <a:off x="-1384500" y="1380000"/>
            <a:ext cx="5149500" cy="238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5"/>
          <p:cNvSpPr txBox="1"/>
          <p:nvPr>
            <p:ph idx="1" type="subTitle"/>
          </p:nvPr>
        </p:nvSpPr>
        <p:spPr>
          <a:xfrm>
            <a:off x="5122050" y="1544250"/>
            <a:ext cx="2967900" cy="9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7" name="Google Shape;107;p55"/>
          <p:cNvSpPr txBox="1"/>
          <p:nvPr>
            <p:ph type="title"/>
          </p:nvPr>
        </p:nvSpPr>
        <p:spPr>
          <a:xfrm>
            <a:off x="823450" y="491400"/>
            <a:ext cx="7533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">
  <p:cSld name="CUSTOM_17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6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10" name="Google Shape;110;p56"/>
          <p:cNvSpPr/>
          <p:nvPr/>
        </p:nvSpPr>
        <p:spPr>
          <a:xfrm rot="-5400000">
            <a:off x="7422000" y="34215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2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7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7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14" name="Google Shape;114;p57"/>
          <p:cNvSpPr txBox="1"/>
          <p:nvPr>
            <p:ph idx="1" type="subTitle"/>
          </p:nvPr>
        </p:nvSpPr>
        <p:spPr>
          <a:xfrm>
            <a:off x="821150" y="3850150"/>
            <a:ext cx="197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57"/>
          <p:cNvSpPr txBox="1"/>
          <p:nvPr>
            <p:ph idx="2" type="subTitle"/>
          </p:nvPr>
        </p:nvSpPr>
        <p:spPr>
          <a:xfrm>
            <a:off x="6719376" y="3850150"/>
            <a:ext cx="197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57"/>
          <p:cNvSpPr txBox="1"/>
          <p:nvPr>
            <p:ph idx="3" type="subTitle"/>
          </p:nvPr>
        </p:nvSpPr>
        <p:spPr>
          <a:xfrm>
            <a:off x="6719376" y="2161650"/>
            <a:ext cx="197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7"/>
          <p:cNvSpPr txBox="1"/>
          <p:nvPr>
            <p:ph idx="4" type="subTitle"/>
          </p:nvPr>
        </p:nvSpPr>
        <p:spPr>
          <a:xfrm>
            <a:off x="821150" y="2161650"/>
            <a:ext cx="197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57"/>
          <p:cNvSpPr txBox="1"/>
          <p:nvPr>
            <p:ph idx="5" type="subTitle"/>
          </p:nvPr>
        </p:nvSpPr>
        <p:spPr>
          <a:xfrm>
            <a:off x="821138" y="1826925"/>
            <a:ext cx="16035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57"/>
          <p:cNvSpPr txBox="1"/>
          <p:nvPr>
            <p:ph idx="6" type="subTitle"/>
          </p:nvPr>
        </p:nvSpPr>
        <p:spPr>
          <a:xfrm>
            <a:off x="821138" y="3520300"/>
            <a:ext cx="16035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57"/>
          <p:cNvSpPr txBox="1"/>
          <p:nvPr>
            <p:ph idx="7" type="subTitle"/>
          </p:nvPr>
        </p:nvSpPr>
        <p:spPr>
          <a:xfrm>
            <a:off x="6719363" y="3520300"/>
            <a:ext cx="16035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57"/>
          <p:cNvSpPr txBox="1"/>
          <p:nvPr>
            <p:ph idx="8" type="subTitle"/>
          </p:nvPr>
        </p:nvSpPr>
        <p:spPr>
          <a:xfrm>
            <a:off x="6719363" y="1826925"/>
            <a:ext cx="16035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6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8"/>
          <p:cNvSpPr txBox="1"/>
          <p:nvPr>
            <p:ph type="title"/>
          </p:nvPr>
        </p:nvSpPr>
        <p:spPr>
          <a:xfrm>
            <a:off x="752200" y="491400"/>
            <a:ext cx="77676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24" name="Google Shape;124;p58"/>
          <p:cNvSpPr txBox="1"/>
          <p:nvPr>
            <p:ph idx="1" type="subTitle"/>
          </p:nvPr>
        </p:nvSpPr>
        <p:spPr>
          <a:xfrm>
            <a:off x="4946704" y="3425100"/>
            <a:ext cx="35730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7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9"/>
          <p:cNvSpPr/>
          <p:nvPr/>
        </p:nvSpPr>
        <p:spPr>
          <a:xfrm>
            <a:off x="0" y="3674700"/>
            <a:ext cx="2568600" cy="14706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9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28" name="Google Shape;128;p59"/>
          <p:cNvSpPr txBox="1"/>
          <p:nvPr>
            <p:ph idx="1" type="body"/>
          </p:nvPr>
        </p:nvSpPr>
        <p:spPr>
          <a:xfrm>
            <a:off x="4516250" y="1544250"/>
            <a:ext cx="4123800" cy="28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⃤"/>
              <a:defRPr sz="160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59"/>
          <p:cNvSpPr txBox="1"/>
          <p:nvPr>
            <p:ph idx="2" type="subTitle"/>
          </p:nvPr>
        </p:nvSpPr>
        <p:spPr>
          <a:xfrm>
            <a:off x="616225" y="1544250"/>
            <a:ext cx="2967900" cy="9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59"/>
          <p:cNvSpPr txBox="1"/>
          <p:nvPr>
            <p:ph idx="3" type="subTitle"/>
          </p:nvPr>
        </p:nvSpPr>
        <p:spPr>
          <a:xfrm>
            <a:off x="616225" y="2456000"/>
            <a:ext cx="18666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9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7_1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0"/>
          <p:cNvSpPr/>
          <p:nvPr/>
        </p:nvSpPr>
        <p:spPr>
          <a:xfrm flipH="1" rot="5400454">
            <a:off x="-1417132" y="166500"/>
            <a:ext cx="4545900" cy="1710900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0"/>
          <p:cNvSpPr/>
          <p:nvPr/>
        </p:nvSpPr>
        <p:spPr>
          <a:xfrm flipH="1" rot="-5400000">
            <a:off x="7422000" y="4683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0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1"/>
          <p:cNvSpPr/>
          <p:nvPr/>
        </p:nvSpPr>
        <p:spPr>
          <a:xfrm flipH="1">
            <a:off x="5530834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1"/>
          <p:cNvSpPr/>
          <p:nvPr/>
        </p:nvSpPr>
        <p:spPr>
          <a:xfrm flipH="1" rot="-5400000">
            <a:off x="240345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1"/>
          <p:cNvSpPr txBox="1"/>
          <p:nvPr>
            <p:ph type="title"/>
          </p:nvPr>
        </p:nvSpPr>
        <p:spPr>
          <a:xfrm>
            <a:off x="5374475" y="720000"/>
            <a:ext cx="3153300" cy="18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40" name="Google Shape;140;p61"/>
          <p:cNvSpPr txBox="1"/>
          <p:nvPr>
            <p:ph idx="2" type="title"/>
          </p:nvPr>
        </p:nvSpPr>
        <p:spPr>
          <a:xfrm>
            <a:off x="6907825" y="3795175"/>
            <a:ext cx="1653900" cy="9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41" name="Google Shape;141;p61"/>
          <p:cNvSpPr txBox="1"/>
          <p:nvPr>
            <p:ph idx="1" type="subTitle"/>
          </p:nvPr>
        </p:nvSpPr>
        <p:spPr>
          <a:xfrm>
            <a:off x="720000" y="3960725"/>
            <a:ext cx="29919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Six Column 3">
  <p:cSld name="CUSTOM_1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2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2"/>
          <p:cNvSpPr/>
          <p:nvPr/>
        </p:nvSpPr>
        <p:spPr>
          <a:xfrm flipH="1" rot="-5400000">
            <a:off x="6596700" y="1293600"/>
            <a:ext cx="38409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2"/>
          <p:cNvSpPr txBox="1"/>
          <p:nvPr>
            <p:ph idx="1" type="subTitle"/>
          </p:nvPr>
        </p:nvSpPr>
        <p:spPr>
          <a:xfrm>
            <a:off x="2262975" y="1477125"/>
            <a:ext cx="4590600" cy="1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62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47" name="Google Shape;147;p62"/>
          <p:cNvSpPr txBox="1"/>
          <p:nvPr>
            <p:ph idx="2" type="subTitle"/>
          </p:nvPr>
        </p:nvSpPr>
        <p:spPr>
          <a:xfrm>
            <a:off x="1301249" y="3125975"/>
            <a:ext cx="15735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62"/>
          <p:cNvSpPr txBox="1"/>
          <p:nvPr>
            <p:ph idx="3" type="subTitle"/>
          </p:nvPr>
        </p:nvSpPr>
        <p:spPr>
          <a:xfrm>
            <a:off x="4125473" y="3125975"/>
            <a:ext cx="15735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62"/>
          <p:cNvSpPr txBox="1"/>
          <p:nvPr>
            <p:ph idx="4" type="subTitle"/>
          </p:nvPr>
        </p:nvSpPr>
        <p:spPr>
          <a:xfrm>
            <a:off x="6838451" y="3125975"/>
            <a:ext cx="15735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62"/>
          <p:cNvSpPr txBox="1"/>
          <p:nvPr>
            <p:ph idx="5" type="subTitle"/>
          </p:nvPr>
        </p:nvSpPr>
        <p:spPr>
          <a:xfrm>
            <a:off x="1301249" y="4104300"/>
            <a:ext cx="15735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62"/>
          <p:cNvSpPr txBox="1"/>
          <p:nvPr>
            <p:ph idx="6" type="subTitle"/>
          </p:nvPr>
        </p:nvSpPr>
        <p:spPr>
          <a:xfrm>
            <a:off x="4125473" y="4104300"/>
            <a:ext cx="15735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62"/>
          <p:cNvSpPr txBox="1"/>
          <p:nvPr>
            <p:ph idx="7" type="subTitle"/>
          </p:nvPr>
        </p:nvSpPr>
        <p:spPr>
          <a:xfrm>
            <a:off x="6838451" y="4104300"/>
            <a:ext cx="15735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5"/>
          <p:cNvSpPr/>
          <p:nvPr/>
        </p:nvSpPr>
        <p:spPr>
          <a:xfrm flipH="1" rot="-5400000">
            <a:off x="7422000" y="4683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5"/>
          <p:cNvSpPr txBox="1"/>
          <p:nvPr>
            <p:ph idx="1" type="subTitle"/>
          </p:nvPr>
        </p:nvSpPr>
        <p:spPr>
          <a:xfrm>
            <a:off x="620700" y="3794775"/>
            <a:ext cx="259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" name="Google Shape;16;p45"/>
          <p:cNvSpPr txBox="1"/>
          <p:nvPr>
            <p:ph idx="2" type="subTitle"/>
          </p:nvPr>
        </p:nvSpPr>
        <p:spPr>
          <a:xfrm>
            <a:off x="620700" y="2215425"/>
            <a:ext cx="259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Google Shape;17;p45"/>
          <p:cNvSpPr txBox="1"/>
          <p:nvPr>
            <p:ph idx="3" type="subTitle"/>
          </p:nvPr>
        </p:nvSpPr>
        <p:spPr>
          <a:xfrm>
            <a:off x="620700" y="1851575"/>
            <a:ext cx="2159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45"/>
          <p:cNvSpPr txBox="1"/>
          <p:nvPr>
            <p:ph idx="4" type="subTitle"/>
          </p:nvPr>
        </p:nvSpPr>
        <p:spPr>
          <a:xfrm>
            <a:off x="3342325" y="1851575"/>
            <a:ext cx="2159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5"/>
          <p:cNvSpPr txBox="1"/>
          <p:nvPr>
            <p:ph idx="5" type="subTitle"/>
          </p:nvPr>
        </p:nvSpPr>
        <p:spPr>
          <a:xfrm>
            <a:off x="6063950" y="1851575"/>
            <a:ext cx="2159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45"/>
          <p:cNvSpPr txBox="1"/>
          <p:nvPr>
            <p:ph idx="6" type="subTitle"/>
          </p:nvPr>
        </p:nvSpPr>
        <p:spPr>
          <a:xfrm>
            <a:off x="620700" y="3428625"/>
            <a:ext cx="2139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45"/>
          <p:cNvSpPr txBox="1"/>
          <p:nvPr>
            <p:ph idx="7" type="subTitle"/>
          </p:nvPr>
        </p:nvSpPr>
        <p:spPr>
          <a:xfrm>
            <a:off x="3342325" y="3428625"/>
            <a:ext cx="2159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5"/>
          <p:cNvSpPr txBox="1"/>
          <p:nvPr>
            <p:ph idx="8" type="subTitle"/>
          </p:nvPr>
        </p:nvSpPr>
        <p:spPr>
          <a:xfrm>
            <a:off x="6063950" y="3428625"/>
            <a:ext cx="2159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45"/>
          <p:cNvSpPr txBox="1"/>
          <p:nvPr>
            <p:ph type="title"/>
          </p:nvPr>
        </p:nvSpPr>
        <p:spPr>
          <a:xfrm flipH="1">
            <a:off x="620700" y="1491575"/>
            <a:ext cx="10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45"/>
          <p:cNvSpPr txBox="1"/>
          <p:nvPr>
            <p:ph idx="9" type="title"/>
          </p:nvPr>
        </p:nvSpPr>
        <p:spPr>
          <a:xfrm>
            <a:off x="3342325" y="1491575"/>
            <a:ext cx="10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Google Shape;25;p45"/>
          <p:cNvSpPr txBox="1"/>
          <p:nvPr>
            <p:ph idx="13" type="title"/>
          </p:nvPr>
        </p:nvSpPr>
        <p:spPr>
          <a:xfrm>
            <a:off x="6063950" y="1491575"/>
            <a:ext cx="10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45"/>
          <p:cNvSpPr txBox="1"/>
          <p:nvPr>
            <p:ph idx="14" type="title"/>
          </p:nvPr>
        </p:nvSpPr>
        <p:spPr>
          <a:xfrm flipH="1">
            <a:off x="620700" y="3068625"/>
            <a:ext cx="10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45"/>
          <p:cNvSpPr txBox="1"/>
          <p:nvPr>
            <p:ph idx="15" type="title"/>
          </p:nvPr>
        </p:nvSpPr>
        <p:spPr>
          <a:xfrm>
            <a:off x="3342325" y="3068625"/>
            <a:ext cx="10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45"/>
          <p:cNvSpPr txBox="1"/>
          <p:nvPr>
            <p:ph idx="16" type="title"/>
          </p:nvPr>
        </p:nvSpPr>
        <p:spPr>
          <a:xfrm>
            <a:off x="6063950" y="3068625"/>
            <a:ext cx="10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45"/>
          <p:cNvSpPr txBox="1"/>
          <p:nvPr>
            <p:ph idx="17"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45"/>
          <p:cNvSpPr txBox="1"/>
          <p:nvPr>
            <p:ph idx="18" type="subTitle"/>
          </p:nvPr>
        </p:nvSpPr>
        <p:spPr>
          <a:xfrm>
            <a:off x="3342325" y="2215425"/>
            <a:ext cx="259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Google Shape;31;p45"/>
          <p:cNvSpPr txBox="1"/>
          <p:nvPr>
            <p:ph idx="19" type="subTitle"/>
          </p:nvPr>
        </p:nvSpPr>
        <p:spPr>
          <a:xfrm>
            <a:off x="6063950" y="2215425"/>
            <a:ext cx="259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45"/>
          <p:cNvSpPr txBox="1"/>
          <p:nvPr>
            <p:ph idx="20" type="subTitle"/>
          </p:nvPr>
        </p:nvSpPr>
        <p:spPr>
          <a:xfrm>
            <a:off x="3342325" y="3794775"/>
            <a:ext cx="259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" name="Google Shape;33;p45"/>
          <p:cNvSpPr txBox="1"/>
          <p:nvPr>
            <p:ph idx="21" type="subTitle"/>
          </p:nvPr>
        </p:nvSpPr>
        <p:spPr>
          <a:xfrm>
            <a:off x="6063950" y="3794775"/>
            <a:ext cx="259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7_1_1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3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3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7_1_1_1_1_1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4"/>
          <p:cNvSpPr/>
          <p:nvPr/>
        </p:nvSpPr>
        <p:spPr>
          <a:xfrm flipH="1" rot="10800000">
            <a:off x="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4"/>
          <p:cNvSpPr/>
          <p:nvPr/>
        </p:nvSpPr>
        <p:spPr>
          <a:xfrm rot="-5400000">
            <a:off x="74220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4"/>
          <p:cNvSpPr/>
          <p:nvPr/>
        </p:nvSpPr>
        <p:spPr>
          <a:xfrm rot="5400000">
            <a:off x="288601" y="2755547"/>
            <a:ext cx="862800" cy="360000"/>
          </a:xfrm>
          <a:prstGeom prst="triangle">
            <a:avLst>
              <a:gd fmla="val 6348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4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17_1_1_1_1_1_1_1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5"/>
          <p:cNvSpPr/>
          <p:nvPr/>
        </p:nvSpPr>
        <p:spPr>
          <a:xfrm rot="10800000">
            <a:off x="518760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65"/>
          <p:cNvSpPr/>
          <p:nvPr/>
        </p:nvSpPr>
        <p:spPr>
          <a:xfrm flipH="1" rot="5400000">
            <a:off x="-4683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5"/>
          <p:cNvSpPr/>
          <p:nvPr/>
        </p:nvSpPr>
        <p:spPr>
          <a:xfrm flipH="1" rot="-5400000">
            <a:off x="8028601" y="2755547"/>
            <a:ext cx="862800" cy="360000"/>
          </a:xfrm>
          <a:prstGeom prst="triangle">
            <a:avLst>
              <a:gd fmla="val 6348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5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6"/>
          <p:cNvSpPr txBox="1"/>
          <p:nvPr>
            <p:ph type="title"/>
          </p:nvPr>
        </p:nvSpPr>
        <p:spPr>
          <a:xfrm>
            <a:off x="616200" y="491400"/>
            <a:ext cx="2926500" cy="28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7"/>
          <p:cNvSpPr/>
          <p:nvPr/>
        </p:nvSpPr>
        <p:spPr>
          <a:xfrm rot="5400000">
            <a:off x="-468300" y="4683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7"/>
          <p:cNvSpPr/>
          <p:nvPr/>
        </p:nvSpPr>
        <p:spPr>
          <a:xfrm rot="-5400000">
            <a:off x="6596700" y="2597700"/>
            <a:ext cx="38409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7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7_1_1_1_1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8"/>
          <p:cNvSpPr/>
          <p:nvPr/>
        </p:nvSpPr>
        <p:spPr>
          <a:xfrm>
            <a:off x="0" y="4410000"/>
            <a:ext cx="1299900" cy="744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68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fmla="val 5228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8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7_1_1_1_1_1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9"/>
          <p:cNvSpPr/>
          <p:nvPr/>
        </p:nvSpPr>
        <p:spPr>
          <a:xfrm flipH="1" rot="10800000">
            <a:off x="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69"/>
          <p:cNvSpPr/>
          <p:nvPr/>
        </p:nvSpPr>
        <p:spPr>
          <a:xfrm rot="-5400000">
            <a:off x="74220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69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9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0"/>
          <p:cNvSpPr/>
          <p:nvPr/>
        </p:nvSpPr>
        <p:spPr>
          <a:xfrm rot="5399455">
            <a:off x="-5456102" y="1101875"/>
            <a:ext cx="15125400" cy="4392600"/>
          </a:xfrm>
          <a:prstGeom prst="triangle">
            <a:avLst>
              <a:gd fmla="val 75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70"/>
          <p:cNvSpPr/>
          <p:nvPr/>
        </p:nvSpPr>
        <p:spPr>
          <a:xfrm flipH="1" rot="7927565">
            <a:off x="2252299" y="2285486"/>
            <a:ext cx="579637" cy="241921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70"/>
          <p:cNvSpPr/>
          <p:nvPr/>
        </p:nvSpPr>
        <p:spPr>
          <a:xfrm rot="-1631627">
            <a:off x="295472" y="931618"/>
            <a:ext cx="489058" cy="204076"/>
          </a:xfrm>
          <a:prstGeom prst="triangle">
            <a:avLst>
              <a:gd fmla="val 488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70"/>
          <p:cNvSpPr/>
          <p:nvPr/>
        </p:nvSpPr>
        <p:spPr>
          <a:xfrm flipH="1" rot="-5399499">
            <a:off x="3783294" y="1696675"/>
            <a:ext cx="8231700" cy="3098100"/>
          </a:xfrm>
          <a:prstGeom prst="triangle">
            <a:avLst>
              <a:gd fmla="val 3337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70"/>
          <p:cNvSpPr/>
          <p:nvPr/>
        </p:nvSpPr>
        <p:spPr>
          <a:xfrm flipH="1" rot="10800000">
            <a:off x="7043794" y="3484328"/>
            <a:ext cx="568200" cy="3039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70"/>
          <p:cNvSpPr/>
          <p:nvPr/>
        </p:nvSpPr>
        <p:spPr>
          <a:xfrm flipH="1" rot="-9064387">
            <a:off x="5647909" y="4453399"/>
            <a:ext cx="862737" cy="359862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0"/>
          <p:cNvSpPr/>
          <p:nvPr/>
        </p:nvSpPr>
        <p:spPr>
          <a:xfrm flipH="1">
            <a:off x="7708619" y="1304701"/>
            <a:ext cx="321600" cy="171900"/>
          </a:xfrm>
          <a:prstGeom prst="triangle">
            <a:avLst>
              <a:gd fmla="val 4409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70"/>
          <p:cNvSpPr/>
          <p:nvPr/>
        </p:nvSpPr>
        <p:spPr>
          <a:xfrm flipH="1" rot="-376090">
            <a:off x="4281592" y="1689367"/>
            <a:ext cx="579766" cy="242044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70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90" name="Google Shape;190;p70"/>
          <p:cNvSpPr txBox="1"/>
          <p:nvPr>
            <p:ph idx="1" type="subTitle"/>
          </p:nvPr>
        </p:nvSpPr>
        <p:spPr>
          <a:xfrm>
            <a:off x="844800" y="3352200"/>
            <a:ext cx="1914000" cy="10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Design 2">
  <p:cSld name="CUSTOM_9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1"/>
          <p:cNvSpPr/>
          <p:nvPr/>
        </p:nvSpPr>
        <p:spPr>
          <a:xfrm rot="3599646">
            <a:off x="-1179039" y="2803579"/>
            <a:ext cx="6183096" cy="2327088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71"/>
          <p:cNvSpPr/>
          <p:nvPr/>
        </p:nvSpPr>
        <p:spPr>
          <a:xfrm flipH="1" rot="-10799393">
            <a:off x="1464075" y="-3417"/>
            <a:ext cx="8496300" cy="1998000"/>
          </a:xfrm>
          <a:prstGeom prst="triangle">
            <a:avLst>
              <a:gd fmla="val 75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71"/>
          <p:cNvSpPr/>
          <p:nvPr/>
        </p:nvSpPr>
        <p:spPr>
          <a:xfrm rot="8271839">
            <a:off x="8029111" y="2669652"/>
            <a:ext cx="386351" cy="161422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71"/>
          <p:cNvSpPr/>
          <p:nvPr/>
        </p:nvSpPr>
        <p:spPr>
          <a:xfrm rot="5400000">
            <a:off x="451794" y="894324"/>
            <a:ext cx="378900" cy="2025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71"/>
          <p:cNvSpPr/>
          <p:nvPr/>
        </p:nvSpPr>
        <p:spPr>
          <a:xfrm rot="3664910">
            <a:off x="2227189" y="1655151"/>
            <a:ext cx="575110" cy="239957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71"/>
          <p:cNvSpPr/>
          <p:nvPr/>
        </p:nvSpPr>
        <p:spPr>
          <a:xfrm rot="-5400000">
            <a:off x="6737501" y="4245443"/>
            <a:ext cx="214500" cy="114600"/>
          </a:xfrm>
          <a:prstGeom prst="triangle">
            <a:avLst>
              <a:gd fmla="val 4409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71"/>
          <p:cNvSpPr/>
          <p:nvPr/>
        </p:nvSpPr>
        <p:spPr>
          <a:xfrm flipH="1" rot="-3767358">
            <a:off x="7404303" y="1083032"/>
            <a:ext cx="726276" cy="302833"/>
          </a:xfrm>
          <a:prstGeom prst="triangle">
            <a:avLst>
              <a:gd fmla="val 488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71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00" name="Google Shape;200;p71"/>
          <p:cNvSpPr txBox="1"/>
          <p:nvPr>
            <p:ph idx="1" type="subTitle"/>
          </p:nvPr>
        </p:nvSpPr>
        <p:spPr>
          <a:xfrm>
            <a:off x="844800" y="3352200"/>
            <a:ext cx="1914000" cy="10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9_1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2"/>
          <p:cNvSpPr/>
          <p:nvPr/>
        </p:nvSpPr>
        <p:spPr>
          <a:xfrm rot="-1800354">
            <a:off x="-498589" y="-922996"/>
            <a:ext cx="6183096" cy="2327088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72"/>
          <p:cNvSpPr/>
          <p:nvPr/>
        </p:nvSpPr>
        <p:spPr>
          <a:xfrm>
            <a:off x="7381360" y="719988"/>
            <a:ext cx="378900" cy="2025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2"/>
          <p:cNvSpPr/>
          <p:nvPr/>
        </p:nvSpPr>
        <p:spPr>
          <a:xfrm rot="-545">
            <a:off x="-3428352" y="2572950"/>
            <a:ext cx="15125400" cy="4392600"/>
          </a:xfrm>
          <a:prstGeom prst="triangle">
            <a:avLst>
              <a:gd fmla="val 75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72"/>
          <p:cNvSpPr/>
          <p:nvPr/>
        </p:nvSpPr>
        <p:spPr>
          <a:xfrm flipH="1" rot="2527565">
            <a:off x="7280976" y="2523020"/>
            <a:ext cx="579637" cy="241921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72"/>
          <p:cNvSpPr/>
          <p:nvPr/>
        </p:nvSpPr>
        <p:spPr>
          <a:xfrm rot="-7031627">
            <a:off x="4907401" y="4395684"/>
            <a:ext cx="489058" cy="204076"/>
          </a:xfrm>
          <a:prstGeom prst="triangle">
            <a:avLst>
              <a:gd fmla="val 488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72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08" name="Google Shape;208;p72"/>
          <p:cNvSpPr txBox="1"/>
          <p:nvPr>
            <p:ph idx="1" type="subTitle"/>
          </p:nvPr>
        </p:nvSpPr>
        <p:spPr>
          <a:xfrm>
            <a:off x="6613800" y="3352200"/>
            <a:ext cx="1914000" cy="10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6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6"/>
          <p:cNvSpPr/>
          <p:nvPr/>
        </p:nvSpPr>
        <p:spPr>
          <a:xfrm>
            <a:off x="0" y="38898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6"/>
          <p:cNvSpPr txBox="1"/>
          <p:nvPr>
            <p:ph idx="1" type="body"/>
          </p:nvPr>
        </p:nvSpPr>
        <p:spPr>
          <a:xfrm>
            <a:off x="616200" y="1973475"/>
            <a:ext cx="32640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46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3"/>
          <p:cNvSpPr/>
          <p:nvPr/>
        </p:nvSpPr>
        <p:spPr>
          <a:xfrm flipH="1">
            <a:off x="2732800" y="1468200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73"/>
          <p:cNvSpPr/>
          <p:nvPr/>
        </p:nvSpPr>
        <p:spPr>
          <a:xfrm rot="5400000">
            <a:off x="-584250" y="58425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73"/>
          <p:cNvSpPr txBox="1"/>
          <p:nvPr>
            <p:ph idx="1" type="subTitle"/>
          </p:nvPr>
        </p:nvSpPr>
        <p:spPr>
          <a:xfrm>
            <a:off x="616200" y="1626750"/>
            <a:ext cx="3369600" cy="15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73"/>
          <p:cNvSpPr txBox="1"/>
          <p:nvPr>
            <p:ph type="title"/>
          </p:nvPr>
        </p:nvSpPr>
        <p:spPr>
          <a:xfrm>
            <a:off x="616200" y="491400"/>
            <a:ext cx="4032000" cy="9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14" name="Google Shape;214;p73"/>
          <p:cNvSpPr txBox="1"/>
          <p:nvPr/>
        </p:nvSpPr>
        <p:spPr>
          <a:xfrm>
            <a:off x="616200" y="3832375"/>
            <a:ext cx="3579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2"/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including icons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3"/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infographics &amp; images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4"/>
              </a:rPr>
              <a:t>Freepik </a:t>
            </a:r>
            <a:r>
              <a:rPr b="0" i="0" lang="en" sz="1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and illustrations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5"/>
              </a:rPr>
              <a:t>Stories</a:t>
            </a:r>
            <a:endParaRPr b="1" i="0" sz="12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4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74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18" name="Google Shape;218;p74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74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CUSTOM_19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5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75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75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24" name="Google Shape;224;p75"/>
          <p:cNvSpPr txBox="1"/>
          <p:nvPr>
            <p:ph idx="1" type="body"/>
          </p:nvPr>
        </p:nvSpPr>
        <p:spPr>
          <a:xfrm>
            <a:off x="616200" y="1391850"/>
            <a:ext cx="79524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6"/>
          <p:cNvSpPr/>
          <p:nvPr/>
        </p:nvSpPr>
        <p:spPr>
          <a:xfrm rot="10800000">
            <a:off x="2334300" y="-8250"/>
            <a:ext cx="6809700" cy="3897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76"/>
          <p:cNvSpPr/>
          <p:nvPr/>
        </p:nvSpPr>
        <p:spPr>
          <a:xfrm flipH="1">
            <a:off x="6953400" y="3889650"/>
            <a:ext cx="2190600" cy="1254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76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29" name="Google Shape;229;p76"/>
          <p:cNvSpPr txBox="1"/>
          <p:nvPr>
            <p:ph idx="1" type="body"/>
          </p:nvPr>
        </p:nvSpPr>
        <p:spPr>
          <a:xfrm>
            <a:off x="622000" y="1357200"/>
            <a:ext cx="7784700" cy="3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10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7"/>
          <p:cNvSpPr/>
          <p:nvPr/>
        </p:nvSpPr>
        <p:spPr>
          <a:xfrm>
            <a:off x="1886216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77"/>
          <p:cNvSpPr/>
          <p:nvPr/>
        </p:nvSpPr>
        <p:spPr>
          <a:xfrm rot="5400000">
            <a:off x="-183300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7"/>
          <p:cNvSpPr txBox="1"/>
          <p:nvPr>
            <p:ph type="title"/>
          </p:nvPr>
        </p:nvSpPr>
        <p:spPr>
          <a:xfrm flipH="1">
            <a:off x="616300" y="720000"/>
            <a:ext cx="2895600" cy="18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34" name="Google Shape;234;p77"/>
          <p:cNvSpPr txBox="1"/>
          <p:nvPr>
            <p:ph idx="2" type="title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35" name="Google Shape;235;p77"/>
          <p:cNvSpPr txBox="1"/>
          <p:nvPr>
            <p:ph idx="1" type="subTitle"/>
          </p:nvPr>
        </p:nvSpPr>
        <p:spPr>
          <a:xfrm flipH="1">
            <a:off x="5312925" y="3960725"/>
            <a:ext cx="30936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7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7"/>
          <p:cNvSpPr/>
          <p:nvPr/>
        </p:nvSpPr>
        <p:spPr>
          <a:xfrm flipH="1" rot="-10799546">
            <a:off x="-2" y="300"/>
            <a:ext cx="4545900" cy="1131600"/>
          </a:xfrm>
          <a:prstGeom prst="triangle">
            <a:avLst>
              <a:gd fmla="val 2944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7"/>
          <p:cNvSpPr txBox="1"/>
          <p:nvPr>
            <p:ph idx="1" type="body"/>
          </p:nvPr>
        </p:nvSpPr>
        <p:spPr>
          <a:xfrm>
            <a:off x="4572000" y="1544250"/>
            <a:ext cx="3761700" cy="28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47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43" name="Google Shape;43;p47"/>
          <p:cNvSpPr txBox="1"/>
          <p:nvPr>
            <p:ph idx="2" type="body"/>
          </p:nvPr>
        </p:nvSpPr>
        <p:spPr>
          <a:xfrm>
            <a:off x="540000" y="1544250"/>
            <a:ext cx="4032000" cy="28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47"/>
          <p:cNvSpPr/>
          <p:nvPr/>
        </p:nvSpPr>
        <p:spPr>
          <a:xfrm rot="-5400000">
            <a:off x="7422000" y="34215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10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8"/>
          <p:cNvSpPr/>
          <p:nvPr/>
        </p:nvSpPr>
        <p:spPr>
          <a:xfrm>
            <a:off x="-7075" y="3399049"/>
            <a:ext cx="3084600" cy="17658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8"/>
          <p:cNvSpPr/>
          <p:nvPr/>
        </p:nvSpPr>
        <p:spPr>
          <a:xfrm flipH="1">
            <a:off x="1371600" y="715319"/>
            <a:ext cx="7772400" cy="4449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8"/>
          <p:cNvSpPr txBox="1"/>
          <p:nvPr>
            <p:ph type="title"/>
          </p:nvPr>
        </p:nvSpPr>
        <p:spPr>
          <a:xfrm>
            <a:off x="616200" y="720000"/>
            <a:ext cx="5261700" cy="24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/>
          <p:nvPr/>
        </p:nvSpPr>
        <p:spPr>
          <a:xfrm rot="10800000">
            <a:off x="4362600" y="-8325"/>
            <a:ext cx="4781400" cy="2736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9"/>
          <p:cNvSpPr/>
          <p:nvPr/>
        </p:nvSpPr>
        <p:spPr>
          <a:xfrm>
            <a:off x="0" y="3933000"/>
            <a:ext cx="2115000" cy="121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9"/>
          <p:cNvSpPr txBox="1"/>
          <p:nvPr>
            <p:ph idx="1" type="subTitle"/>
          </p:nvPr>
        </p:nvSpPr>
        <p:spPr>
          <a:xfrm>
            <a:off x="1543480" y="1998800"/>
            <a:ext cx="18666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9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54" name="Google Shape;54;p49"/>
          <p:cNvSpPr txBox="1"/>
          <p:nvPr>
            <p:ph idx="2" type="subTitle"/>
          </p:nvPr>
        </p:nvSpPr>
        <p:spPr>
          <a:xfrm>
            <a:off x="1543467" y="2959350"/>
            <a:ext cx="24393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5" name="Google Shape;55;p49"/>
          <p:cNvSpPr txBox="1"/>
          <p:nvPr>
            <p:ph idx="3" type="subTitle"/>
          </p:nvPr>
        </p:nvSpPr>
        <p:spPr>
          <a:xfrm>
            <a:off x="5694620" y="1998800"/>
            <a:ext cx="18666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9"/>
          <p:cNvSpPr txBox="1"/>
          <p:nvPr>
            <p:ph idx="4" type="subTitle"/>
          </p:nvPr>
        </p:nvSpPr>
        <p:spPr>
          <a:xfrm>
            <a:off x="5694633" y="2959350"/>
            <a:ext cx="24393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9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0"/>
          <p:cNvSpPr/>
          <p:nvPr/>
        </p:nvSpPr>
        <p:spPr>
          <a:xfrm rot="-5400545">
            <a:off x="-414952" y="1101875"/>
            <a:ext cx="15125400" cy="4392600"/>
          </a:xfrm>
          <a:prstGeom prst="triangle">
            <a:avLst>
              <a:gd fmla="val 75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50"/>
          <p:cNvSpPr/>
          <p:nvPr/>
        </p:nvSpPr>
        <p:spPr>
          <a:xfrm flipH="1" rot="5400501">
            <a:off x="-2566725" y="1315675"/>
            <a:ext cx="8231700" cy="3098100"/>
          </a:xfrm>
          <a:prstGeom prst="triangle">
            <a:avLst>
              <a:gd fmla="val 3337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0"/>
          <p:cNvSpPr/>
          <p:nvPr/>
        </p:nvSpPr>
        <p:spPr>
          <a:xfrm flipH="1">
            <a:off x="1529425" y="1821047"/>
            <a:ext cx="568200" cy="3039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50"/>
          <p:cNvSpPr/>
          <p:nvPr/>
        </p:nvSpPr>
        <p:spPr>
          <a:xfrm flipH="1" rot="1735613">
            <a:off x="2922573" y="374063"/>
            <a:ext cx="862737" cy="359862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50"/>
          <p:cNvSpPr/>
          <p:nvPr/>
        </p:nvSpPr>
        <p:spPr>
          <a:xfrm flipH="1">
            <a:off x="6486290" y="455813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50"/>
          <p:cNvSpPr/>
          <p:nvPr/>
        </p:nvSpPr>
        <p:spPr>
          <a:xfrm flipH="1" rot="-2872435">
            <a:off x="6482459" y="4144893"/>
            <a:ext cx="579637" cy="241921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50"/>
          <p:cNvSpPr/>
          <p:nvPr/>
        </p:nvSpPr>
        <p:spPr>
          <a:xfrm flipH="1" rot="10423910">
            <a:off x="4282111" y="3798039"/>
            <a:ext cx="579766" cy="242044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50"/>
          <p:cNvSpPr/>
          <p:nvPr/>
        </p:nvSpPr>
        <p:spPr>
          <a:xfrm rot="9168373">
            <a:off x="8331016" y="3196130"/>
            <a:ext cx="489058" cy="204076"/>
          </a:xfrm>
          <a:prstGeom prst="triangle">
            <a:avLst>
              <a:gd fmla="val 488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50"/>
          <p:cNvSpPr/>
          <p:nvPr/>
        </p:nvSpPr>
        <p:spPr>
          <a:xfrm flipH="1" rot="10800000">
            <a:off x="1418050" y="4633849"/>
            <a:ext cx="321600" cy="171900"/>
          </a:xfrm>
          <a:prstGeom prst="triangle">
            <a:avLst>
              <a:gd fmla="val 4409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0"/>
          <p:cNvSpPr txBox="1"/>
          <p:nvPr>
            <p:ph type="title"/>
          </p:nvPr>
        </p:nvSpPr>
        <p:spPr>
          <a:xfrm>
            <a:off x="3264900" y="1730575"/>
            <a:ext cx="247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68" name="Google Shape;68;p50"/>
          <p:cNvSpPr txBox="1"/>
          <p:nvPr>
            <p:ph idx="1" type="subTitle"/>
          </p:nvPr>
        </p:nvSpPr>
        <p:spPr>
          <a:xfrm>
            <a:off x="616200" y="3310875"/>
            <a:ext cx="20517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" name="Google Shape;69;p50"/>
          <p:cNvSpPr txBox="1"/>
          <p:nvPr>
            <p:ph idx="2" type="subTitle"/>
          </p:nvPr>
        </p:nvSpPr>
        <p:spPr>
          <a:xfrm>
            <a:off x="3264900" y="2349588"/>
            <a:ext cx="20517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50"/>
          <p:cNvSpPr txBox="1"/>
          <p:nvPr>
            <p:ph idx="3" type="subTitle"/>
          </p:nvPr>
        </p:nvSpPr>
        <p:spPr>
          <a:xfrm>
            <a:off x="6257690" y="1433325"/>
            <a:ext cx="20517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1" name="Google Shape;71;p50"/>
          <p:cNvSpPr txBox="1"/>
          <p:nvPr>
            <p:ph idx="4" type="title"/>
          </p:nvPr>
        </p:nvSpPr>
        <p:spPr>
          <a:xfrm>
            <a:off x="6257700" y="815825"/>
            <a:ext cx="247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72" name="Google Shape;72;p50"/>
          <p:cNvSpPr txBox="1"/>
          <p:nvPr>
            <p:ph idx="5" type="title"/>
          </p:nvPr>
        </p:nvSpPr>
        <p:spPr>
          <a:xfrm>
            <a:off x="616200" y="2695775"/>
            <a:ext cx="247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7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1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51"/>
          <p:cNvSpPr/>
          <p:nvPr/>
        </p:nvSpPr>
        <p:spPr>
          <a:xfrm rot="5400000">
            <a:off x="-468300" y="4683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51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2"/>
          <p:cNvSpPr/>
          <p:nvPr/>
        </p:nvSpPr>
        <p:spPr>
          <a:xfrm rot="9395685">
            <a:off x="5208650" y="2137922"/>
            <a:ext cx="1255941" cy="690506"/>
          </a:xfrm>
          <a:prstGeom prst="triangle">
            <a:avLst>
              <a:gd fmla="val 67248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2"/>
          <p:cNvSpPr/>
          <p:nvPr/>
        </p:nvSpPr>
        <p:spPr>
          <a:xfrm flipH="1" rot="7057689">
            <a:off x="4749232" y="3482137"/>
            <a:ext cx="976212" cy="462278"/>
          </a:xfrm>
          <a:prstGeom prst="triangle">
            <a:avLst>
              <a:gd fmla="val 6724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2"/>
          <p:cNvSpPr/>
          <p:nvPr/>
        </p:nvSpPr>
        <p:spPr>
          <a:xfrm flipH="1" rot="593356">
            <a:off x="4530915" y="1856236"/>
            <a:ext cx="2415795" cy="1849932"/>
          </a:xfrm>
          <a:prstGeom prst="triangle">
            <a:avLst>
              <a:gd fmla="val 67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2"/>
          <p:cNvSpPr/>
          <p:nvPr/>
        </p:nvSpPr>
        <p:spPr>
          <a:xfrm rot="-1404315">
            <a:off x="2679409" y="3087050"/>
            <a:ext cx="1255941" cy="690506"/>
          </a:xfrm>
          <a:prstGeom prst="triangle">
            <a:avLst>
              <a:gd fmla="val 67248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2"/>
          <p:cNvSpPr/>
          <p:nvPr/>
        </p:nvSpPr>
        <p:spPr>
          <a:xfrm flipH="1" rot="-3742311">
            <a:off x="3418556" y="1971064"/>
            <a:ext cx="976212" cy="462278"/>
          </a:xfrm>
          <a:prstGeom prst="triangle">
            <a:avLst>
              <a:gd fmla="val 6724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2"/>
          <p:cNvSpPr/>
          <p:nvPr/>
        </p:nvSpPr>
        <p:spPr>
          <a:xfrm flipH="1" rot="-10206644">
            <a:off x="2197290" y="2209309"/>
            <a:ext cx="2415795" cy="1849932"/>
          </a:xfrm>
          <a:prstGeom prst="triangle">
            <a:avLst>
              <a:gd fmla="val 67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2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2"/>
          <p:cNvSpPr txBox="1"/>
          <p:nvPr>
            <p:ph hasCustomPrompt="1" type="title"/>
          </p:nvPr>
        </p:nvSpPr>
        <p:spPr>
          <a:xfrm>
            <a:off x="2799913" y="2161475"/>
            <a:ext cx="1834500" cy="14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6" name="Google Shape;86;p52"/>
          <p:cNvSpPr txBox="1"/>
          <p:nvPr>
            <p:ph idx="1" type="subTitle"/>
          </p:nvPr>
        </p:nvSpPr>
        <p:spPr>
          <a:xfrm>
            <a:off x="616200" y="1887275"/>
            <a:ext cx="18345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2"/>
          <p:cNvSpPr txBox="1"/>
          <p:nvPr>
            <p:ph idx="2" type="subTitle"/>
          </p:nvPr>
        </p:nvSpPr>
        <p:spPr>
          <a:xfrm>
            <a:off x="6793250" y="1887275"/>
            <a:ext cx="18345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2"/>
          <p:cNvSpPr txBox="1"/>
          <p:nvPr>
            <p:ph idx="3"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89" name="Google Shape;89;p52"/>
          <p:cNvSpPr txBox="1"/>
          <p:nvPr>
            <p:ph idx="4" type="subTitle"/>
          </p:nvPr>
        </p:nvSpPr>
        <p:spPr>
          <a:xfrm>
            <a:off x="616200" y="2734800"/>
            <a:ext cx="18843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0" name="Google Shape;90;p52"/>
          <p:cNvSpPr txBox="1"/>
          <p:nvPr>
            <p:ph idx="5" type="subTitle"/>
          </p:nvPr>
        </p:nvSpPr>
        <p:spPr>
          <a:xfrm>
            <a:off x="6793252" y="2734800"/>
            <a:ext cx="18843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1" name="Google Shape;91;p52"/>
          <p:cNvSpPr txBox="1"/>
          <p:nvPr>
            <p:ph hasCustomPrompt="1" idx="6" type="title"/>
          </p:nvPr>
        </p:nvSpPr>
        <p:spPr>
          <a:xfrm>
            <a:off x="4515713" y="2282900"/>
            <a:ext cx="1834500" cy="14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/>
          <p:nvPr>
            <p:ph idx="1" type="body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●"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○"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●"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○"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●"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○"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" name="Google Shape;7;p43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"/>
          <p:cNvSpPr txBox="1"/>
          <p:nvPr>
            <p:ph type="ctrTitle"/>
          </p:nvPr>
        </p:nvSpPr>
        <p:spPr>
          <a:xfrm>
            <a:off x="431975" y="1180725"/>
            <a:ext cx="53991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4300"/>
              <a:t>Click-Through Rate Prediction</a:t>
            </a:r>
            <a:endParaRPr b="1" sz="4300"/>
          </a:p>
        </p:txBody>
      </p:sp>
      <p:sp>
        <p:nvSpPr>
          <p:cNvPr id="242" name="Google Shape;242;p1"/>
          <p:cNvSpPr txBox="1"/>
          <p:nvPr>
            <p:ph idx="1" type="subTitle"/>
          </p:nvPr>
        </p:nvSpPr>
        <p:spPr>
          <a:xfrm>
            <a:off x="431975" y="3621900"/>
            <a:ext cx="69999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Team 7:</a:t>
            </a:r>
            <a:endParaRPr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Po-Han Yen, Shih-Siang Lin, Hsin-Yu Tsai, Yun-Jung Fan, Shu-Ping Chen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/>
          </a:p>
        </p:txBody>
      </p:sp>
      <p:grpSp>
        <p:nvGrpSpPr>
          <p:cNvPr id="243" name="Google Shape;243;p1"/>
          <p:cNvGrpSpPr/>
          <p:nvPr/>
        </p:nvGrpSpPr>
        <p:grpSpPr>
          <a:xfrm>
            <a:off x="5645945" y="810505"/>
            <a:ext cx="3434855" cy="3354299"/>
            <a:chOff x="1380325" y="456475"/>
            <a:chExt cx="4827625" cy="4811100"/>
          </a:xfrm>
        </p:grpSpPr>
        <p:sp>
          <p:nvSpPr>
            <p:cNvPr id="244" name="Google Shape;244;p1"/>
            <p:cNvSpPr/>
            <p:nvPr/>
          </p:nvSpPr>
          <p:spPr>
            <a:xfrm>
              <a:off x="1380325" y="2480550"/>
              <a:ext cx="4827625" cy="2787025"/>
            </a:xfrm>
            <a:custGeom>
              <a:rect b="b" l="l" r="r" t="t"/>
              <a:pathLst>
                <a:path extrusionOk="0" h="111481" w="193105">
                  <a:moveTo>
                    <a:pt x="96569" y="1"/>
                  </a:moveTo>
                  <a:cubicBezTo>
                    <a:pt x="43231" y="1"/>
                    <a:pt x="0" y="24985"/>
                    <a:pt x="0" y="55740"/>
                  </a:cubicBezTo>
                  <a:cubicBezTo>
                    <a:pt x="0" y="86529"/>
                    <a:pt x="43231" y="111480"/>
                    <a:pt x="96569" y="111480"/>
                  </a:cubicBezTo>
                  <a:cubicBezTo>
                    <a:pt x="149874" y="111480"/>
                    <a:pt x="193105" y="86529"/>
                    <a:pt x="193105" y="55740"/>
                  </a:cubicBezTo>
                  <a:cubicBezTo>
                    <a:pt x="193105" y="24985"/>
                    <a:pt x="149874" y="1"/>
                    <a:pt x="9656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2849700" y="4121425"/>
              <a:ext cx="1717100" cy="880950"/>
            </a:xfrm>
            <a:custGeom>
              <a:rect b="b" l="l" r="r" t="t"/>
              <a:pathLst>
                <a:path extrusionOk="0" h="35238" w="68684">
                  <a:moveTo>
                    <a:pt x="21349" y="13455"/>
                  </a:moveTo>
                  <a:cubicBezTo>
                    <a:pt x="26353" y="13455"/>
                    <a:pt x="31023" y="14556"/>
                    <a:pt x="34492" y="16558"/>
                  </a:cubicBezTo>
                  <a:cubicBezTo>
                    <a:pt x="37461" y="18292"/>
                    <a:pt x="39095" y="20394"/>
                    <a:pt x="39095" y="22529"/>
                  </a:cubicBezTo>
                  <a:cubicBezTo>
                    <a:pt x="39095" y="24630"/>
                    <a:pt x="37461" y="26765"/>
                    <a:pt x="34459" y="28466"/>
                  </a:cubicBezTo>
                  <a:lnTo>
                    <a:pt x="34492" y="28466"/>
                  </a:lnTo>
                  <a:cubicBezTo>
                    <a:pt x="31023" y="30468"/>
                    <a:pt x="26353" y="31568"/>
                    <a:pt x="21349" y="31568"/>
                  </a:cubicBezTo>
                  <a:cubicBezTo>
                    <a:pt x="16346" y="31568"/>
                    <a:pt x="11676" y="30468"/>
                    <a:pt x="8207" y="28466"/>
                  </a:cubicBezTo>
                  <a:cubicBezTo>
                    <a:pt x="5238" y="26765"/>
                    <a:pt x="3603" y="24630"/>
                    <a:pt x="3603" y="22529"/>
                  </a:cubicBezTo>
                  <a:cubicBezTo>
                    <a:pt x="3603" y="20394"/>
                    <a:pt x="5238" y="18292"/>
                    <a:pt x="8207" y="16558"/>
                  </a:cubicBezTo>
                  <a:cubicBezTo>
                    <a:pt x="11676" y="14556"/>
                    <a:pt x="16346" y="13455"/>
                    <a:pt x="21349" y="13455"/>
                  </a:cubicBezTo>
                  <a:close/>
                  <a:moveTo>
                    <a:pt x="65188" y="1"/>
                  </a:moveTo>
                  <a:cubicBezTo>
                    <a:pt x="64976" y="1"/>
                    <a:pt x="64759" y="44"/>
                    <a:pt x="64580" y="146"/>
                  </a:cubicBezTo>
                  <a:cubicBezTo>
                    <a:pt x="62379" y="1247"/>
                    <a:pt x="49670" y="9353"/>
                    <a:pt x="43799" y="12988"/>
                  </a:cubicBezTo>
                  <a:lnTo>
                    <a:pt x="40897" y="14756"/>
                  </a:lnTo>
                  <a:cubicBezTo>
                    <a:pt x="40830" y="14790"/>
                    <a:pt x="40763" y="14856"/>
                    <a:pt x="40696" y="14957"/>
                  </a:cubicBezTo>
                  <a:cubicBezTo>
                    <a:pt x="40696" y="14957"/>
                    <a:pt x="40696" y="14957"/>
                    <a:pt x="40663" y="14990"/>
                  </a:cubicBezTo>
                  <a:cubicBezTo>
                    <a:pt x="40663" y="15023"/>
                    <a:pt x="40630" y="15057"/>
                    <a:pt x="40596" y="15090"/>
                  </a:cubicBezTo>
                  <a:cubicBezTo>
                    <a:pt x="40596" y="15123"/>
                    <a:pt x="40596" y="15157"/>
                    <a:pt x="40563" y="15190"/>
                  </a:cubicBezTo>
                  <a:cubicBezTo>
                    <a:pt x="40563" y="15223"/>
                    <a:pt x="40563" y="15257"/>
                    <a:pt x="40530" y="15290"/>
                  </a:cubicBezTo>
                  <a:lnTo>
                    <a:pt x="40530" y="15390"/>
                  </a:lnTo>
                  <a:lnTo>
                    <a:pt x="40063" y="15657"/>
                  </a:lnTo>
                  <a:lnTo>
                    <a:pt x="39662" y="15891"/>
                  </a:lnTo>
                  <a:cubicBezTo>
                    <a:pt x="38662" y="14923"/>
                    <a:pt x="37561" y="14089"/>
                    <a:pt x="36360" y="13422"/>
                  </a:cubicBezTo>
                  <a:cubicBezTo>
                    <a:pt x="32324" y="11120"/>
                    <a:pt x="27020" y="9820"/>
                    <a:pt x="21383" y="9820"/>
                  </a:cubicBezTo>
                  <a:cubicBezTo>
                    <a:pt x="15745" y="9820"/>
                    <a:pt x="10442" y="11120"/>
                    <a:pt x="6439" y="13422"/>
                  </a:cubicBezTo>
                  <a:cubicBezTo>
                    <a:pt x="2269" y="15824"/>
                    <a:pt x="1" y="19060"/>
                    <a:pt x="1" y="22529"/>
                  </a:cubicBezTo>
                  <a:cubicBezTo>
                    <a:pt x="1" y="26031"/>
                    <a:pt x="2269" y="29267"/>
                    <a:pt x="6439" y="31669"/>
                  </a:cubicBezTo>
                  <a:cubicBezTo>
                    <a:pt x="10442" y="33970"/>
                    <a:pt x="15745" y="35238"/>
                    <a:pt x="21383" y="35238"/>
                  </a:cubicBezTo>
                  <a:cubicBezTo>
                    <a:pt x="27020" y="35238"/>
                    <a:pt x="32324" y="33970"/>
                    <a:pt x="36360" y="31669"/>
                  </a:cubicBezTo>
                  <a:cubicBezTo>
                    <a:pt x="40530" y="29267"/>
                    <a:pt x="42798" y="26031"/>
                    <a:pt x="42798" y="22529"/>
                  </a:cubicBezTo>
                  <a:cubicBezTo>
                    <a:pt x="42765" y="20928"/>
                    <a:pt x="42298" y="19360"/>
                    <a:pt x="41430" y="18025"/>
                  </a:cubicBezTo>
                  <a:lnTo>
                    <a:pt x="41797" y="17825"/>
                  </a:lnTo>
                  <a:cubicBezTo>
                    <a:pt x="41964" y="17930"/>
                    <a:pt x="42144" y="17982"/>
                    <a:pt x="42320" y="17982"/>
                  </a:cubicBezTo>
                  <a:cubicBezTo>
                    <a:pt x="42426" y="17982"/>
                    <a:pt x="42531" y="17963"/>
                    <a:pt x="42631" y="17925"/>
                  </a:cubicBezTo>
                  <a:cubicBezTo>
                    <a:pt x="44633" y="16825"/>
                    <a:pt x="63980" y="8585"/>
                    <a:pt x="67916" y="6450"/>
                  </a:cubicBezTo>
                  <a:cubicBezTo>
                    <a:pt x="68350" y="6184"/>
                    <a:pt x="68650" y="5617"/>
                    <a:pt x="68683" y="4816"/>
                  </a:cubicBezTo>
                  <a:cubicBezTo>
                    <a:pt x="68683" y="3849"/>
                    <a:pt x="68416" y="2915"/>
                    <a:pt x="67916" y="2114"/>
                  </a:cubicBezTo>
                  <a:cubicBezTo>
                    <a:pt x="67782" y="1914"/>
                    <a:pt x="67682" y="1747"/>
                    <a:pt x="67582" y="1614"/>
                  </a:cubicBezTo>
                  <a:lnTo>
                    <a:pt x="67549" y="1580"/>
                  </a:lnTo>
                  <a:cubicBezTo>
                    <a:pt x="67449" y="1414"/>
                    <a:pt x="67315" y="1280"/>
                    <a:pt x="67182" y="1147"/>
                  </a:cubicBezTo>
                  <a:lnTo>
                    <a:pt x="67149" y="1080"/>
                  </a:lnTo>
                  <a:cubicBezTo>
                    <a:pt x="67049" y="947"/>
                    <a:pt x="66915" y="846"/>
                    <a:pt x="66782" y="713"/>
                  </a:cubicBezTo>
                  <a:lnTo>
                    <a:pt x="66715" y="680"/>
                  </a:lnTo>
                  <a:cubicBezTo>
                    <a:pt x="66615" y="580"/>
                    <a:pt x="66448" y="446"/>
                    <a:pt x="66315" y="379"/>
                  </a:cubicBezTo>
                  <a:lnTo>
                    <a:pt x="66048" y="246"/>
                  </a:lnTo>
                  <a:lnTo>
                    <a:pt x="65948" y="179"/>
                  </a:lnTo>
                  <a:lnTo>
                    <a:pt x="65814" y="113"/>
                  </a:lnTo>
                  <a:cubicBezTo>
                    <a:pt x="65748" y="113"/>
                    <a:pt x="65714" y="79"/>
                    <a:pt x="65648" y="79"/>
                  </a:cubicBezTo>
                  <a:lnTo>
                    <a:pt x="65581" y="79"/>
                  </a:lnTo>
                  <a:cubicBezTo>
                    <a:pt x="65514" y="46"/>
                    <a:pt x="65447" y="13"/>
                    <a:pt x="65381" y="13"/>
                  </a:cubicBezTo>
                  <a:cubicBezTo>
                    <a:pt x="65318" y="5"/>
                    <a:pt x="65253" y="1"/>
                    <a:pt x="651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1542100" y="2722600"/>
              <a:ext cx="3123100" cy="1795900"/>
            </a:xfrm>
            <a:custGeom>
              <a:rect b="b" l="l" r="r" t="t"/>
              <a:pathLst>
                <a:path extrusionOk="0" h="71836" w="124924">
                  <a:moveTo>
                    <a:pt x="102507" y="0"/>
                  </a:moveTo>
                  <a:cubicBezTo>
                    <a:pt x="101890" y="0"/>
                    <a:pt x="101273" y="142"/>
                    <a:pt x="100706" y="426"/>
                  </a:cubicBezTo>
                  <a:lnTo>
                    <a:pt x="1001" y="57967"/>
                  </a:lnTo>
                  <a:cubicBezTo>
                    <a:pt x="1" y="58534"/>
                    <a:pt x="1" y="59468"/>
                    <a:pt x="1001" y="60068"/>
                  </a:cubicBezTo>
                  <a:lnTo>
                    <a:pt x="20649" y="71410"/>
                  </a:lnTo>
                  <a:cubicBezTo>
                    <a:pt x="21216" y="71693"/>
                    <a:pt x="21833" y="71835"/>
                    <a:pt x="22450" y="71835"/>
                  </a:cubicBezTo>
                  <a:cubicBezTo>
                    <a:pt x="23067" y="71835"/>
                    <a:pt x="23684" y="71693"/>
                    <a:pt x="24251" y="71410"/>
                  </a:cubicBezTo>
                  <a:lnTo>
                    <a:pt x="61611" y="49828"/>
                  </a:lnTo>
                  <a:lnTo>
                    <a:pt x="67349" y="53164"/>
                  </a:lnTo>
                  <a:cubicBezTo>
                    <a:pt x="68867" y="54048"/>
                    <a:pt x="70860" y="54489"/>
                    <a:pt x="72853" y="54489"/>
                  </a:cubicBezTo>
                  <a:cubicBezTo>
                    <a:pt x="74846" y="54489"/>
                    <a:pt x="76839" y="54048"/>
                    <a:pt x="78357" y="53164"/>
                  </a:cubicBezTo>
                  <a:lnTo>
                    <a:pt x="95469" y="43357"/>
                  </a:lnTo>
                  <a:cubicBezTo>
                    <a:pt x="98538" y="41622"/>
                    <a:pt x="98538" y="38787"/>
                    <a:pt x="95469" y="37019"/>
                  </a:cubicBezTo>
                  <a:lnTo>
                    <a:pt x="89731" y="33683"/>
                  </a:lnTo>
                  <a:lnTo>
                    <a:pt x="123923" y="13835"/>
                  </a:lnTo>
                  <a:cubicBezTo>
                    <a:pt x="124923" y="13302"/>
                    <a:pt x="124923" y="12368"/>
                    <a:pt x="123956" y="11801"/>
                  </a:cubicBezTo>
                  <a:lnTo>
                    <a:pt x="104309" y="426"/>
                  </a:lnTo>
                  <a:cubicBezTo>
                    <a:pt x="103741" y="142"/>
                    <a:pt x="103124" y="0"/>
                    <a:pt x="1025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4982050" y="3805675"/>
              <a:ext cx="962400" cy="555425"/>
            </a:xfrm>
            <a:custGeom>
              <a:rect b="b" l="l" r="r" t="t"/>
              <a:pathLst>
                <a:path extrusionOk="0" h="22217" w="38496">
                  <a:moveTo>
                    <a:pt x="19248" y="0"/>
                  </a:moveTo>
                  <a:cubicBezTo>
                    <a:pt x="8640" y="0"/>
                    <a:pt x="1" y="4970"/>
                    <a:pt x="1" y="11108"/>
                  </a:cubicBezTo>
                  <a:cubicBezTo>
                    <a:pt x="1" y="17246"/>
                    <a:pt x="8640" y="22216"/>
                    <a:pt x="19248" y="22216"/>
                  </a:cubicBezTo>
                  <a:cubicBezTo>
                    <a:pt x="29889" y="22216"/>
                    <a:pt x="38495" y="17246"/>
                    <a:pt x="38495" y="11108"/>
                  </a:cubicBezTo>
                  <a:cubicBezTo>
                    <a:pt x="38495" y="4970"/>
                    <a:pt x="29889" y="0"/>
                    <a:pt x="192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724250" y="3318150"/>
              <a:ext cx="299425" cy="574275"/>
            </a:xfrm>
            <a:custGeom>
              <a:rect b="b" l="l" r="r" t="t"/>
              <a:pathLst>
                <a:path extrusionOk="0" h="22971" w="11977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5724250" y="3318150"/>
              <a:ext cx="299425" cy="574275"/>
            </a:xfrm>
            <a:custGeom>
              <a:rect b="b" l="l" r="r" t="t"/>
              <a:pathLst>
                <a:path extrusionOk="0" h="22971" w="11977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5745950" y="3358200"/>
              <a:ext cx="194225" cy="457500"/>
            </a:xfrm>
            <a:custGeom>
              <a:rect b="b" l="l" r="r" t="t"/>
              <a:pathLst>
                <a:path extrusionOk="0" h="18300" w="7769">
                  <a:moveTo>
                    <a:pt x="7522" y="0"/>
                  </a:moveTo>
                  <a:cubicBezTo>
                    <a:pt x="7483" y="0"/>
                    <a:pt x="7443" y="16"/>
                    <a:pt x="7405" y="53"/>
                  </a:cubicBezTo>
                  <a:cubicBezTo>
                    <a:pt x="2469" y="4356"/>
                    <a:pt x="0" y="10594"/>
                    <a:pt x="300" y="18099"/>
                  </a:cubicBezTo>
                  <a:cubicBezTo>
                    <a:pt x="334" y="18199"/>
                    <a:pt x="400" y="18299"/>
                    <a:pt x="500" y="18299"/>
                  </a:cubicBezTo>
                  <a:lnTo>
                    <a:pt x="534" y="18299"/>
                  </a:lnTo>
                  <a:cubicBezTo>
                    <a:pt x="601" y="18266"/>
                    <a:pt x="667" y="18199"/>
                    <a:pt x="667" y="18099"/>
                  </a:cubicBezTo>
                  <a:cubicBezTo>
                    <a:pt x="367" y="10694"/>
                    <a:pt x="2769" y="4556"/>
                    <a:pt x="7639" y="320"/>
                  </a:cubicBezTo>
                  <a:cubicBezTo>
                    <a:pt x="7769" y="190"/>
                    <a:pt x="7656" y="0"/>
                    <a:pt x="7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5659200" y="3669025"/>
              <a:ext cx="404500" cy="365225"/>
            </a:xfrm>
            <a:custGeom>
              <a:rect b="b" l="l" r="r" t="t"/>
              <a:pathLst>
                <a:path extrusionOk="0" h="14609" w="16180">
                  <a:moveTo>
                    <a:pt x="13652" y="0"/>
                  </a:moveTo>
                  <a:cubicBezTo>
                    <a:pt x="12007" y="0"/>
                    <a:pt x="8949" y="335"/>
                    <a:pt x="8407" y="963"/>
                  </a:cubicBezTo>
                  <a:cubicBezTo>
                    <a:pt x="7740" y="1730"/>
                    <a:pt x="7673" y="3998"/>
                    <a:pt x="7673" y="3998"/>
                  </a:cubicBezTo>
                  <a:cubicBezTo>
                    <a:pt x="7673" y="3998"/>
                    <a:pt x="6806" y="2831"/>
                    <a:pt x="6806" y="1697"/>
                  </a:cubicBezTo>
                  <a:cubicBezTo>
                    <a:pt x="6589" y="1663"/>
                    <a:pt x="6372" y="1647"/>
                    <a:pt x="6157" y="1647"/>
                  </a:cubicBezTo>
                  <a:cubicBezTo>
                    <a:pt x="5511" y="1647"/>
                    <a:pt x="4879" y="1797"/>
                    <a:pt x="4304" y="2097"/>
                  </a:cubicBezTo>
                  <a:cubicBezTo>
                    <a:pt x="3070" y="2731"/>
                    <a:pt x="2636" y="3265"/>
                    <a:pt x="2569" y="4232"/>
                  </a:cubicBezTo>
                  <a:cubicBezTo>
                    <a:pt x="2503" y="5199"/>
                    <a:pt x="2436" y="6667"/>
                    <a:pt x="2803" y="7801"/>
                  </a:cubicBezTo>
                  <a:cubicBezTo>
                    <a:pt x="2803" y="7801"/>
                    <a:pt x="1669" y="5933"/>
                    <a:pt x="1736" y="4299"/>
                  </a:cubicBezTo>
                  <a:lnTo>
                    <a:pt x="1736" y="4299"/>
                  </a:lnTo>
                  <a:cubicBezTo>
                    <a:pt x="1269" y="5099"/>
                    <a:pt x="868" y="5900"/>
                    <a:pt x="535" y="6734"/>
                  </a:cubicBezTo>
                  <a:cubicBezTo>
                    <a:pt x="1" y="8168"/>
                    <a:pt x="635" y="11604"/>
                    <a:pt x="2636" y="13338"/>
                  </a:cubicBezTo>
                  <a:cubicBezTo>
                    <a:pt x="4004" y="14139"/>
                    <a:pt x="5605" y="14606"/>
                    <a:pt x="7206" y="14606"/>
                  </a:cubicBezTo>
                  <a:cubicBezTo>
                    <a:pt x="7268" y="14608"/>
                    <a:pt x="7330" y="14608"/>
                    <a:pt x="7390" y="14608"/>
                  </a:cubicBezTo>
                  <a:cubicBezTo>
                    <a:pt x="10054" y="14608"/>
                    <a:pt x="11042" y="13205"/>
                    <a:pt x="11042" y="13205"/>
                  </a:cubicBezTo>
                  <a:cubicBezTo>
                    <a:pt x="11042" y="13205"/>
                    <a:pt x="9608" y="10803"/>
                    <a:pt x="7973" y="10303"/>
                  </a:cubicBezTo>
                  <a:lnTo>
                    <a:pt x="7973" y="10303"/>
                  </a:lnTo>
                  <a:cubicBezTo>
                    <a:pt x="9675" y="10436"/>
                    <a:pt x="11376" y="10870"/>
                    <a:pt x="12977" y="11604"/>
                  </a:cubicBezTo>
                  <a:cubicBezTo>
                    <a:pt x="12977" y="11604"/>
                    <a:pt x="14645" y="11404"/>
                    <a:pt x="14945" y="8769"/>
                  </a:cubicBezTo>
                  <a:cubicBezTo>
                    <a:pt x="14945" y="8769"/>
                    <a:pt x="13778" y="7368"/>
                    <a:pt x="10342" y="6967"/>
                  </a:cubicBezTo>
                  <a:cubicBezTo>
                    <a:pt x="11433" y="6626"/>
                    <a:pt x="12572" y="6456"/>
                    <a:pt x="13703" y="6456"/>
                  </a:cubicBezTo>
                  <a:cubicBezTo>
                    <a:pt x="14232" y="6456"/>
                    <a:pt x="14759" y="6493"/>
                    <a:pt x="15279" y="6567"/>
                  </a:cubicBezTo>
                  <a:cubicBezTo>
                    <a:pt x="15281" y="6568"/>
                    <a:pt x="15283" y="6568"/>
                    <a:pt x="15285" y="6568"/>
                  </a:cubicBezTo>
                  <a:cubicBezTo>
                    <a:pt x="15522" y="6568"/>
                    <a:pt x="16013" y="3216"/>
                    <a:pt x="16079" y="1663"/>
                  </a:cubicBezTo>
                  <a:cubicBezTo>
                    <a:pt x="16179" y="62"/>
                    <a:pt x="15545" y="196"/>
                    <a:pt x="14345" y="29"/>
                  </a:cubicBezTo>
                  <a:cubicBezTo>
                    <a:pt x="14166" y="10"/>
                    <a:pt x="13929" y="0"/>
                    <a:pt x="136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5720100" y="3689075"/>
              <a:ext cx="310225" cy="317600"/>
            </a:xfrm>
            <a:custGeom>
              <a:rect b="b" l="l" r="r" t="t"/>
              <a:pathLst>
                <a:path extrusionOk="0" h="12704" w="12409">
                  <a:moveTo>
                    <a:pt x="12224" y="1"/>
                  </a:moveTo>
                  <a:cubicBezTo>
                    <a:pt x="12198" y="1"/>
                    <a:pt x="12170" y="9"/>
                    <a:pt x="12142" y="28"/>
                  </a:cubicBezTo>
                  <a:cubicBezTo>
                    <a:pt x="9240" y="995"/>
                    <a:pt x="1635" y="7533"/>
                    <a:pt x="33" y="12470"/>
                  </a:cubicBezTo>
                  <a:cubicBezTo>
                    <a:pt x="0" y="12570"/>
                    <a:pt x="33" y="12670"/>
                    <a:pt x="133" y="12703"/>
                  </a:cubicBezTo>
                  <a:lnTo>
                    <a:pt x="234" y="12703"/>
                  </a:lnTo>
                  <a:cubicBezTo>
                    <a:pt x="300" y="12703"/>
                    <a:pt x="334" y="12637"/>
                    <a:pt x="367" y="12603"/>
                  </a:cubicBezTo>
                  <a:cubicBezTo>
                    <a:pt x="1968" y="7733"/>
                    <a:pt x="9407" y="1328"/>
                    <a:pt x="12276" y="361"/>
                  </a:cubicBezTo>
                  <a:cubicBezTo>
                    <a:pt x="12376" y="328"/>
                    <a:pt x="12409" y="228"/>
                    <a:pt x="12376" y="128"/>
                  </a:cubicBezTo>
                  <a:cubicBezTo>
                    <a:pt x="12352" y="55"/>
                    <a:pt x="12293" y="1"/>
                    <a:pt x="12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2899750" y="2951725"/>
              <a:ext cx="1027425" cy="1092475"/>
            </a:xfrm>
            <a:custGeom>
              <a:rect b="b" l="l" r="r" t="t"/>
              <a:pathLst>
                <a:path extrusionOk="0" h="43699" w="41097">
                  <a:moveTo>
                    <a:pt x="25719" y="0"/>
                  </a:moveTo>
                  <a:lnTo>
                    <a:pt x="0" y="14911"/>
                  </a:lnTo>
                  <a:lnTo>
                    <a:pt x="0" y="33091"/>
                  </a:lnTo>
                  <a:cubicBezTo>
                    <a:pt x="67" y="34125"/>
                    <a:pt x="601" y="35059"/>
                    <a:pt x="1468" y="35626"/>
                  </a:cubicBezTo>
                  <a:lnTo>
                    <a:pt x="13043" y="42397"/>
                  </a:lnTo>
                  <a:cubicBezTo>
                    <a:pt x="14561" y="43265"/>
                    <a:pt x="16554" y="43698"/>
                    <a:pt x="18547" y="43698"/>
                  </a:cubicBezTo>
                  <a:cubicBezTo>
                    <a:pt x="20540" y="43698"/>
                    <a:pt x="22533" y="43265"/>
                    <a:pt x="24051" y="42397"/>
                  </a:cubicBezTo>
                  <a:lnTo>
                    <a:pt x="38795" y="33858"/>
                  </a:lnTo>
                  <a:cubicBezTo>
                    <a:pt x="40329" y="32991"/>
                    <a:pt x="41096" y="31857"/>
                    <a:pt x="41096" y="30689"/>
                  </a:cubicBezTo>
                  <a:lnTo>
                    <a:pt x="41096" y="28654"/>
                  </a:lnTo>
                  <a:lnTo>
                    <a:pt x="27186" y="20749"/>
                  </a:lnTo>
                  <a:cubicBezTo>
                    <a:pt x="26319" y="20181"/>
                    <a:pt x="25785" y="19247"/>
                    <a:pt x="25719" y="18213"/>
                  </a:cubicBezTo>
                  <a:lnTo>
                    <a:pt x="2571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2898900" y="3253600"/>
              <a:ext cx="155150" cy="657175"/>
            </a:xfrm>
            <a:custGeom>
              <a:rect b="b" l="l" r="r" t="t"/>
              <a:pathLst>
                <a:path extrusionOk="0" h="26287" w="6206">
                  <a:moveTo>
                    <a:pt x="4904" y="1"/>
                  </a:moveTo>
                  <a:lnTo>
                    <a:pt x="1" y="2836"/>
                  </a:lnTo>
                  <a:lnTo>
                    <a:pt x="1" y="21016"/>
                  </a:lnTo>
                  <a:cubicBezTo>
                    <a:pt x="68" y="22050"/>
                    <a:pt x="601" y="22984"/>
                    <a:pt x="1469" y="23551"/>
                  </a:cubicBezTo>
                  <a:lnTo>
                    <a:pt x="6205" y="26286"/>
                  </a:lnTo>
                  <a:lnTo>
                    <a:pt x="6205" y="24218"/>
                  </a:lnTo>
                  <a:lnTo>
                    <a:pt x="3270" y="22517"/>
                  </a:lnTo>
                  <a:cubicBezTo>
                    <a:pt x="2403" y="21950"/>
                    <a:pt x="1835" y="21016"/>
                    <a:pt x="1802" y="19982"/>
                  </a:cubicBezTo>
                  <a:lnTo>
                    <a:pt x="1802" y="5771"/>
                  </a:lnTo>
                  <a:lnTo>
                    <a:pt x="5238" y="3770"/>
                  </a:lnTo>
                  <a:cubicBezTo>
                    <a:pt x="5138" y="2536"/>
                    <a:pt x="5004" y="1235"/>
                    <a:pt x="49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2943950" y="3025950"/>
              <a:ext cx="1002400" cy="966550"/>
            </a:xfrm>
            <a:custGeom>
              <a:rect b="b" l="l" r="r" t="t"/>
              <a:pathLst>
                <a:path extrusionOk="0" h="38662" w="40096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11275" y="37360"/>
                  </a:lnTo>
                  <a:cubicBezTo>
                    <a:pt x="12793" y="38228"/>
                    <a:pt x="14786" y="38661"/>
                    <a:pt x="16779" y="38661"/>
                  </a:cubicBezTo>
                  <a:cubicBezTo>
                    <a:pt x="18772" y="38661"/>
                    <a:pt x="20765" y="38228"/>
                    <a:pt x="22283" y="37360"/>
                  </a:cubicBezTo>
                  <a:lnTo>
                    <a:pt x="37027" y="28821"/>
                  </a:lnTo>
                  <a:cubicBezTo>
                    <a:pt x="40095" y="27053"/>
                    <a:pt x="40095" y="24217"/>
                    <a:pt x="37027" y="22450"/>
                  </a:cubicBez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2943950" y="3025950"/>
              <a:ext cx="755550" cy="833125"/>
            </a:xfrm>
            <a:custGeom>
              <a:rect b="b" l="l" r="r" t="t"/>
              <a:pathLst>
                <a:path extrusionOk="0" h="33325" w="30222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4403" y="33324"/>
                  </a:lnTo>
                  <a:lnTo>
                    <a:pt x="30222" y="18480"/>
                  </a:ln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3369250" y="3668075"/>
              <a:ext cx="557925" cy="376125"/>
            </a:xfrm>
            <a:custGeom>
              <a:rect b="b" l="l" r="r" t="t"/>
              <a:pathLst>
                <a:path extrusionOk="0" h="15045" w="22317">
                  <a:moveTo>
                    <a:pt x="22316" y="0"/>
                  </a:moveTo>
                  <a:cubicBezTo>
                    <a:pt x="22316" y="1134"/>
                    <a:pt x="21549" y="2269"/>
                    <a:pt x="20015" y="3169"/>
                  </a:cubicBezTo>
                  <a:lnTo>
                    <a:pt x="5271" y="11709"/>
                  </a:lnTo>
                  <a:cubicBezTo>
                    <a:pt x="3670" y="12576"/>
                    <a:pt x="1835" y="13010"/>
                    <a:pt x="0" y="13010"/>
                  </a:cubicBezTo>
                  <a:lnTo>
                    <a:pt x="0" y="15044"/>
                  </a:lnTo>
                  <a:cubicBezTo>
                    <a:pt x="1835" y="15044"/>
                    <a:pt x="3670" y="14611"/>
                    <a:pt x="5271" y="13743"/>
                  </a:cubicBezTo>
                  <a:lnTo>
                    <a:pt x="20015" y="5204"/>
                  </a:lnTo>
                  <a:cubicBezTo>
                    <a:pt x="21549" y="4337"/>
                    <a:pt x="22316" y="3203"/>
                    <a:pt x="22316" y="2035"/>
                  </a:cubicBezTo>
                  <a:lnTo>
                    <a:pt x="22316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1866500" y="456475"/>
              <a:ext cx="2669425" cy="3797150"/>
            </a:xfrm>
            <a:custGeom>
              <a:rect b="b" l="l" r="r" t="t"/>
              <a:pathLst>
                <a:path extrusionOk="0" h="151886" w="106777">
                  <a:moveTo>
                    <a:pt x="103336" y="1"/>
                  </a:moveTo>
                  <a:cubicBezTo>
                    <a:pt x="102701" y="1"/>
                    <a:pt x="102064" y="160"/>
                    <a:pt x="101473" y="473"/>
                  </a:cubicBezTo>
                  <a:lnTo>
                    <a:pt x="1835" y="58014"/>
                  </a:lnTo>
                  <a:cubicBezTo>
                    <a:pt x="735" y="58714"/>
                    <a:pt x="67" y="59882"/>
                    <a:pt x="1" y="61183"/>
                  </a:cubicBezTo>
                  <a:lnTo>
                    <a:pt x="1" y="148378"/>
                  </a:lnTo>
                  <a:cubicBezTo>
                    <a:pt x="34" y="149613"/>
                    <a:pt x="668" y="150780"/>
                    <a:pt x="1735" y="151481"/>
                  </a:cubicBezTo>
                  <a:cubicBezTo>
                    <a:pt x="2262" y="151752"/>
                    <a:pt x="2842" y="151886"/>
                    <a:pt x="3425" y="151886"/>
                  </a:cubicBezTo>
                  <a:cubicBezTo>
                    <a:pt x="4060" y="151886"/>
                    <a:pt x="4697" y="151727"/>
                    <a:pt x="5271" y="151414"/>
                  </a:cubicBezTo>
                  <a:lnTo>
                    <a:pt x="104942" y="93873"/>
                  </a:lnTo>
                  <a:cubicBezTo>
                    <a:pt x="106010" y="93172"/>
                    <a:pt x="106710" y="92005"/>
                    <a:pt x="106777" y="90704"/>
                  </a:cubicBezTo>
                  <a:lnTo>
                    <a:pt x="106777" y="3508"/>
                  </a:lnTo>
                  <a:cubicBezTo>
                    <a:pt x="106710" y="2274"/>
                    <a:pt x="106076" y="1106"/>
                    <a:pt x="105042" y="406"/>
                  </a:cubicBezTo>
                  <a:cubicBezTo>
                    <a:pt x="104500" y="134"/>
                    <a:pt x="103919" y="1"/>
                    <a:pt x="1033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1952650" y="511475"/>
              <a:ext cx="2583275" cy="3736900"/>
            </a:xfrm>
            <a:custGeom>
              <a:rect b="b" l="l" r="r" t="t"/>
              <a:pathLst>
                <a:path extrusionOk="0" h="149476" w="103331">
                  <a:moveTo>
                    <a:pt x="102302" y="0"/>
                  </a:moveTo>
                  <a:cubicBezTo>
                    <a:pt x="102058" y="0"/>
                    <a:pt x="101784" y="78"/>
                    <a:pt x="101496" y="241"/>
                  </a:cubicBezTo>
                  <a:lnTo>
                    <a:pt x="1858" y="57782"/>
                  </a:lnTo>
                  <a:cubicBezTo>
                    <a:pt x="758" y="58516"/>
                    <a:pt x="91" y="59683"/>
                    <a:pt x="24" y="60984"/>
                  </a:cubicBezTo>
                  <a:lnTo>
                    <a:pt x="24" y="148147"/>
                  </a:lnTo>
                  <a:cubicBezTo>
                    <a:pt x="0" y="148993"/>
                    <a:pt x="408" y="149475"/>
                    <a:pt x="1001" y="149475"/>
                  </a:cubicBezTo>
                  <a:cubicBezTo>
                    <a:pt x="1249" y="149475"/>
                    <a:pt x="1530" y="149391"/>
                    <a:pt x="1825" y="149214"/>
                  </a:cubicBezTo>
                  <a:lnTo>
                    <a:pt x="101496" y="91706"/>
                  </a:lnTo>
                  <a:cubicBezTo>
                    <a:pt x="102564" y="91006"/>
                    <a:pt x="103264" y="89805"/>
                    <a:pt x="103331" y="88537"/>
                  </a:cubicBezTo>
                  <a:lnTo>
                    <a:pt x="103331" y="1308"/>
                  </a:lnTo>
                  <a:cubicBezTo>
                    <a:pt x="103331" y="476"/>
                    <a:pt x="102908" y="0"/>
                    <a:pt x="10230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2038300" y="652500"/>
              <a:ext cx="2410900" cy="3294725"/>
            </a:xfrm>
            <a:custGeom>
              <a:rect b="b" l="l" r="r" t="t"/>
              <a:pathLst>
                <a:path extrusionOk="0" h="131789" w="96436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2038300" y="652500"/>
              <a:ext cx="2410900" cy="3294725"/>
            </a:xfrm>
            <a:custGeom>
              <a:rect b="b" l="l" r="r" t="t"/>
              <a:pathLst>
                <a:path extrusionOk="0" h="131789" w="96436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3209125" y="3312275"/>
              <a:ext cx="101250" cy="122325"/>
            </a:xfrm>
            <a:custGeom>
              <a:rect b="b" l="l" r="r" t="t"/>
              <a:pathLst>
                <a:path extrusionOk="0" h="4893" w="4050">
                  <a:moveTo>
                    <a:pt x="2736" y="456"/>
                  </a:moveTo>
                  <a:cubicBezTo>
                    <a:pt x="2836" y="456"/>
                    <a:pt x="2969" y="489"/>
                    <a:pt x="3070" y="556"/>
                  </a:cubicBezTo>
                  <a:cubicBezTo>
                    <a:pt x="3370" y="756"/>
                    <a:pt x="3537" y="1123"/>
                    <a:pt x="3470" y="1490"/>
                  </a:cubicBezTo>
                  <a:cubicBezTo>
                    <a:pt x="3436" y="2624"/>
                    <a:pt x="2836" y="3658"/>
                    <a:pt x="1869" y="4292"/>
                  </a:cubicBezTo>
                  <a:cubicBezTo>
                    <a:pt x="1695" y="4475"/>
                    <a:pt x="1482" y="4555"/>
                    <a:pt x="1273" y="4555"/>
                  </a:cubicBezTo>
                  <a:cubicBezTo>
                    <a:pt x="762" y="4555"/>
                    <a:pt x="278" y="4074"/>
                    <a:pt x="468" y="3458"/>
                  </a:cubicBezTo>
                  <a:cubicBezTo>
                    <a:pt x="534" y="2324"/>
                    <a:pt x="1135" y="1290"/>
                    <a:pt x="2069" y="656"/>
                  </a:cubicBezTo>
                  <a:cubicBezTo>
                    <a:pt x="2269" y="522"/>
                    <a:pt x="2502" y="456"/>
                    <a:pt x="2736" y="456"/>
                  </a:cubicBezTo>
                  <a:close/>
                  <a:moveTo>
                    <a:pt x="2662" y="0"/>
                  </a:moveTo>
                  <a:cubicBezTo>
                    <a:pt x="2392" y="0"/>
                    <a:pt x="2114" y="89"/>
                    <a:pt x="1869" y="289"/>
                  </a:cubicBezTo>
                  <a:cubicBezTo>
                    <a:pt x="768" y="989"/>
                    <a:pt x="101" y="2157"/>
                    <a:pt x="34" y="3458"/>
                  </a:cubicBezTo>
                  <a:cubicBezTo>
                    <a:pt x="1" y="3958"/>
                    <a:pt x="234" y="4459"/>
                    <a:pt x="634" y="4759"/>
                  </a:cubicBezTo>
                  <a:cubicBezTo>
                    <a:pt x="801" y="4859"/>
                    <a:pt x="1001" y="4892"/>
                    <a:pt x="1202" y="4892"/>
                  </a:cubicBezTo>
                  <a:cubicBezTo>
                    <a:pt x="1502" y="4892"/>
                    <a:pt x="1802" y="4792"/>
                    <a:pt x="2069" y="4625"/>
                  </a:cubicBezTo>
                  <a:cubicBezTo>
                    <a:pt x="3170" y="3925"/>
                    <a:pt x="3837" y="2757"/>
                    <a:pt x="3903" y="1456"/>
                  </a:cubicBezTo>
                  <a:cubicBezTo>
                    <a:pt x="4049" y="631"/>
                    <a:pt x="3383" y="0"/>
                    <a:pt x="26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2432750" y="1007000"/>
              <a:ext cx="2425075" cy="3217675"/>
            </a:xfrm>
            <a:custGeom>
              <a:rect b="b" l="l" r="r" t="t"/>
              <a:pathLst>
                <a:path extrusionOk="0" h="128707" w="97003">
                  <a:moveTo>
                    <a:pt x="97003" y="0"/>
                  </a:moveTo>
                  <a:lnTo>
                    <a:pt x="0" y="55974"/>
                  </a:lnTo>
                  <a:lnTo>
                    <a:pt x="0" y="127458"/>
                  </a:lnTo>
                  <a:cubicBezTo>
                    <a:pt x="0" y="128200"/>
                    <a:pt x="589" y="128707"/>
                    <a:pt x="1240" y="128707"/>
                  </a:cubicBezTo>
                  <a:cubicBezTo>
                    <a:pt x="1437" y="128707"/>
                    <a:pt x="1641" y="128660"/>
                    <a:pt x="1835" y="128559"/>
                  </a:cubicBezTo>
                  <a:lnTo>
                    <a:pt x="3569" y="127558"/>
                  </a:lnTo>
                  <a:lnTo>
                    <a:pt x="95201" y="74721"/>
                  </a:lnTo>
                  <a:cubicBezTo>
                    <a:pt x="96269" y="74020"/>
                    <a:pt x="96936" y="72853"/>
                    <a:pt x="97003" y="71585"/>
                  </a:cubicBezTo>
                  <a:lnTo>
                    <a:pt x="9700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2432750" y="1007825"/>
              <a:ext cx="2425075" cy="3217325"/>
            </a:xfrm>
            <a:custGeom>
              <a:rect b="b" l="l" r="r" t="t"/>
              <a:pathLst>
                <a:path extrusionOk="0" h="128693" w="97003">
                  <a:moveTo>
                    <a:pt x="96602" y="701"/>
                  </a:moveTo>
                  <a:lnTo>
                    <a:pt x="96602" y="71552"/>
                  </a:lnTo>
                  <a:cubicBezTo>
                    <a:pt x="96536" y="72653"/>
                    <a:pt x="95935" y="73687"/>
                    <a:pt x="95001" y="74321"/>
                  </a:cubicBezTo>
                  <a:lnTo>
                    <a:pt x="3369" y="127158"/>
                  </a:lnTo>
                  <a:lnTo>
                    <a:pt x="1635" y="128159"/>
                  </a:lnTo>
                  <a:cubicBezTo>
                    <a:pt x="1501" y="128226"/>
                    <a:pt x="1368" y="128259"/>
                    <a:pt x="1201" y="128259"/>
                  </a:cubicBezTo>
                  <a:cubicBezTo>
                    <a:pt x="1001" y="128259"/>
                    <a:pt x="801" y="128192"/>
                    <a:pt x="634" y="128026"/>
                  </a:cubicBezTo>
                  <a:cubicBezTo>
                    <a:pt x="467" y="127892"/>
                    <a:pt x="400" y="127659"/>
                    <a:pt x="400" y="127425"/>
                  </a:cubicBezTo>
                  <a:lnTo>
                    <a:pt x="400" y="56174"/>
                  </a:lnTo>
                  <a:lnTo>
                    <a:pt x="96602" y="701"/>
                  </a:lnTo>
                  <a:close/>
                  <a:moveTo>
                    <a:pt x="97003" y="1"/>
                  </a:moveTo>
                  <a:lnTo>
                    <a:pt x="0" y="55941"/>
                  </a:lnTo>
                  <a:lnTo>
                    <a:pt x="0" y="127425"/>
                  </a:lnTo>
                  <a:cubicBezTo>
                    <a:pt x="0" y="128126"/>
                    <a:pt x="534" y="128693"/>
                    <a:pt x="1234" y="128693"/>
                  </a:cubicBezTo>
                  <a:cubicBezTo>
                    <a:pt x="1468" y="128693"/>
                    <a:pt x="1668" y="128626"/>
                    <a:pt x="1868" y="128526"/>
                  </a:cubicBezTo>
                  <a:lnTo>
                    <a:pt x="3569" y="127525"/>
                  </a:lnTo>
                  <a:lnTo>
                    <a:pt x="95201" y="74688"/>
                  </a:lnTo>
                  <a:cubicBezTo>
                    <a:pt x="96269" y="73987"/>
                    <a:pt x="96936" y="72820"/>
                    <a:pt x="97003" y="71552"/>
                  </a:cubicBezTo>
                  <a:lnTo>
                    <a:pt x="9700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2374375" y="973650"/>
              <a:ext cx="2483450" cy="1432700"/>
            </a:xfrm>
            <a:custGeom>
              <a:rect b="b" l="l" r="r" t="t"/>
              <a:pathLst>
                <a:path extrusionOk="0" h="57308" w="99338">
                  <a:moveTo>
                    <a:pt x="97036" y="0"/>
                  </a:moveTo>
                  <a:lnTo>
                    <a:pt x="0" y="55973"/>
                  </a:lnTo>
                  <a:lnTo>
                    <a:pt x="2335" y="57308"/>
                  </a:lnTo>
                  <a:lnTo>
                    <a:pt x="99338" y="1334"/>
                  </a:lnTo>
                  <a:lnTo>
                    <a:pt x="970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2374375" y="2372975"/>
              <a:ext cx="74225" cy="1848025"/>
            </a:xfrm>
            <a:custGeom>
              <a:rect b="b" l="l" r="r" t="t"/>
              <a:pathLst>
                <a:path extrusionOk="0" h="73921" w="2969">
                  <a:moveTo>
                    <a:pt x="0" y="0"/>
                  </a:moveTo>
                  <a:lnTo>
                    <a:pt x="0" y="71118"/>
                  </a:lnTo>
                  <a:cubicBezTo>
                    <a:pt x="0" y="71185"/>
                    <a:pt x="0" y="71285"/>
                    <a:pt x="0" y="71385"/>
                  </a:cubicBezTo>
                  <a:cubicBezTo>
                    <a:pt x="100" y="71952"/>
                    <a:pt x="434" y="72486"/>
                    <a:pt x="968" y="72786"/>
                  </a:cubicBezTo>
                  <a:lnTo>
                    <a:pt x="2869" y="73887"/>
                  </a:lnTo>
                  <a:lnTo>
                    <a:pt x="2969" y="73920"/>
                  </a:lnTo>
                  <a:cubicBezTo>
                    <a:pt x="2569" y="73720"/>
                    <a:pt x="2335" y="73286"/>
                    <a:pt x="2335" y="72819"/>
                  </a:cubicBezTo>
                  <a:lnTo>
                    <a:pt x="2335" y="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2374375" y="835425"/>
              <a:ext cx="2483450" cy="1570925"/>
            </a:xfrm>
            <a:custGeom>
              <a:rect b="b" l="l" r="r" t="t"/>
              <a:pathLst>
                <a:path extrusionOk="0" h="62837" w="99338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2374375" y="835425"/>
              <a:ext cx="2483450" cy="1570925"/>
            </a:xfrm>
            <a:custGeom>
              <a:rect b="b" l="l" r="r" t="t"/>
              <a:pathLst>
                <a:path extrusionOk="0" h="62837" w="99338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2432750" y="871125"/>
              <a:ext cx="2425075" cy="1535225"/>
            </a:xfrm>
            <a:custGeom>
              <a:rect b="b" l="l" r="r" t="t"/>
              <a:pathLst>
                <a:path extrusionOk="0" h="61409" w="97003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2432750" y="871125"/>
              <a:ext cx="2425075" cy="1535225"/>
            </a:xfrm>
            <a:custGeom>
              <a:rect b="b" l="l" r="r" t="t"/>
              <a:pathLst>
                <a:path extrusionOk="0" h="61409" w="97003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2374375" y="2230375"/>
              <a:ext cx="64225" cy="175975"/>
            </a:xfrm>
            <a:custGeom>
              <a:rect b="b" l="l" r="r" t="t"/>
              <a:pathLst>
                <a:path extrusionOk="0" h="7039" w="2569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2374375" y="2230375"/>
              <a:ext cx="64225" cy="175975"/>
            </a:xfrm>
            <a:custGeom>
              <a:rect b="b" l="l" r="r" t="t"/>
              <a:pathLst>
                <a:path extrusionOk="0" h="7039" w="2569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4751900" y="963200"/>
              <a:ext cx="41725" cy="54275"/>
            </a:xfrm>
            <a:custGeom>
              <a:rect b="b" l="l" r="r" t="t"/>
              <a:pathLst>
                <a:path extrusionOk="0" h="2171" w="1669">
                  <a:moveTo>
                    <a:pt x="1219" y="0"/>
                  </a:moveTo>
                  <a:cubicBezTo>
                    <a:pt x="1104" y="0"/>
                    <a:pt x="974" y="38"/>
                    <a:pt x="834" y="118"/>
                  </a:cubicBezTo>
                  <a:cubicBezTo>
                    <a:pt x="367" y="418"/>
                    <a:pt x="34" y="985"/>
                    <a:pt x="0" y="1586"/>
                  </a:cubicBezTo>
                  <a:cubicBezTo>
                    <a:pt x="0" y="1960"/>
                    <a:pt x="197" y="2170"/>
                    <a:pt x="465" y="2170"/>
                  </a:cubicBezTo>
                  <a:cubicBezTo>
                    <a:pt x="578" y="2170"/>
                    <a:pt x="705" y="2132"/>
                    <a:pt x="834" y="2053"/>
                  </a:cubicBezTo>
                  <a:cubicBezTo>
                    <a:pt x="1335" y="1719"/>
                    <a:pt x="1668" y="1185"/>
                    <a:pt x="1668" y="585"/>
                  </a:cubicBezTo>
                  <a:cubicBezTo>
                    <a:pt x="1668" y="210"/>
                    <a:pt x="1488" y="0"/>
                    <a:pt x="12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4667675" y="1011725"/>
              <a:ext cx="41725" cy="54775"/>
            </a:xfrm>
            <a:custGeom>
              <a:rect b="b" l="l" r="r" t="t"/>
              <a:pathLst>
                <a:path extrusionOk="0" h="2191" w="1669">
                  <a:moveTo>
                    <a:pt x="1186" y="1"/>
                  </a:moveTo>
                  <a:cubicBezTo>
                    <a:pt x="1077" y="1"/>
                    <a:pt x="957" y="36"/>
                    <a:pt x="834" y="112"/>
                  </a:cubicBezTo>
                  <a:cubicBezTo>
                    <a:pt x="334" y="445"/>
                    <a:pt x="34" y="979"/>
                    <a:pt x="0" y="1579"/>
                  </a:cubicBezTo>
                  <a:cubicBezTo>
                    <a:pt x="0" y="1962"/>
                    <a:pt x="189" y="2191"/>
                    <a:pt x="468" y="2191"/>
                  </a:cubicBezTo>
                  <a:cubicBezTo>
                    <a:pt x="578" y="2191"/>
                    <a:pt x="702" y="2155"/>
                    <a:pt x="834" y="2080"/>
                  </a:cubicBezTo>
                  <a:cubicBezTo>
                    <a:pt x="1335" y="1746"/>
                    <a:pt x="1635" y="1179"/>
                    <a:pt x="1668" y="612"/>
                  </a:cubicBezTo>
                  <a:cubicBezTo>
                    <a:pt x="1668" y="229"/>
                    <a:pt x="1462" y="1"/>
                    <a:pt x="11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582600" y="1060775"/>
              <a:ext cx="41725" cy="54925"/>
            </a:xfrm>
            <a:custGeom>
              <a:rect b="b" l="l" r="r" t="t"/>
              <a:pathLst>
                <a:path extrusionOk="0" h="2197" w="1669">
                  <a:moveTo>
                    <a:pt x="1215" y="1"/>
                  </a:moveTo>
                  <a:cubicBezTo>
                    <a:pt x="1102" y="1"/>
                    <a:pt x="973" y="39"/>
                    <a:pt x="835" y="118"/>
                  </a:cubicBezTo>
                  <a:cubicBezTo>
                    <a:pt x="334" y="451"/>
                    <a:pt x="34" y="985"/>
                    <a:pt x="1" y="1585"/>
                  </a:cubicBezTo>
                  <a:cubicBezTo>
                    <a:pt x="1" y="1968"/>
                    <a:pt x="207" y="2197"/>
                    <a:pt x="483" y="2197"/>
                  </a:cubicBezTo>
                  <a:cubicBezTo>
                    <a:pt x="592" y="2197"/>
                    <a:pt x="712" y="2161"/>
                    <a:pt x="835" y="2086"/>
                  </a:cubicBezTo>
                  <a:cubicBezTo>
                    <a:pt x="1335" y="1752"/>
                    <a:pt x="1635" y="1185"/>
                    <a:pt x="1669" y="618"/>
                  </a:cubicBezTo>
                  <a:cubicBezTo>
                    <a:pt x="1669" y="218"/>
                    <a:pt x="1486" y="1"/>
                    <a:pt x="12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2432750" y="2049400"/>
              <a:ext cx="619625" cy="2175275"/>
            </a:xfrm>
            <a:custGeom>
              <a:rect b="b" l="l" r="r" t="t"/>
              <a:pathLst>
                <a:path extrusionOk="0" h="87011" w="24785">
                  <a:moveTo>
                    <a:pt x="24785" y="1"/>
                  </a:moveTo>
                  <a:lnTo>
                    <a:pt x="0" y="14278"/>
                  </a:lnTo>
                  <a:lnTo>
                    <a:pt x="0" y="85762"/>
                  </a:lnTo>
                  <a:cubicBezTo>
                    <a:pt x="0" y="86504"/>
                    <a:pt x="589" y="87011"/>
                    <a:pt x="1240" y="87011"/>
                  </a:cubicBezTo>
                  <a:cubicBezTo>
                    <a:pt x="1437" y="87011"/>
                    <a:pt x="1641" y="86964"/>
                    <a:pt x="1835" y="86863"/>
                  </a:cubicBezTo>
                  <a:lnTo>
                    <a:pt x="3569" y="85862"/>
                  </a:lnTo>
                  <a:lnTo>
                    <a:pt x="24785" y="73620"/>
                  </a:lnTo>
                  <a:lnTo>
                    <a:pt x="2478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3094050" y="1090400"/>
              <a:ext cx="1712900" cy="2725300"/>
            </a:xfrm>
            <a:custGeom>
              <a:rect b="b" l="l" r="r" t="t"/>
              <a:pathLst>
                <a:path extrusionOk="0" h="109012" w="68516">
                  <a:moveTo>
                    <a:pt x="68516" y="0"/>
                  </a:moveTo>
                  <a:lnTo>
                    <a:pt x="0" y="39562"/>
                  </a:lnTo>
                  <a:lnTo>
                    <a:pt x="0" y="109011"/>
                  </a:lnTo>
                  <a:lnTo>
                    <a:pt x="68516" y="69450"/>
                  </a:lnTo>
                  <a:lnTo>
                    <a:pt x="6851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2501950" y="2257100"/>
              <a:ext cx="421175" cy="303650"/>
            </a:xfrm>
            <a:custGeom>
              <a:rect b="b" l="l" r="r" t="t"/>
              <a:pathLst>
                <a:path extrusionOk="0" h="12146" w="16847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2501950" y="2257100"/>
              <a:ext cx="421175" cy="303650"/>
            </a:xfrm>
            <a:custGeom>
              <a:rect b="b" l="l" r="r" t="t"/>
              <a:pathLst>
                <a:path extrusionOk="0" h="12146" w="16847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2948100" y="2223850"/>
              <a:ext cx="52575" cy="61575"/>
            </a:xfrm>
            <a:custGeom>
              <a:rect b="b" l="l" r="r" t="t"/>
              <a:pathLst>
                <a:path extrusionOk="0" h="2463" w="2103">
                  <a:moveTo>
                    <a:pt x="1168" y="361"/>
                  </a:moveTo>
                  <a:cubicBezTo>
                    <a:pt x="1235" y="428"/>
                    <a:pt x="1335" y="562"/>
                    <a:pt x="1335" y="862"/>
                  </a:cubicBezTo>
                  <a:cubicBezTo>
                    <a:pt x="1335" y="1329"/>
                    <a:pt x="1135" y="1762"/>
                    <a:pt x="768" y="2063"/>
                  </a:cubicBezTo>
                  <a:cubicBezTo>
                    <a:pt x="721" y="2086"/>
                    <a:pt x="674" y="2110"/>
                    <a:pt x="627" y="2110"/>
                  </a:cubicBezTo>
                  <a:cubicBezTo>
                    <a:pt x="607" y="2110"/>
                    <a:pt x="587" y="2106"/>
                    <a:pt x="568" y="2096"/>
                  </a:cubicBezTo>
                  <a:cubicBezTo>
                    <a:pt x="501" y="2029"/>
                    <a:pt x="401" y="1896"/>
                    <a:pt x="401" y="1596"/>
                  </a:cubicBezTo>
                  <a:cubicBezTo>
                    <a:pt x="401" y="1129"/>
                    <a:pt x="601" y="695"/>
                    <a:pt x="968" y="395"/>
                  </a:cubicBezTo>
                  <a:cubicBezTo>
                    <a:pt x="1002" y="395"/>
                    <a:pt x="1035" y="361"/>
                    <a:pt x="1102" y="361"/>
                  </a:cubicBezTo>
                  <a:close/>
                  <a:moveTo>
                    <a:pt x="1100" y="1"/>
                  </a:moveTo>
                  <a:cubicBezTo>
                    <a:pt x="984" y="1"/>
                    <a:pt x="865" y="36"/>
                    <a:pt x="768" y="95"/>
                  </a:cubicBezTo>
                  <a:cubicBezTo>
                    <a:pt x="301" y="462"/>
                    <a:pt x="34" y="1029"/>
                    <a:pt x="34" y="1596"/>
                  </a:cubicBezTo>
                  <a:cubicBezTo>
                    <a:pt x="1" y="1929"/>
                    <a:pt x="134" y="2229"/>
                    <a:pt x="401" y="2396"/>
                  </a:cubicBezTo>
                  <a:cubicBezTo>
                    <a:pt x="468" y="2463"/>
                    <a:pt x="535" y="2463"/>
                    <a:pt x="635" y="2463"/>
                  </a:cubicBezTo>
                  <a:cubicBezTo>
                    <a:pt x="735" y="2463"/>
                    <a:pt x="868" y="2430"/>
                    <a:pt x="968" y="2396"/>
                  </a:cubicBezTo>
                  <a:cubicBezTo>
                    <a:pt x="1135" y="2263"/>
                    <a:pt x="1268" y="2129"/>
                    <a:pt x="1369" y="1963"/>
                  </a:cubicBezTo>
                  <a:lnTo>
                    <a:pt x="1769" y="2330"/>
                  </a:lnTo>
                  <a:cubicBezTo>
                    <a:pt x="1802" y="2363"/>
                    <a:pt x="1836" y="2396"/>
                    <a:pt x="1869" y="2396"/>
                  </a:cubicBezTo>
                  <a:cubicBezTo>
                    <a:pt x="1936" y="2396"/>
                    <a:pt x="1969" y="2363"/>
                    <a:pt x="2002" y="2330"/>
                  </a:cubicBezTo>
                  <a:cubicBezTo>
                    <a:pt x="2102" y="2263"/>
                    <a:pt x="2069" y="2129"/>
                    <a:pt x="2002" y="2063"/>
                  </a:cubicBezTo>
                  <a:lnTo>
                    <a:pt x="1535" y="1629"/>
                  </a:lnTo>
                  <a:cubicBezTo>
                    <a:pt x="1635" y="1362"/>
                    <a:pt x="1669" y="1129"/>
                    <a:pt x="1669" y="862"/>
                  </a:cubicBezTo>
                  <a:cubicBezTo>
                    <a:pt x="1735" y="562"/>
                    <a:pt x="1602" y="261"/>
                    <a:pt x="1335" y="61"/>
                  </a:cubicBezTo>
                  <a:cubicBezTo>
                    <a:pt x="1265" y="19"/>
                    <a:pt x="1184" y="1"/>
                    <a:pt x="11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2501125" y="2653175"/>
              <a:ext cx="10875" cy="31725"/>
            </a:xfrm>
            <a:custGeom>
              <a:rect b="b" l="l" r="r" t="t"/>
              <a:pathLst>
                <a:path extrusionOk="0" h="1269" w="435">
                  <a:moveTo>
                    <a:pt x="401" y="0"/>
                  </a:moveTo>
                  <a:lnTo>
                    <a:pt x="67" y="234"/>
                  </a:lnTo>
                  <a:cubicBezTo>
                    <a:pt x="34" y="234"/>
                    <a:pt x="0" y="267"/>
                    <a:pt x="0" y="301"/>
                  </a:cubicBezTo>
                  <a:lnTo>
                    <a:pt x="0" y="1268"/>
                  </a:lnTo>
                  <a:lnTo>
                    <a:pt x="67" y="1268"/>
                  </a:ln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0"/>
                    <a:pt x="401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2514475" y="2646500"/>
              <a:ext cx="10850" cy="30875"/>
            </a:xfrm>
            <a:custGeom>
              <a:rect b="b" l="l" r="r" t="t"/>
              <a:pathLst>
                <a:path extrusionOk="0" h="1235" w="434">
                  <a:moveTo>
                    <a:pt x="400" y="1"/>
                  </a:moveTo>
                  <a:lnTo>
                    <a:pt x="34" y="167"/>
                  </a:lnTo>
                  <a:cubicBezTo>
                    <a:pt x="34" y="201"/>
                    <a:pt x="0" y="234"/>
                    <a:pt x="0" y="267"/>
                  </a:cubicBezTo>
                  <a:lnTo>
                    <a:pt x="0" y="1201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1"/>
                    <a:pt x="434" y="968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2527800" y="2638175"/>
              <a:ext cx="10875" cy="31700"/>
            </a:xfrm>
            <a:custGeom>
              <a:rect b="b" l="l" r="r" t="t"/>
              <a:pathLst>
                <a:path extrusionOk="0" h="1268" w="435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34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7"/>
                  </a:lnTo>
                  <a:cubicBezTo>
                    <a:pt x="435" y="1034"/>
                    <a:pt x="435" y="1001"/>
                    <a:pt x="435" y="1001"/>
                  </a:cubicBezTo>
                  <a:lnTo>
                    <a:pt x="435" y="33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2501125" y="2684025"/>
              <a:ext cx="10875" cy="32550"/>
            </a:xfrm>
            <a:custGeom>
              <a:rect b="b" l="l" r="r" t="t"/>
              <a:pathLst>
                <a:path extrusionOk="0" h="1302" w="435">
                  <a:moveTo>
                    <a:pt x="401" y="1"/>
                  </a:moveTo>
                  <a:lnTo>
                    <a:pt x="67" y="234"/>
                  </a:lnTo>
                  <a:cubicBezTo>
                    <a:pt x="34" y="234"/>
                    <a:pt x="0" y="268"/>
                    <a:pt x="0" y="301"/>
                  </a:cubicBezTo>
                  <a:lnTo>
                    <a:pt x="0" y="1268"/>
                  </a:lnTo>
                  <a:cubicBezTo>
                    <a:pt x="0" y="1302"/>
                    <a:pt x="67" y="1302"/>
                    <a:pt x="67" y="1302"/>
                  </a:cubicBez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1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2514475" y="2677350"/>
              <a:ext cx="10850" cy="30900"/>
            </a:xfrm>
            <a:custGeom>
              <a:rect b="b" l="l" r="r" t="t"/>
              <a:pathLst>
                <a:path extrusionOk="0" h="1236" w="434">
                  <a:moveTo>
                    <a:pt x="400" y="1"/>
                  </a:moveTo>
                  <a:lnTo>
                    <a:pt x="34" y="201"/>
                  </a:lnTo>
                  <a:cubicBezTo>
                    <a:pt x="34" y="201"/>
                    <a:pt x="0" y="234"/>
                    <a:pt x="0" y="268"/>
                  </a:cubicBezTo>
                  <a:lnTo>
                    <a:pt x="0" y="1202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2"/>
                    <a:pt x="434" y="1002"/>
                  </a:cubicBezTo>
                  <a:lnTo>
                    <a:pt x="434" y="34"/>
                  </a:lnTo>
                  <a:cubicBezTo>
                    <a:pt x="434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2527800" y="2669025"/>
              <a:ext cx="10875" cy="31700"/>
            </a:xfrm>
            <a:custGeom>
              <a:rect b="b" l="l" r="r" t="t"/>
              <a:pathLst>
                <a:path extrusionOk="0" h="1268" w="435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67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8"/>
                  </a:lnTo>
                  <a:cubicBezTo>
                    <a:pt x="435" y="1034"/>
                    <a:pt x="435" y="1034"/>
                    <a:pt x="435" y="1001"/>
                  </a:cubicBezTo>
                  <a:lnTo>
                    <a:pt x="435" y="34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2501950" y="2764300"/>
              <a:ext cx="12325" cy="28500"/>
            </a:xfrm>
            <a:custGeom>
              <a:rect b="b" l="l" r="r" t="t"/>
              <a:pathLst>
                <a:path extrusionOk="0" h="1140" w="493">
                  <a:moveTo>
                    <a:pt x="451" y="0"/>
                  </a:moveTo>
                  <a:cubicBezTo>
                    <a:pt x="443" y="0"/>
                    <a:pt x="434" y="9"/>
                    <a:pt x="434" y="25"/>
                  </a:cubicBezTo>
                  <a:lnTo>
                    <a:pt x="1" y="793"/>
                  </a:lnTo>
                  <a:lnTo>
                    <a:pt x="1" y="893"/>
                  </a:lnTo>
                  <a:lnTo>
                    <a:pt x="434" y="1126"/>
                  </a:lnTo>
                  <a:cubicBezTo>
                    <a:pt x="434" y="1135"/>
                    <a:pt x="439" y="1139"/>
                    <a:pt x="446" y="1139"/>
                  </a:cubicBezTo>
                  <a:cubicBezTo>
                    <a:pt x="463" y="1139"/>
                    <a:pt x="492" y="1108"/>
                    <a:pt x="468" y="1059"/>
                  </a:cubicBezTo>
                  <a:lnTo>
                    <a:pt x="468" y="25"/>
                  </a:lnTo>
                  <a:cubicBezTo>
                    <a:pt x="468" y="9"/>
                    <a:pt x="459" y="0"/>
                    <a:pt x="4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2506125" y="2769925"/>
              <a:ext cx="16700" cy="15350"/>
            </a:xfrm>
            <a:custGeom>
              <a:rect b="b" l="l" r="r" t="t"/>
              <a:pathLst>
                <a:path extrusionOk="0" h="614" w="668">
                  <a:moveTo>
                    <a:pt x="668" y="0"/>
                  </a:moveTo>
                  <a:lnTo>
                    <a:pt x="67" y="334"/>
                  </a:lnTo>
                  <a:cubicBezTo>
                    <a:pt x="34" y="367"/>
                    <a:pt x="1" y="434"/>
                    <a:pt x="1" y="501"/>
                  </a:cubicBezTo>
                  <a:cubicBezTo>
                    <a:pt x="1" y="576"/>
                    <a:pt x="19" y="613"/>
                    <a:pt x="43" y="613"/>
                  </a:cubicBezTo>
                  <a:cubicBezTo>
                    <a:pt x="51" y="613"/>
                    <a:pt x="59" y="609"/>
                    <a:pt x="67" y="601"/>
                  </a:cubicBezTo>
                  <a:lnTo>
                    <a:pt x="668" y="2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2525300" y="2765750"/>
              <a:ext cx="5025" cy="9200"/>
            </a:xfrm>
            <a:custGeom>
              <a:rect b="b" l="l" r="r" t="t"/>
              <a:pathLst>
                <a:path extrusionOk="0" h="368" w="201">
                  <a:moveTo>
                    <a:pt x="201" y="1"/>
                  </a:moveTo>
                  <a:lnTo>
                    <a:pt x="1" y="101"/>
                  </a:lnTo>
                  <a:lnTo>
                    <a:pt x="1" y="368"/>
                  </a:lnTo>
                  <a:lnTo>
                    <a:pt x="201" y="26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2532825" y="2758750"/>
              <a:ext cx="10850" cy="32350"/>
            </a:xfrm>
            <a:custGeom>
              <a:rect b="b" l="l" r="r" t="t"/>
              <a:pathLst>
                <a:path extrusionOk="0" h="1294" w="434">
                  <a:moveTo>
                    <a:pt x="366" y="1"/>
                  </a:moveTo>
                  <a:cubicBezTo>
                    <a:pt x="354" y="1"/>
                    <a:pt x="343" y="5"/>
                    <a:pt x="334" y="14"/>
                  </a:cubicBezTo>
                  <a:lnTo>
                    <a:pt x="0" y="181"/>
                  </a:lnTo>
                  <a:lnTo>
                    <a:pt x="0" y="447"/>
                  </a:lnTo>
                  <a:lnTo>
                    <a:pt x="234" y="314"/>
                  </a:lnTo>
                  <a:lnTo>
                    <a:pt x="234" y="1181"/>
                  </a:lnTo>
                  <a:cubicBezTo>
                    <a:pt x="234" y="1256"/>
                    <a:pt x="252" y="1294"/>
                    <a:pt x="290" y="1294"/>
                  </a:cubicBezTo>
                  <a:cubicBezTo>
                    <a:pt x="302" y="1294"/>
                    <a:pt x="317" y="1290"/>
                    <a:pt x="334" y="1281"/>
                  </a:cubicBezTo>
                  <a:cubicBezTo>
                    <a:pt x="400" y="1215"/>
                    <a:pt x="434" y="1148"/>
                    <a:pt x="434" y="1081"/>
                  </a:cubicBezTo>
                  <a:lnTo>
                    <a:pt x="434" y="81"/>
                  </a:lnTo>
                  <a:cubicBezTo>
                    <a:pt x="434" y="32"/>
                    <a:pt x="398" y="1"/>
                    <a:pt x="3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2500300" y="2846675"/>
              <a:ext cx="34825" cy="62550"/>
            </a:xfrm>
            <a:custGeom>
              <a:rect b="b" l="l" r="r" t="t"/>
              <a:pathLst>
                <a:path extrusionOk="0" h="2502" w="1393">
                  <a:moveTo>
                    <a:pt x="952" y="1"/>
                  </a:moveTo>
                  <a:cubicBezTo>
                    <a:pt x="865" y="1"/>
                    <a:pt x="768" y="32"/>
                    <a:pt x="667" y="99"/>
                  </a:cubicBezTo>
                  <a:cubicBezTo>
                    <a:pt x="200" y="500"/>
                    <a:pt x="0" y="1134"/>
                    <a:pt x="67" y="1734"/>
                  </a:cubicBezTo>
                  <a:cubicBezTo>
                    <a:pt x="134" y="2234"/>
                    <a:pt x="434" y="2234"/>
                    <a:pt x="467" y="2468"/>
                  </a:cubicBezTo>
                  <a:cubicBezTo>
                    <a:pt x="467" y="2501"/>
                    <a:pt x="500" y="2501"/>
                    <a:pt x="500" y="2501"/>
                  </a:cubicBezTo>
                  <a:lnTo>
                    <a:pt x="901" y="2268"/>
                  </a:lnTo>
                  <a:cubicBezTo>
                    <a:pt x="934" y="2268"/>
                    <a:pt x="934" y="2234"/>
                    <a:pt x="934" y="2201"/>
                  </a:cubicBezTo>
                  <a:cubicBezTo>
                    <a:pt x="1001" y="1867"/>
                    <a:pt x="1368" y="1500"/>
                    <a:pt x="1368" y="700"/>
                  </a:cubicBezTo>
                  <a:cubicBezTo>
                    <a:pt x="1393" y="276"/>
                    <a:pt x="1212" y="1"/>
                    <a:pt x="9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2511975" y="2907525"/>
              <a:ext cx="11700" cy="16700"/>
            </a:xfrm>
            <a:custGeom>
              <a:rect b="b" l="l" r="r" t="t"/>
              <a:pathLst>
                <a:path extrusionOk="0" h="668" w="468">
                  <a:moveTo>
                    <a:pt x="434" y="0"/>
                  </a:moveTo>
                  <a:lnTo>
                    <a:pt x="67" y="201"/>
                  </a:lnTo>
                  <a:cubicBezTo>
                    <a:pt x="33" y="234"/>
                    <a:pt x="0" y="267"/>
                    <a:pt x="0" y="301"/>
                  </a:cubicBezTo>
                  <a:lnTo>
                    <a:pt x="0" y="634"/>
                  </a:lnTo>
                  <a:cubicBezTo>
                    <a:pt x="0" y="668"/>
                    <a:pt x="33" y="668"/>
                    <a:pt x="67" y="668"/>
                  </a:cubicBezTo>
                  <a:lnTo>
                    <a:pt x="434" y="467"/>
                  </a:lnTo>
                  <a:cubicBezTo>
                    <a:pt x="467" y="434"/>
                    <a:pt x="467" y="401"/>
                    <a:pt x="467" y="401"/>
                  </a:cubicBezTo>
                  <a:lnTo>
                    <a:pt x="467" y="34"/>
                  </a:lnTo>
                  <a:cubicBezTo>
                    <a:pt x="467" y="0"/>
                    <a:pt x="467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2501125" y="2641900"/>
              <a:ext cx="43550" cy="77725"/>
            </a:xfrm>
            <a:custGeom>
              <a:rect b="b" l="l" r="r" t="t"/>
              <a:pathLst>
                <a:path extrusionOk="0" h="3109" w="1742">
                  <a:moveTo>
                    <a:pt x="1085" y="318"/>
                  </a:moveTo>
                  <a:cubicBezTo>
                    <a:pt x="1321" y="318"/>
                    <a:pt x="1502" y="572"/>
                    <a:pt x="1502" y="985"/>
                  </a:cubicBezTo>
                  <a:cubicBezTo>
                    <a:pt x="1502" y="1519"/>
                    <a:pt x="1268" y="2019"/>
                    <a:pt x="868" y="2319"/>
                  </a:cubicBezTo>
                  <a:cubicBezTo>
                    <a:pt x="785" y="2365"/>
                    <a:pt x="708" y="2386"/>
                    <a:pt x="637" y="2386"/>
                  </a:cubicBezTo>
                  <a:cubicBezTo>
                    <a:pt x="394" y="2386"/>
                    <a:pt x="234" y="2133"/>
                    <a:pt x="234" y="1719"/>
                  </a:cubicBezTo>
                  <a:cubicBezTo>
                    <a:pt x="201" y="1185"/>
                    <a:pt x="434" y="685"/>
                    <a:pt x="868" y="385"/>
                  </a:cubicBezTo>
                  <a:cubicBezTo>
                    <a:pt x="943" y="340"/>
                    <a:pt x="1016" y="318"/>
                    <a:pt x="1085" y="318"/>
                  </a:cubicBezTo>
                  <a:close/>
                  <a:moveTo>
                    <a:pt x="1162" y="1"/>
                  </a:moveTo>
                  <a:cubicBezTo>
                    <a:pt x="1033" y="1"/>
                    <a:pt x="887" y="59"/>
                    <a:pt x="734" y="185"/>
                  </a:cubicBezTo>
                  <a:cubicBezTo>
                    <a:pt x="334" y="552"/>
                    <a:pt x="101" y="1052"/>
                    <a:pt x="34" y="1619"/>
                  </a:cubicBezTo>
                  <a:cubicBezTo>
                    <a:pt x="0" y="1886"/>
                    <a:pt x="34" y="2153"/>
                    <a:pt x="134" y="2386"/>
                  </a:cubicBezTo>
                  <a:lnTo>
                    <a:pt x="0" y="3053"/>
                  </a:lnTo>
                  <a:cubicBezTo>
                    <a:pt x="0" y="3092"/>
                    <a:pt x="0" y="3109"/>
                    <a:pt x="14" y="3109"/>
                  </a:cubicBezTo>
                  <a:cubicBezTo>
                    <a:pt x="23" y="3109"/>
                    <a:pt x="40" y="3101"/>
                    <a:pt x="67" y="3087"/>
                  </a:cubicBezTo>
                  <a:lnTo>
                    <a:pt x="434" y="2686"/>
                  </a:lnTo>
                  <a:cubicBezTo>
                    <a:pt x="468" y="2692"/>
                    <a:pt x="503" y="2695"/>
                    <a:pt x="537" y="2695"/>
                  </a:cubicBezTo>
                  <a:cubicBezTo>
                    <a:pt x="702" y="2695"/>
                    <a:pt x="863" y="2630"/>
                    <a:pt x="1001" y="2520"/>
                  </a:cubicBezTo>
                  <a:cubicBezTo>
                    <a:pt x="1401" y="2153"/>
                    <a:pt x="1635" y="1619"/>
                    <a:pt x="1668" y="1085"/>
                  </a:cubicBezTo>
                  <a:cubicBezTo>
                    <a:pt x="1741" y="427"/>
                    <a:pt x="1512" y="1"/>
                    <a:pt x="11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2501125" y="2957975"/>
              <a:ext cx="43550" cy="78325"/>
            </a:xfrm>
            <a:custGeom>
              <a:rect b="b" l="l" r="r" t="t"/>
              <a:pathLst>
                <a:path extrusionOk="0" h="3133" w="1742">
                  <a:moveTo>
                    <a:pt x="1073" y="322"/>
                  </a:moveTo>
                  <a:cubicBezTo>
                    <a:pt x="1315" y="322"/>
                    <a:pt x="1502" y="597"/>
                    <a:pt x="1502" y="1018"/>
                  </a:cubicBezTo>
                  <a:cubicBezTo>
                    <a:pt x="1502" y="1518"/>
                    <a:pt x="1268" y="2019"/>
                    <a:pt x="868" y="2352"/>
                  </a:cubicBezTo>
                  <a:cubicBezTo>
                    <a:pt x="786" y="2397"/>
                    <a:pt x="709" y="2418"/>
                    <a:pt x="639" y="2418"/>
                  </a:cubicBezTo>
                  <a:cubicBezTo>
                    <a:pt x="395" y="2418"/>
                    <a:pt x="234" y="2159"/>
                    <a:pt x="234" y="1718"/>
                  </a:cubicBezTo>
                  <a:cubicBezTo>
                    <a:pt x="201" y="1218"/>
                    <a:pt x="434" y="718"/>
                    <a:pt x="868" y="384"/>
                  </a:cubicBezTo>
                  <a:cubicBezTo>
                    <a:pt x="938" y="342"/>
                    <a:pt x="1008" y="322"/>
                    <a:pt x="1073" y="322"/>
                  </a:cubicBezTo>
                  <a:close/>
                  <a:moveTo>
                    <a:pt x="1160" y="1"/>
                  </a:moveTo>
                  <a:cubicBezTo>
                    <a:pt x="1031" y="1"/>
                    <a:pt x="886" y="59"/>
                    <a:pt x="734" y="184"/>
                  </a:cubicBezTo>
                  <a:cubicBezTo>
                    <a:pt x="334" y="584"/>
                    <a:pt x="101" y="1085"/>
                    <a:pt x="34" y="1618"/>
                  </a:cubicBezTo>
                  <a:cubicBezTo>
                    <a:pt x="0" y="1885"/>
                    <a:pt x="34" y="2152"/>
                    <a:pt x="134" y="2419"/>
                  </a:cubicBezTo>
                  <a:lnTo>
                    <a:pt x="0" y="3053"/>
                  </a:lnTo>
                  <a:cubicBezTo>
                    <a:pt x="0" y="3102"/>
                    <a:pt x="0" y="3133"/>
                    <a:pt x="27" y="3133"/>
                  </a:cubicBezTo>
                  <a:cubicBezTo>
                    <a:pt x="36" y="3133"/>
                    <a:pt x="49" y="3128"/>
                    <a:pt x="67" y="3119"/>
                  </a:cubicBezTo>
                  <a:lnTo>
                    <a:pt x="434" y="2686"/>
                  </a:lnTo>
                  <a:cubicBezTo>
                    <a:pt x="488" y="2704"/>
                    <a:pt x="541" y="2712"/>
                    <a:pt x="594" y="2712"/>
                  </a:cubicBezTo>
                  <a:cubicBezTo>
                    <a:pt x="739" y="2712"/>
                    <a:pt x="879" y="2650"/>
                    <a:pt x="1001" y="2552"/>
                  </a:cubicBezTo>
                  <a:cubicBezTo>
                    <a:pt x="1401" y="2152"/>
                    <a:pt x="1635" y="1652"/>
                    <a:pt x="1668" y="1118"/>
                  </a:cubicBezTo>
                  <a:cubicBezTo>
                    <a:pt x="1742" y="434"/>
                    <a:pt x="1511" y="1"/>
                    <a:pt x="11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2516125" y="3069800"/>
              <a:ext cx="16725" cy="27400"/>
            </a:xfrm>
            <a:custGeom>
              <a:rect b="b" l="l" r="r" t="t"/>
              <a:pathLst>
                <a:path extrusionOk="0" h="1096" w="669">
                  <a:moveTo>
                    <a:pt x="453" y="0"/>
                  </a:moveTo>
                  <a:cubicBezTo>
                    <a:pt x="415" y="0"/>
                    <a:pt x="375" y="15"/>
                    <a:pt x="334" y="47"/>
                  </a:cubicBezTo>
                  <a:cubicBezTo>
                    <a:pt x="101" y="214"/>
                    <a:pt x="1" y="448"/>
                    <a:pt x="1" y="748"/>
                  </a:cubicBezTo>
                  <a:cubicBezTo>
                    <a:pt x="1" y="950"/>
                    <a:pt x="78" y="1095"/>
                    <a:pt x="202" y="1095"/>
                  </a:cubicBezTo>
                  <a:cubicBezTo>
                    <a:pt x="242" y="1095"/>
                    <a:pt x="286" y="1080"/>
                    <a:pt x="334" y="1048"/>
                  </a:cubicBezTo>
                  <a:cubicBezTo>
                    <a:pt x="535" y="881"/>
                    <a:pt x="668" y="615"/>
                    <a:pt x="668" y="348"/>
                  </a:cubicBezTo>
                  <a:cubicBezTo>
                    <a:pt x="668" y="145"/>
                    <a:pt x="572" y="0"/>
                    <a:pt x="4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2535325" y="3075350"/>
              <a:ext cx="11700" cy="17950"/>
            </a:xfrm>
            <a:custGeom>
              <a:rect b="b" l="l" r="r" t="t"/>
              <a:pathLst>
                <a:path extrusionOk="0" h="718" w="468">
                  <a:moveTo>
                    <a:pt x="326" y="1"/>
                  </a:moveTo>
                  <a:cubicBezTo>
                    <a:pt x="298" y="1"/>
                    <a:pt x="267" y="9"/>
                    <a:pt x="234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643"/>
                    <a:pt x="56" y="718"/>
                    <a:pt x="141" y="718"/>
                  </a:cubicBezTo>
                  <a:cubicBezTo>
                    <a:pt x="169" y="718"/>
                    <a:pt x="200" y="709"/>
                    <a:pt x="234" y="693"/>
                  </a:cubicBezTo>
                  <a:cubicBezTo>
                    <a:pt x="367" y="593"/>
                    <a:pt x="467" y="426"/>
                    <a:pt x="467" y="226"/>
                  </a:cubicBezTo>
                  <a:cubicBezTo>
                    <a:pt x="467" y="76"/>
                    <a:pt x="411" y="1"/>
                    <a:pt x="3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2514475" y="3097500"/>
              <a:ext cx="19200" cy="42725"/>
            </a:xfrm>
            <a:custGeom>
              <a:rect b="b" l="l" r="r" t="t"/>
              <a:pathLst>
                <a:path extrusionOk="0" h="1709" w="768">
                  <a:moveTo>
                    <a:pt x="605" y="1"/>
                  </a:moveTo>
                  <a:cubicBezTo>
                    <a:pt x="572" y="1"/>
                    <a:pt x="536" y="13"/>
                    <a:pt x="501" y="40"/>
                  </a:cubicBezTo>
                  <a:lnTo>
                    <a:pt x="267" y="174"/>
                  </a:lnTo>
                  <a:cubicBezTo>
                    <a:pt x="100" y="274"/>
                    <a:pt x="0" y="474"/>
                    <a:pt x="0" y="707"/>
                  </a:cubicBezTo>
                  <a:lnTo>
                    <a:pt x="0" y="1708"/>
                  </a:lnTo>
                  <a:lnTo>
                    <a:pt x="767" y="1274"/>
                  </a:lnTo>
                  <a:lnTo>
                    <a:pt x="767" y="240"/>
                  </a:lnTo>
                  <a:cubicBezTo>
                    <a:pt x="767" y="94"/>
                    <a:pt x="696" y="1"/>
                    <a:pt x="6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"/>
            <p:cNvSpPr/>
            <p:nvPr/>
          </p:nvSpPr>
          <p:spPr>
            <a:xfrm>
              <a:off x="2536975" y="3095325"/>
              <a:ext cx="10050" cy="32375"/>
            </a:xfrm>
            <a:custGeom>
              <a:rect b="b" l="l" r="r" t="t"/>
              <a:pathLst>
                <a:path extrusionOk="0" h="1295" w="402">
                  <a:moveTo>
                    <a:pt x="279" y="1"/>
                  </a:moveTo>
                  <a:cubicBezTo>
                    <a:pt x="255" y="1"/>
                    <a:pt x="228" y="9"/>
                    <a:pt x="201" y="27"/>
                  </a:cubicBezTo>
                  <a:lnTo>
                    <a:pt x="1" y="161"/>
                  </a:lnTo>
                  <a:lnTo>
                    <a:pt x="1" y="1295"/>
                  </a:lnTo>
                  <a:lnTo>
                    <a:pt x="401" y="1061"/>
                  </a:lnTo>
                  <a:lnTo>
                    <a:pt x="401" y="161"/>
                  </a:lnTo>
                  <a:cubicBezTo>
                    <a:pt x="401" y="63"/>
                    <a:pt x="347" y="1"/>
                    <a:pt x="27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"/>
            <p:cNvSpPr/>
            <p:nvPr/>
          </p:nvSpPr>
          <p:spPr>
            <a:xfrm>
              <a:off x="2501125" y="3094650"/>
              <a:ext cx="11700" cy="18575"/>
            </a:xfrm>
            <a:custGeom>
              <a:rect b="b" l="l" r="r" t="t"/>
              <a:pathLst>
                <a:path extrusionOk="0" h="743" w="468">
                  <a:moveTo>
                    <a:pt x="313" y="0"/>
                  </a:moveTo>
                  <a:cubicBezTo>
                    <a:pt x="288" y="0"/>
                    <a:pt x="262" y="7"/>
                    <a:pt x="234" y="21"/>
                  </a:cubicBezTo>
                  <a:cubicBezTo>
                    <a:pt x="101" y="154"/>
                    <a:pt x="0" y="321"/>
                    <a:pt x="34" y="521"/>
                  </a:cubicBezTo>
                  <a:cubicBezTo>
                    <a:pt x="34" y="652"/>
                    <a:pt x="96" y="742"/>
                    <a:pt x="171" y="742"/>
                  </a:cubicBezTo>
                  <a:cubicBezTo>
                    <a:pt x="191" y="742"/>
                    <a:pt x="213" y="736"/>
                    <a:pt x="234" y="721"/>
                  </a:cubicBezTo>
                  <a:cubicBezTo>
                    <a:pt x="367" y="588"/>
                    <a:pt x="467" y="421"/>
                    <a:pt x="467" y="254"/>
                  </a:cubicBezTo>
                  <a:cubicBezTo>
                    <a:pt x="467" y="96"/>
                    <a:pt x="405" y="0"/>
                    <a:pt x="3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"/>
            <p:cNvSpPr/>
            <p:nvPr/>
          </p:nvSpPr>
          <p:spPr>
            <a:xfrm>
              <a:off x="2501125" y="3113500"/>
              <a:ext cx="10875" cy="34225"/>
            </a:xfrm>
            <a:custGeom>
              <a:rect b="b" l="l" r="r" t="t"/>
              <a:pathLst>
                <a:path extrusionOk="0" h="1369" w="435">
                  <a:moveTo>
                    <a:pt x="434" y="1"/>
                  </a:moveTo>
                  <a:lnTo>
                    <a:pt x="201" y="134"/>
                  </a:lnTo>
                  <a:cubicBezTo>
                    <a:pt x="67" y="201"/>
                    <a:pt x="0" y="334"/>
                    <a:pt x="0" y="501"/>
                  </a:cubicBezTo>
                  <a:lnTo>
                    <a:pt x="0" y="1368"/>
                  </a:lnTo>
                  <a:lnTo>
                    <a:pt x="434" y="1135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"/>
            <p:cNvSpPr/>
            <p:nvPr/>
          </p:nvSpPr>
          <p:spPr>
            <a:xfrm>
              <a:off x="2586175" y="248825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8" y="59"/>
                  </a:cubicBezTo>
                  <a:lnTo>
                    <a:pt x="468" y="5430"/>
                  </a:lnTo>
                  <a:cubicBezTo>
                    <a:pt x="201" y="5597"/>
                    <a:pt x="34" y="5864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27"/>
                  </a:lnTo>
                  <a:cubicBezTo>
                    <a:pt x="9975" y="860"/>
                    <a:pt x="10141" y="593"/>
                    <a:pt x="10175" y="293"/>
                  </a:cubicBezTo>
                  <a:cubicBezTo>
                    <a:pt x="10175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2586175" y="2597500"/>
              <a:ext cx="254375" cy="161400"/>
            </a:xfrm>
            <a:custGeom>
              <a:rect b="b" l="l" r="r" t="t"/>
              <a:pathLst>
                <a:path extrusionOk="0" h="6456" w="10175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63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2586175" y="2707000"/>
              <a:ext cx="254375" cy="160900"/>
            </a:xfrm>
            <a:custGeom>
              <a:rect b="b" l="l" r="r" t="t"/>
              <a:pathLst>
                <a:path extrusionOk="0" h="6436" w="10175">
                  <a:moveTo>
                    <a:pt x="9947" y="1"/>
                  </a:moveTo>
                  <a:cubicBezTo>
                    <a:pt x="9878" y="1"/>
                    <a:pt x="9797" y="27"/>
                    <a:pt x="9708" y="82"/>
                  </a:cubicBezTo>
                  <a:lnTo>
                    <a:pt x="468" y="5386"/>
                  </a:lnTo>
                  <a:cubicBezTo>
                    <a:pt x="201" y="5553"/>
                    <a:pt x="34" y="5820"/>
                    <a:pt x="1" y="6153"/>
                  </a:cubicBezTo>
                  <a:cubicBezTo>
                    <a:pt x="1" y="6331"/>
                    <a:pt x="90" y="6435"/>
                    <a:pt x="228" y="6435"/>
                  </a:cubicBezTo>
                  <a:cubicBezTo>
                    <a:pt x="297" y="6435"/>
                    <a:pt x="379" y="6409"/>
                    <a:pt x="468" y="6354"/>
                  </a:cubicBezTo>
                  <a:lnTo>
                    <a:pt x="9708" y="1050"/>
                  </a:lnTo>
                  <a:cubicBezTo>
                    <a:pt x="9975" y="883"/>
                    <a:pt x="10141" y="583"/>
                    <a:pt x="10175" y="283"/>
                  </a:cubicBezTo>
                  <a:cubicBezTo>
                    <a:pt x="10175" y="105"/>
                    <a:pt x="10086" y="1"/>
                    <a:pt x="994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2586175" y="2815425"/>
              <a:ext cx="254375" cy="161150"/>
            </a:xfrm>
            <a:custGeom>
              <a:rect b="b" l="l" r="r" t="t"/>
              <a:pathLst>
                <a:path extrusionOk="0" h="6446" w="10175">
                  <a:moveTo>
                    <a:pt x="9947" y="0"/>
                  </a:moveTo>
                  <a:cubicBezTo>
                    <a:pt x="9878" y="0"/>
                    <a:pt x="9797" y="26"/>
                    <a:pt x="9708" y="82"/>
                  </a:cubicBezTo>
                  <a:lnTo>
                    <a:pt x="468" y="5419"/>
                  </a:lnTo>
                  <a:cubicBezTo>
                    <a:pt x="201" y="5586"/>
                    <a:pt x="34" y="5853"/>
                    <a:pt x="1" y="6153"/>
                  </a:cubicBezTo>
                  <a:cubicBezTo>
                    <a:pt x="1" y="6340"/>
                    <a:pt x="99" y="6445"/>
                    <a:pt x="250" y="6445"/>
                  </a:cubicBezTo>
                  <a:cubicBezTo>
                    <a:pt x="315" y="6445"/>
                    <a:pt x="388" y="6426"/>
                    <a:pt x="468" y="6386"/>
                  </a:cubicBezTo>
                  <a:lnTo>
                    <a:pt x="9708" y="1049"/>
                  </a:lnTo>
                  <a:cubicBezTo>
                    <a:pt x="9975" y="882"/>
                    <a:pt x="10141" y="616"/>
                    <a:pt x="10175" y="282"/>
                  </a:cubicBezTo>
                  <a:cubicBezTo>
                    <a:pt x="10175" y="104"/>
                    <a:pt x="10086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2586175" y="292440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30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"/>
            <p:cNvSpPr/>
            <p:nvPr/>
          </p:nvSpPr>
          <p:spPr>
            <a:xfrm>
              <a:off x="2628725" y="3013250"/>
              <a:ext cx="254375" cy="161525"/>
            </a:xfrm>
            <a:custGeom>
              <a:rect b="b" l="l" r="r" t="t"/>
              <a:pathLst>
                <a:path extrusionOk="0" h="6461" w="10175">
                  <a:moveTo>
                    <a:pt x="9928" y="1"/>
                  </a:moveTo>
                  <a:cubicBezTo>
                    <a:pt x="9863" y="1"/>
                    <a:pt x="9788" y="24"/>
                    <a:pt x="9707" y="75"/>
                  </a:cubicBezTo>
                  <a:lnTo>
                    <a:pt x="434" y="5412"/>
                  </a:lnTo>
                  <a:cubicBezTo>
                    <a:pt x="200" y="5578"/>
                    <a:pt x="33" y="5845"/>
                    <a:pt x="0" y="6179"/>
                  </a:cubicBezTo>
                  <a:cubicBezTo>
                    <a:pt x="0" y="6357"/>
                    <a:pt x="89" y="6461"/>
                    <a:pt x="218" y="6461"/>
                  </a:cubicBezTo>
                  <a:cubicBezTo>
                    <a:pt x="282" y="6461"/>
                    <a:pt x="356" y="6435"/>
                    <a:pt x="434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"/>
            <p:cNvSpPr/>
            <p:nvPr/>
          </p:nvSpPr>
          <p:spPr>
            <a:xfrm>
              <a:off x="2628725" y="3087025"/>
              <a:ext cx="254375" cy="161400"/>
            </a:xfrm>
            <a:custGeom>
              <a:rect b="b" l="l" r="r" t="t"/>
              <a:pathLst>
                <a:path extrusionOk="0" h="6456" w="10175">
                  <a:moveTo>
                    <a:pt x="9925" y="0"/>
                  </a:moveTo>
                  <a:cubicBezTo>
                    <a:pt x="9860" y="0"/>
                    <a:pt x="9787" y="19"/>
                    <a:pt x="9707" y="59"/>
                  </a:cubicBezTo>
                  <a:lnTo>
                    <a:pt x="434" y="5396"/>
                  </a:lnTo>
                  <a:cubicBezTo>
                    <a:pt x="200" y="5563"/>
                    <a:pt x="33" y="5863"/>
                    <a:pt x="0" y="6163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26"/>
                  </a:lnTo>
                  <a:cubicBezTo>
                    <a:pt x="9974" y="893"/>
                    <a:pt x="10141" y="593"/>
                    <a:pt x="10174" y="292"/>
                  </a:cubicBezTo>
                  <a:cubicBezTo>
                    <a:pt x="10174" y="105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"/>
            <p:cNvSpPr/>
            <p:nvPr/>
          </p:nvSpPr>
          <p:spPr>
            <a:xfrm>
              <a:off x="2628725" y="316040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0" y="1"/>
                    <a:pt x="9787" y="20"/>
                    <a:pt x="9707" y="59"/>
                  </a:cubicBezTo>
                  <a:lnTo>
                    <a:pt x="434" y="5430"/>
                  </a:lnTo>
                  <a:cubicBezTo>
                    <a:pt x="200" y="5597"/>
                    <a:pt x="33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"/>
            <p:cNvSpPr/>
            <p:nvPr/>
          </p:nvSpPr>
          <p:spPr>
            <a:xfrm>
              <a:off x="2673750" y="3207375"/>
              <a:ext cx="254375" cy="161150"/>
            </a:xfrm>
            <a:custGeom>
              <a:rect b="b" l="l" r="r" t="t"/>
              <a:pathLst>
                <a:path extrusionOk="0" h="6446" w="10175">
                  <a:moveTo>
                    <a:pt x="9947" y="0"/>
                  </a:moveTo>
                  <a:cubicBezTo>
                    <a:pt x="9878" y="0"/>
                    <a:pt x="9796" y="26"/>
                    <a:pt x="9707" y="82"/>
                  </a:cubicBezTo>
                  <a:lnTo>
                    <a:pt x="434" y="5419"/>
                  </a:lnTo>
                  <a:cubicBezTo>
                    <a:pt x="201" y="5586"/>
                    <a:pt x="34" y="5853"/>
                    <a:pt x="0" y="6153"/>
                  </a:cubicBezTo>
                  <a:cubicBezTo>
                    <a:pt x="0" y="6340"/>
                    <a:pt x="99" y="6445"/>
                    <a:pt x="238" y="6445"/>
                  </a:cubicBezTo>
                  <a:cubicBezTo>
                    <a:pt x="298" y="6445"/>
                    <a:pt x="364" y="6426"/>
                    <a:pt x="434" y="6386"/>
                  </a:cubicBezTo>
                  <a:lnTo>
                    <a:pt x="9707" y="1049"/>
                  </a:lnTo>
                  <a:cubicBezTo>
                    <a:pt x="9974" y="882"/>
                    <a:pt x="10141" y="582"/>
                    <a:pt x="10174" y="282"/>
                  </a:cubicBezTo>
                  <a:cubicBezTo>
                    <a:pt x="10174" y="104"/>
                    <a:pt x="10085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"/>
            <p:cNvSpPr/>
            <p:nvPr/>
          </p:nvSpPr>
          <p:spPr>
            <a:xfrm>
              <a:off x="2628725" y="3357625"/>
              <a:ext cx="21700" cy="49525"/>
            </a:xfrm>
            <a:custGeom>
              <a:rect b="b" l="l" r="r" t="t"/>
              <a:pathLst>
                <a:path extrusionOk="0" h="1981" w="868">
                  <a:moveTo>
                    <a:pt x="49" y="1"/>
                  </a:moveTo>
                  <a:cubicBezTo>
                    <a:pt x="23" y="1"/>
                    <a:pt x="0" y="60"/>
                    <a:pt x="0" y="143"/>
                  </a:cubicBezTo>
                  <a:lnTo>
                    <a:pt x="0" y="1911"/>
                  </a:lnTo>
                  <a:cubicBezTo>
                    <a:pt x="0" y="1952"/>
                    <a:pt x="26" y="1980"/>
                    <a:pt x="45" y="1980"/>
                  </a:cubicBezTo>
                  <a:cubicBezTo>
                    <a:pt x="57" y="1980"/>
                    <a:pt x="67" y="1970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"/>
            <p:cNvSpPr/>
            <p:nvPr/>
          </p:nvSpPr>
          <p:spPr>
            <a:xfrm>
              <a:off x="2673750" y="3280475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7"/>
                    <a:pt x="238" y="6457"/>
                  </a:cubicBezTo>
                  <a:cubicBezTo>
                    <a:pt x="298" y="6457"/>
                    <a:pt x="364" y="6438"/>
                    <a:pt x="434" y="6398"/>
                  </a:cubicBezTo>
                  <a:lnTo>
                    <a:pt x="9707" y="1027"/>
                  </a:lnTo>
                  <a:cubicBezTo>
                    <a:pt x="9974" y="860"/>
                    <a:pt x="10141" y="594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"/>
            <p:cNvSpPr/>
            <p:nvPr/>
          </p:nvSpPr>
          <p:spPr>
            <a:xfrm>
              <a:off x="2628725" y="3431075"/>
              <a:ext cx="21700" cy="49450"/>
            </a:xfrm>
            <a:custGeom>
              <a:rect b="b" l="l" r="r" t="t"/>
              <a:pathLst>
                <a:path extrusionOk="0" h="1978" w="868">
                  <a:moveTo>
                    <a:pt x="53" y="0"/>
                  </a:moveTo>
                  <a:cubicBezTo>
                    <a:pt x="25" y="0"/>
                    <a:pt x="0" y="83"/>
                    <a:pt x="0" y="140"/>
                  </a:cubicBezTo>
                  <a:lnTo>
                    <a:pt x="0" y="1908"/>
                  </a:lnTo>
                  <a:cubicBezTo>
                    <a:pt x="0" y="1949"/>
                    <a:pt x="26" y="1978"/>
                    <a:pt x="45" y="1978"/>
                  </a:cubicBezTo>
                  <a:cubicBezTo>
                    <a:pt x="57" y="1978"/>
                    <a:pt x="67" y="1967"/>
                    <a:pt x="67" y="1941"/>
                  </a:cubicBezTo>
                  <a:lnTo>
                    <a:pt x="834" y="607"/>
                  </a:lnTo>
                  <a:cubicBezTo>
                    <a:pt x="867" y="540"/>
                    <a:pt x="867" y="474"/>
                    <a:pt x="834" y="474"/>
                  </a:cubicBezTo>
                  <a:lnTo>
                    <a:pt x="67" y="7"/>
                  </a:lnTo>
                  <a:cubicBezTo>
                    <a:pt x="62" y="2"/>
                    <a:pt x="58" y="0"/>
                    <a:pt x="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"/>
            <p:cNvSpPr/>
            <p:nvPr/>
          </p:nvSpPr>
          <p:spPr>
            <a:xfrm>
              <a:off x="2673750" y="3353875"/>
              <a:ext cx="254375" cy="161400"/>
            </a:xfrm>
            <a:custGeom>
              <a:rect b="b" l="l" r="r" t="t"/>
              <a:pathLst>
                <a:path extrusionOk="0" h="6456" w="10175">
                  <a:moveTo>
                    <a:pt x="9925" y="0"/>
                  </a:moveTo>
                  <a:cubicBezTo>
                    <a:pt x="9861" y="0"/>
                    <a:pt x="9787" y="19"/>
                    <a:pt x="9707" y="59"/>
                  </a:cubicBezTo>
                  <a:lnTo>
                    <a:pt x="434" y="5430"/>
                  </a:lnTo>
                  <a:cubicBezTo>
                    <a:pt x="201" y="5597"/>
                    <a:pt x="34" y="5863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"/>
            <p:cNvSpPr/>
            <p:nvPr/>
          </p:nvSpPr>
          <p:spPr>
            <a:xfrm>
              <a:off x="2628725" y="3504625"/>
              <a:ext cx="21700" cy="49300"/>
            </a:xfrm>
            <a:custGeom>
              <a:rect b="b" l="l" r="r" t="t"/>
              <a:pathLst>
                <a:path extrusionOk="0" h="1972" w="868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43"/>
                    <a:pt x="26" y="1971"/>
                    <a:pt x="45" y="1971"/>
                  </a:cubicBezTo>
                  <a:cubicBezTo>
                    <a:pt x="57" y="1971"/>
                    <a:pt x="67" y="1960"/>
                    <a:pt x="67" y="1935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"/>
            <p:cNvSpPr/>
            <p:nvPr/>
          </p:nvSpPr>
          <p:spPr>
            <a:xfrm>
              <a:off x="2673750" y="342725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8"/>
                  </a:cubicBezTo>
                  <a:lnTo>
                    <a:pt x="9707" y="1060"/>
                  </a:lnTo>
                  <a:cubicBezTo>
                    <a:pt x="9974" y="894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"/>
            <p:cNvSpPr/>
            <p:nvPr/>
          </p:nvSpPr>
          <p:spPr>
            <a:xfrm>
              <a:off x="2628725" y="3577775"/>
              <a:ext cx="21700" cy="49575"/>
            </a:xfrm>
            <a:custGeom>
              <a:rect b="b" l="l" r="r" t="t"/>
              <a:pathLst>
                <a:path extrusionOk="0" h="1983" w="868">
                  <a:moveTo>
                    <a:pt x="49" y="1"/>
                  </a:moveTo>
                  <a:cubicBezTo>
                    <a:pt x="22" y="1"/>
                    <a:pt x="0" y="55"/>
                    <a:pt x="0" y="110"/>
                  </a:cubicBezTo>
                  <a:lnTo>
                    <a:pt x="0" y="1944"/>
                  </a:lnTo>
                  <a:cubicBezTo>
                    <a:pt x="0" y="1964"/>
                    <a:pt x="22" y="1983"/>
                    <a:pt x="41" y="1983"/>
                  </a:cubicBezTo>
                  <a:cubicBezTo>
                    <a:pt x="55" y="1983"/>
                    <a:pt x="67" y="1973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"/>
            <p:cNvSpPr/>
            <p:nvPr/>
          </p:nvSpPr>
          <p:spPr>
            <a:xfrm>
              <a:off x="2673750" y="3501475"/>
              <a:ext cx="254375" cy="161150"/>
            </a:xfrm>
            <a:custGeom>
              <a:rect b="b" l="l" r="r" t="t"/>
              <a:pathLst>
                <a:path extrusionOk="0" h="6446" w="10175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30"/>
                    <a:pt x="0" y="6164"/>
                  </a:cubicBezTo>
                  <a:cubicBezTo>
                    <a:pt x="0" y="6342"/>
                    <a:pt x="89" y="6446"/>
                    <a:pt x="218" y="6446"/>
                  </a:cubicBezTo>
                  <a:cubicBezTo>
                    <a:pt x="282" y="6446"/>
                    <a:pt x="356" y="6420"/>
                    <a:pt x="434" y="6364"/>
                  </a:cubicBezTo>
                  <a:lnTo>
                    <a:pt x="9707" y="1027"/>
                  </a:lnTo>
                  <a:cubicBezTo>
                    <a:pt x="9974" y="860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"/>
            <p:cNvSpPr/>
            <p:nvPr/>
          </p:nvSpPr>
          <p:spPr>
            <a:xfrm>
              <a:off x="2628725" y="3650550"/>
              <a:ext cx="21700" cy="49650"/>
            </a:xfrm>
            <a:custGeom>
              <a:rect b="b" l="l" r="r" t="t"/>
              <a:pathLst>
                <a:path extrusionOk="0" h="1986" w="868">
                  <a:moveTo>
                    <a:pt x="67" y="1"/>
                  </a:moveTo>
                  <a:cubicBezTo>
                    <a:pt x="33" y="1"/>
                    <a:pt x="0" y="67"/>
                    <a:pt x="0" y="134"/>
                  </a:cubicBezTo>
                  <a:lnTo>
                    <a:pt x="0" y="1935"/>
                  </a:lnTo>
                  <a:cubicBezTo>
                    <a:pt x="0" y="1969"/>
                    <a:pt x="17" y="1985"/>
                    <a:pt x="33" y="1985"/>
                  </a:cubicBezTo>
                  <a:cubicBezTo>
                    <a:pt x="50" y="1985"/>
                    <a:pt x="67" y="1969"/>
                    <a:pt x="67" y="1935"/>
                  </a:cubicBezTo>
                  <a:lnTo>
                    <a:pt x="834" y="601"/>
                  </a:lnTo>
                  <a:cubicBezTo>
                    <a:pt x="867" y="568"/>
                    <a:pt x="867" y="501"/>
                    <a:pt x="834" y="468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"/>
            <p:cNvSpPr/>
            <p:nvPr/>
          </p:nvSpPr>
          <p:spPr>
            <a:xfrm>
              <a:off x="2673750" y="3574025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64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"/>
            <p:cNvSpPr/>
            <p:nvPr/>
          </p:nvSpPr>
          <p:spPr>
            <a:xfrm>
              <a:off x="2628725" y="3724550"/>
              <a:ext cx="21700" cy="49175"/>
            </a:xfrm>
            <a:custGeom>
              <a:rect b="b" l="l" r="r" t="t"/>
              <a:pathLst>
                <a:path extrusionOk="0" h="1967" w="868">
                  <a:moveTo>
                    <a:pt x="49" y="1"/>
                  </a:moveTo>
                  <a:cubicBezTo>
                    <a:pt x="23" y="1"/>
                    <a:pt x="0" y="61"/>
                    <a:pt x="0" y="143"/>
                  </a:cubicBezTo>
                  <a:lnTo>
                    <a:pt x="0" y="1911"/>
                  </a:lnTo>
                  <a:cubicBezTo>
                    <a:pt x="0" y="1950"/>
                    <a:pt x="23" y="1966"/>
                    <a:pt x="42" y="1966"/>
                  </a:cubicBezTo>
                  <a:cubicBezTo>
                    <a:pt x="55" y="1966"/>
                    <a:pt x="67" y="1958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"/>
            <p:cNvSpPr/>
            <p:nvPr/>
          </p:nvSpPr>
          <p:spPr>
            <a:xfrm>
              <a:off x="2673750" y="3647050"/>
              <a:ext cx="254375" cy="161475"/>
            </a:xfrm>
            <a:custGeom>
              <a:rect b="b" l="l" r="r" t="t"/>
              <a:pathLst>
                <a:path extrusionOk="0" h="6459" w="10175">
                  <a:moveTo>
                    <a:pt x="9928" y="0"/>
                  </a:moveTo>
                  <a:cubicBezTo>
                    <a:pt x="9863" y="0"/>
                    <a:pt x="9788" y="23"/>
                    <a:pt x="9707" y="74"/>
                  </a:cubicBezTo>
                  <a:lnTo>
                    <a:pt x="434" y="5411"/>
                  </a:lnTo>
                  <a:cubicBezTo>
                    <a:pt x="201" y="5578"/>
                    <a:pt x="34" y="5845"/>
                    <a:pt x="0" y="6145"/>
                  </a:cubicBezTo>
                  <a:cubicBezTo>
                    <a:pt x="0" y="6347"/>
                    <a:pt x="91" y="6459"/>
                    <a:pt x="222" y="6459"/>
                  </a:cubicBezTo>
                  <a:cubicBezTo>
                    <a:pt x="285" y="6459"/>
                    <a:pt x="358" y="6433"/>
                    <a:pt x="434" y="6379"/>
                  </a:cubicBezTo>
                  <a:lnTo>
                    <a:pt x="9707" y="1041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0"/>
                    <a:pt x="99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"/>
            <p:cNvSpPr/>
            <p:nvPr/>
          </p:nvSpPr>
          <p:spPr>
            <a:xfrm>
              <a:off x="2628725" y="3797950"/>
              <a:ext cx="21700" cy="49025"/>
            </a:xfrm>
            <a:custGeom>
              <a:rect b="b" l="l" r="r" t="t"/>
              <a:pathLst>
                <a:path extrusionOk="0" h="1961" w="868">
                  <a:moveTo>
                    <a:pt x="49" y="0"/>
                  </a:moveTo>
                  <a:cubicBezTo>
                    <a:pt x="22" y="0"/>
                    <a:pt x="0" y="55"/>
                    <a:pt x="0" y="109"/>
                  </a:cubicBezTo>
                  <a:lnTo>
                    <a:pt x="0" y="1910"/>
                  </a:lnTo>
                  <a:cubicBezTo>
                    <a:pt x="0" y="1944"/>
                    <a:pt x="17" y="1960"/>
                    <a:pt x="33" y="1960"/>
                  </a:cubicBezTo>
                  <a:cubicBezTo>
                    <a:pt x="50" y="1960"/>
                    <a:pt x="67" y="1944"/>
                    <a:pt x="67" y="1910"/>
                  </a:cubicBezTo>
                  <a:lnTo>
                    <a:pt x="834" y="609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0"/>
                    <a:pt x="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"/>
            <p:cNvSpPr/>
            <p:nvPr/>
          </p:nvSpPr>
          <p:spPr>
            <a:xfrm>
              <a:off x="2673750" y="372080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"/>
            <p:cNvSpPr/>
            <p:nvPr/>
          </p:nvSpPr>
          <p:spPr>
            <a:xfrm>
              <a:off x="2628725" y="3871550"/>
              <a:ext cx="21700" cy="48800"/>
            </a:xfrm>
            <a:custGeom>
              <a:rect b="b" l="l" r="r" t="t"/>
              <a:pathLst>
                <a:path extrusionOk="0" h="1952" w="868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35"/>
                    <a:pt x="17" y="1952"/>
                    <a:pt x="33" y="1952"/>
                  </a:cubicBezTo>
                  <a:cubicBezTo>
                    <a:pt x="50" y="1952"/>
                    <a:pt x="67" y="1935"/>
                    <a:pt x="67" y="1902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"/>
            <p:cNvSpPr/>
            <p:nvPr/>
          </p:nvSpPr>
          <p:spPr>
            <a:xfrm>
              <a:off x="3136575" y="1656475"/>
              <a:ext cx="783925" cy="662800"/>
            </a:xfrm>
            <a:custGeom>
              <a:rect b="b" l="l" r="r" t="t"/>
              <a:pathLst>
                <a:path extrusionOk="0" h="26512" w="31357">
                  <a:moveTo>
                    <a:pt x="31106" y="1"/>
                  </a:moveTo>
                  <a:cubicBezTo>
                    <a:pt x="31042" y="1"/>
                    <a:pt x="30969" y="24"/>
                    <a:pt x="30889" y="73"/>
                  </a:cubicBezTo>
                  <a:lnTo>
                    <a:pt x="468" y="17653"/>
                  </a:lnTo>
                  <a:cubicBezTo>
                    <a:pt x="201" y="17819"/>
                    <a:pt x="34" y="18086"/>
                    <a:pt x="1" y="18420"/>
                  </a:cubicBezTo>
                  <a:lnTo>
                    <a:pt x="1" y="26192"/>
                  </a:lnTo>
                  <a:cubicBezTo>
                    <a:pt x="1" y="26387"/>
                    <a:pt x="108" y="26511"/>
                    <a:pt x="270" y="26511"/>
                  </a:cubicBezTo>
                  <a:cubicBezTo>
                    <a:pt x="329" y="26511"/>
                    <a:pt x="396" y="26495"/>
                    <a:pt x="468" y="26459"/>
                  </a:cubicBezTo>
                  <a:lnTo>
                    <a:pt x="30889" y="8880"/>
                  </a:lnTo>
                  <a:cubicBezTo>
                    <a:pt x="31156" y="8713"/>
                    <a:pt x="31323" y="8413"/>
                    <a:pt x="31356" y="8079"/>
                  </a:cubicBezTo>
                  <a:lnTo>
                    <a:pt x="31356" y="340"/>
                  </a:lnTo>
                  <a:cubicBezTo>
                    <a:pt x="31356" y="129"/>
                    <a:pt x="31258" y="1"/>
                    <a:pt x="3110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"/>
            <p:cNvSpPr/>
            <p:nvPr/>
          </p:nvSpPr>
          <p:spPr>
            <a:xfrm>
              <a:off x="3212475" y="2151975"/>
              <a:ext cx="10850" cy="29575"/>
            </a:xfrm>
            <a:custGeom>
              <a:rect b="b" l="l" r="r" t="t"/>
              <a:pathLst>
                <a:path extrusionOk="0" h="1183" w="434">
                  <a:moveTo>
                    <a:pt x="434" y="1"/>
                  </a:moveTo>
                  <a:lnTo>
                    <a:pt x="0" y="234"/>
                  </a:lnTo>
                  <a:lnTo>
                    <a:pt x="0" y="268"/>
                  </a:lnTo>
                  <a:cubicBezTo>
                    <a:pt x="0" y="268"/>
                    <a:pt x="0" y="301"/>
                    <a:pt x="0" y="301"/>
                  </a:cubicBezTo>
                  <a:lnTo>
                    <a:pt x="0" y="434"/>
                  </a:lnTo>
                  <a:lnTo>
                    <a:pt x="0" y="468"/>
                  </a:lnTo>
                  <a:lnTo>
                    <a:pt x="267" y="301"/>
                  </a:lnTo>
                  <a:lnTo>
                    <a:pt x="67" y="1135"/>
                  </a:lnTo>
                  <a:cubicBezTo>
                    <a:pt x="67" y="1159"/>
                    <a:pt x="83" y="1182"/>
                    <a:pt x="93" y="1182"/>
                  </a:cubicBezTo>
                  <a:cubicBezTo>
                    <a:pt x="97" y="1182"/>
                    <a:pt x="100" y="1178"/>
                    <a:pt x="100" y="1168"/>
                  </a:cubicBezTo>
                  <a:lnTo>
                    <a:pt x="234" y="1102"/>
                  </a:lnTo>
                  <a:cubicBezTo>
                    <a:pt x="234" y="1068"/>
                    <a:pt x="234" y="1068"/>
                    <a:pt x="234" y="1068"/>
                  </a:cubicBezTo>
                  <a:lnTo>
                    <a:pt x="434" y="234"/>
                  </a:lnTo>
                  <a:cubicBezTo>
                    <a:pt x="434" y="201"/>
                    <a:pt x="434" y="168"/>
                    <a:pt x="434" y="13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"/>
            <p:cNvSpPr/>
            <p:nvPr/>
          </p:nvSpPr>
          <p:spPr>
            <a:xfrm>
              <a:off x="3226650" y="2144475"/>
              <a:ext cx="13350" cy="27550"/>
            </a:xfrm>
            <a:custGeom>
              <a:rect b="b" l="l" r="r" t="t"/>
              <a:pathLst>
                <a:path extrusionOk="0" h="1102" w="534">
                  <a:moveTo>
                    <a:pt x="367" y="267"/>
                  </a:moveTo>
                  <a:cubicBezTo>
                    <a:pt x="367" y="301"/>
                    <a:pt x="367" y="301"/>
                    <a:pt x="367" y="334"/>
                  </a:cubicBezTo>
                  <a:cubicBezTo>
                    <a:pt x="367" y="334"/>
                    <a:pt x="367" y="368"/>
                    <a:pt x="367" y="401"/>
                  </a:cubicBezTo>
                  <a:lnTo>
                    <a:pt x="367" y="634"/>
                  </a:lnTo>
                  <a:lnTo>
                    <a:pt x="334" y="634"/>
                  </a:lnTo>
                  <a:cubicBezTo>
                    <a:pt x="367" y="634"/>
                    <a:pt x="367" y="668"/>
                    <a:pt x="367" y="701"/>
                  </a:cubicBezTo>
                  <a:cubicBezTo>
                    <a:pt x="367" y="701"/>
                    <a:pt x="367" y="734"/>
                    <a:pt x="367" y="768"/>
                  </a:cubicBezTo>
                  <a:cubicBezTo>
                    <a:pt x="367" y="768"/>
                    <a:pt x="367" y="801"/>
                    <a:pt x="334" y="801"/>
                  </a:cubicBezTo>
                  <a:cubicBezTo>
                    <a:pt x="334" y="835"/>
                    <a:pt x="300" y="835"/>
                    <a:pt x="300" y="835"/>
                  </a:cubicBezTo>
                  <a:cubicBezTo>
                    <a:pt x="284" y="851"/>
                    <a:pt x="275" y="860"/>
                    <a:pt x="267" y="860"/>
                  </a:cubicBezTo>
                  <a:cubicBezTo>
                    <a:pt x="259" y="860"/>
                    <a:pt x="250" y="851"/>
                    <a:pt x="234" y="835"/>
                  </a:cubicBezTo>
                  <a:cubicBezTo>
                    <a:pt x="200" y="835"/>
                    <a:pt x="200" y="835"/>
                    <a:pt x="234" y="801"/>
                  </a:cubicBezTo>
                  <a:lnTo>
                    <a:pt x="234" y="734"/>
                  </a:lnTo>
                  <a:lnTo>
                    <a:pt x="234" y="501"/>
                  </a:lnTo>
                  <a:lnTo>
                    <a:pt x="234" y="434"/>
                  </a:lnTo>
                  <a:cubicBezTo>
                    <a:pt x="200" y="401"/>
                    <a:pt x="200" y="401"/>
                    <a:pt x="234" y="368"/>
                  </a:cubicBezTo>
                  <a:cubicBezTo>
                    <a:pt x="234" y="368"/>
                    <a:pt x="234" y="334"/>
                    <a:pt x="234" y="334"/>
                  </a:cubicBezTo>
                  <a:cubicBezTo>
                    <a:pt x="267" y="301"/>
                    <a:pt x="267" y="301"/>
                    <a:pt x="300" y="267"/>
                  </a:cubicBezTo>
                  <a:close/>
                  <a:moveTo>
                    <a:pt x="400" y="1"/>
                  </a:moveTo>
                  <a:cubicBezTo>
                    <a:pt x="334" y="1"/>
                    <a:pt x="300" y="34"/>
                    <a:pt x="267" y="67"/>
                  </a:cubicBezTo>
                  <a:cubicBezTo>
                    <a:pt x="234" y="67"/>
                    <a:pt x="167" y="101"/>
                    <a:pt x="134" y="167"/>
                  </a:cubicBezTo>
                  <a:cubicBezTo>
                    <a:pt x="100" y="201"/>
                    <a:pt x="100" y="234"/>
                    <a:pt x="67" y="267"/>
                  </a:cubicBezTo>
                  <a:cubicBezTo>
                    <a:pt x="34" y="334"/>
                    <a:pt x="34" y="368"/>
                    <a:pt x="34" y="434"/>
                  </a:cubicBezTo>
                  <a:cubicBezTo>
                    <a:pt x="0" y="501"/>
                    <a:pt x="0" y="534"/>
                    <a:pt x="34" y="601"/>
                  </a:cubicBezTo>
                  <a:lnTo>
                    <a:pt x="34" y="835"/>
                  </a:lnTo>
                  <a:cubicBezTo>
                    <a:pt x="0" y="901"/>
                    <a:pt x="0" y="935"/>
                    <a:pt x="34" y="968"/>
                  </a:cubicBezTo>
                  <a:cubicBezTo>
                    <a:pt x="34" y="1001"/>
                    <a:pt x="34" y="1035"/>
                    <a:pt x="67" y="1068"/>
                  </a:cubicBezTo>
                  <a:cubicBezTo>
                    <a:pt x="100" y="1101"/>
                    <a:pt x="100" y="1101"/>
                    <a:pt x="134" y="1101"/>
                  </a:cubicBezTo>
                  <a:cubicBezTo>
                    <a:pt x="200" y="1101"/>
                    <a:pt x="234" y="1101"/>
                    <a:pt x="267" y="1068"/>
                  </a:cubicBezTo>
                  <a:cubicBezTo>
                    <a:pt x="300" y="1035"/>
                    <a:pt x="367" y="1001"/>
                    <a:pt x="400" y="968"/>
                  </a:cubicBezTo>
                  <a:cubicBezTo>
                    <a:pt x="434" y="935"/>
                    <a:pt x="434" y="901"/>
                    <a:pt x="467" y="835"/>
                  </a:cubicBezTo>
                  <a:cubicBezTo>
                    <a:pt x="501" y="801"/>
                    <a:pt x="501" y="734"/>
                    <a:pt x="534" y="701"/>
                  </a:cubicBezTo>
                  <a:cubicBezTo>
                    <a:pt x="534" y="634"/>
                    <a:pt x="534" y="601"/>
                    <a:pt x="534" y="534"/>
                  </a:cubicBezTo>
                  <a:lnTo>
                    <a:pt x="534" y="267"/>
                  </a:lnTo>
                  <a:cubicBezTo>
                    <a:pt x="534" y="234"/>
                    <a:pt x="534" y="201"/>
                    <a:pt x="534" y="134"/>
                  </a:cubicBezTo>
                  <a:cubicBezTo>
                    <a:pt x="501" y="101"/>
                    <a:pt x="501" y="67"/>
                    <a:pt x="467" y="34"/>
                  </a:cubicBezTo>
                  <a:cubicBezTo>
                    <a:pt x="434" y="34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"/>
            <p:cNvSpPr/>
            <p:nvPr/>
          </p:nvSpPr>
          <p:spPr>
            <a:xfrm>
              <a:off x="3241650" y="2131975"/>
              <a:ext cx="17550" cy="32550"/>
            </a:xfrm>
            <a:custGeom>
              <a:rect b="b" l="l" r="r" t="t"/>
              <a:pathLst>
                <a:path extrusionOk="0" h="1302" w="702">
                  <a:moveTo>
                    <a:pt x="167" y="401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cubicBezTo>
                    <a:pt x="167" y="567"/>
                    <a:pt x="167" y="601"/>
                    <a:pt x="167" y="601"/>
                  </a:cubicBezTo>
                  <a:cubicBezTo>
                    <a:pt x="167" y="634"/>
                    <a:pt x="134" y="634"/>
                    <a:pt x="134" y="634"/>
                  </a:cubicBezTo>
                  <a:lnTo>
                    <a:pt x="101" y="634"/>
                  </a:lnTo>
                  <a:cubicBezTo>
                    <a:pt x="101" y="634"/>
                    <a:pt x="101" y="601"/>
                    <a:pt x="101" y="601"/>
                  </a:cubicBezTo>
                  <a:cubicBezTo>
                    <a:pt x="101" y="567"/>
                    <a:pt x="101" y="534"/>
                    <a:pt x="101" y="501"/>
                  </a:cubicBezTo>
                  <a:cubicBezTo>
                    <a:pt x="101" y="467"/>
                    <a:pt x="101" y="467"/>
                    <a:pt x="101" y="434"/>
                  </a:cubicBezTo>
                  <a:cubicBezTo>
                    <a:pt x="101" y="434"/>
                    <a:pt x="101" y="401"/>
                    <a:pt x="134" y="401"/>
                  </a:cubicBezTo>
                  <a:close/>
                  <a:moveTo>
                    <a:pt x="167" y="267"/>
                  </a:moveTo>
                  <a:cubicBezTo>
                    <a:pt x="134" y="267"/>
                    <a:pt x="101" y="300"/>
                    <a:pt x="101" y="334"/>
                  </a:cubicBezTo>
                  <a:cubicBezTo>
                    <a:pt x="67" y="334"/>
                    <a:pt x="67" y="367"/>
                    <a:pt x="34" y="401"/>
                  </a:cubicBezTo>
                  <a:cubicBezTo>
                    <a:pt x="34" y="401"/>
                    <a:pt x="34" y="434"/>
                    <a:pt x="34" y="467"/>
                  </a:cubicBezTo>
                  <a:cubicBezTo>
                    <a:pt x="34" y="501"/>
                    <a:pt x="34" y="534"/>
                    <a:pt x="34" y="567"/>
                  </a:cubicBezTo>
                  <a:lnTo>
                    <a:pt x="34" y="667"/>
                  </a:lnTo>
                  <a:cubicBezTo>
                    <a:pt x="1" y="667"/>
                    <a:pt x="1" y="701"/>
                    <a:pt x="34" y="734"/>
                  </a:cubicBezTo>
                  <a:cubicBezTo>
                    <a:pt x="34" y="767"/>
                    <a:pt x="34" y="767"/>
                    <a:pt x="34" y="767"/>
                  </a:cubicBezTo>
                  <a:cubicBezTo>
                    <a:pt x="51" y="784"/>
                    <a:pt x="59" y="792"/>
                    <a:pt x="67" y="792"/>
                  </a:cubicBezTo>
                  <a:cubicBezTo>
                    <a:pt x="76" y="792"/>
                    <a:pt x="84" y="784"/>
                    <a:pt x="101" y="767"/>
                  </a:cubicBezTo>
                  <a:cubicBezTo>
                    <a:pt x="101" y="784"/>
                    <a:pt x="109" y="792"/>
                    <a:pt x="122" y="792"/>
                  </a:cubicBezTo>
                  <a:cubicBezTo>
                    <a:pt x="134" y="792"/>
                    <a:pt x="151" y="784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1"/>
                  </a:cubicBezTo>
                  <a:lnTo>
                    <a:pt x="301" y="401"/>
                  </a:lnTo>
                  <a:cubicBezTo>
                    <a:pt x="301" y="367"/>
                    <a:pt x="301" y="334"/>
                    <a:pt x="301" y="334"/>
                  </a:cubicBezTo>
                  <a:lnTo>
                    <a:pt x="267" y="267"/>
                  </a:ln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lnTo>
                    <a:pt x="601" y="801"/>
                  </a:lnTo>
                  <a:cubicBezTo>
                    <a:pt x="601" y="801"/>
                    <a:pt x="601" y="834"/>
                    <a:pt x="601" y="868"/>
                  </a:cubicBezTo>
                  <a:cubicBezTo>
                    <a:pt x="568" y="901"/>
                    <a:pt x="601" y="901"/>
                    <a:pt x="568" y="901"/>
                  </a:cubicBezTo>
                  <a:lnTo>
                    <a:pt x="534" y="901"/>
                  </a:lnTo>
                  <a:cubicBezTo>
                    <a:pt x="534" y="868"/>
                    <a:pt x="534" y="868"/>
                    <a:pt x="534" y="834"/>
                  </a:cubicBezTo>
                  <a:cubicBezTo>
                    <a:pt x="534" y="801"/>
                    <a:pt x="534" y="767"/>
                    <a:pt x="534" y="734"/>
                  </a:cubicBez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8" y="667"/>
                  </a:cubicBezTo>
                  <a:close/>
                  <a:moveTo>
                    <a:pt x="568" y="501"/>
                  </a:moveTo>
                  <a:cubicBezTo>
                    <a:pt x="534" y="501"/>
                    <a:pt x="534" y="534"/>
                    <a:pt x="501" y="567"/>
                  </a:cubicBezTo>
                  <a:cubicBezTo>
                    <a:pt x="501" y="567"/>
                    <a:pt x="468" y="601"/>
                    <a:pt x="468" y="634"/>
                  </a:cubicBezTo>
                  <a:cubicBezTo>
                    <a:pt x="468" y="667"/>
                    <a:pt x="434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lnTo>
                    <a:pt x="434" y="901"/>
                  </a:lnTo>
                  <a:cubicBezTo>
                    <a:pt x="434" y="934"/>
                    <a:pt x="434" y="968"/>
                    <a:pt x="434" y="968"/>
                  </a:cubicBezTo>
                  <a:cubicBezTo>
                    <a:pt x="434" y="1001"/>
                    <a:pt x="468" y="1001"/>
                    <a:pt x="468" y="1034"/>
                  </a:cubicBezTo>
                  <a:lnTo>
                    <a:pt x="568" y="1034"/>
                  </a:lnTo>
                  <a:cubicBezTo>
                    <a:pt x="601" y="1001"/>
                    <a:pt x="634" y="1001"/>
                    <a:pt x="634" y="968"/>
                  </a:cubicBezTo>
                  <a:cubicBezTo>
                    <a:pt x="668" y="968"/>
                    <a:pt x="668" y="934"/>
                    <a:pt x="701" y="901"/>
                  </a:cubicBezTo>
                  <a:cubicBezTo>
                    <a:pt x="701" y="868"/>
                    <a:pt x="701" y="868"/>
                    <a:pt x="701" y="834"/>
                  </a:cubicBezTo>
                  <a:cubicBezTo>
                    <a:pt x="701" y="801"/>
                    <a:pt x="701" y="767"/>
                    <a:pt x="701" y="734"/>
                  </a:cubicBezTo>
                  <a:lnTo>
                    <a:pt x="701" y="634"/>
                  </a:lnTo>
                  <a:lnTo>
                    <a:pt x="701" y="567"/>
                  </a:lnTo>
                  <a:cubicBezTo>
                    <a:pt x="701" y="534"/>
                    <a:pt x="668" y="501"/>
                    <a:pt x="668" y="501"/>
                  </a:cubicBezTo>
                  <a:close/>
                  <a:moveTo>
                    <a:pt x="601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67" y="1301"/>
                  </a:lnTo>
                  <a:lnTo>
                    <a:pt x="67" y="1301"/>
                  </a:lnTo>
                  <a:lnTo>
                    <a:pt x="134" y="1234"/>
                  </a:lnTo>
                  <a:lnTo>
                    <a:pt x="167" y="1234"/>
                  </a:lnTo>
                  <a:lnTo>
                    <a:pt x="167" y="120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"/>
            <p:cNvSpPr/>
            <p:nvPr/>
          </p:nvSpPr>
          <p:spPr>
            <a:xfrm>
              <a:off x="3188275" y="2109450"/>
              <a:ext cx="25875" cy="48400"/>
            </a:xfrm>
            <a:custGeom>
              <a:rect b="b" l="l" r="r" t="t"/>
              <a:pathLst>
                <a:path extrusionOk="0" h="1936" w="1035">
                  <a:moveTo>
                    <a:pt x="735" y="1"/>
                  </a:moveTo>
                  <a:cubicBezTo>
                    <a:pt x="368" y="601"/>
                    <a:pt x="134" y="1235"/>
                    <a:pt x="1" y="1935"/>
                  </a:cubicBezTo>
                  <a:lnTo>
                    <a:pt x="501" y="1902"/>
                  </a:lnTo>
                  <a:cubicBezTo>
                    <a:pt x="601" y="1402"/>
                    <a:pt x="768" y="901"/>
                    <a:pt x="1035" y="468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"/>
            <p:cNvSpPr/>
            <p:nvPr/>
          </p:nvSpPr>
          <p:spPr>
            <a:xfrm>
              <a:off x="3206625" y="2077775"/>
              <a:ext cx="29225" cy="43375"/>
            </a:xfrm>
            <a:custGeom>
              <a:rect b="b" l="l" r="r" t="t"/>
              <a:pathLst>
                <a:path extrusionOk="0" h="1735" w="1169">
                  <a:moveTo>
                    <a:pt x="1168" y="0"/>
                  </a:moveTo>
                  <a:cubicBezTo>
                    <a:pt x="668" y="300"/>
                    <a:pt x="267" y="734"/>
                    <a:pt x="1" y="1234"/>
                  </a:cubicBezTo>
                  <a:lnTo>
                    <a:pt x="301" y="1735"/>
                  </a:lnTo>
                  <a:cubicBezTo>
                    <a:pt x="501" y="1334"/>
                    <a:pt x="801" y="1034"/>
                    <a:pt x="1168" y="801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"/>
            <p:cNvSpPr/>
            <p:nvPr/>
          </p:nvSpPr>
          <p:spPr>
            <a:xfrm>
              <a:off x="3185775" y="2156975"/>
              <a:ext cx="15050" cy="48400"/>
            </a:xfrm>
            <a:custGeom>
              <a:rect b="b" l="l" r="r" t="t"/>
              <a:pathLst>
                <a:path extrusionOk="0" h="1936" w="602">
                  <a:moveTo>
                    <a:pt x="601" y="1"/>
                  </a:moveTo>
                  <a:lnTo>
                    <a:pt x="101" y="34"/>
                  </a:lnTo>
                  <a:cubicBezTo>
                    <a:pt x="34" y="368"/>
                    <a:pt x="1" y="701"/>
                    <a:pt x="1" y="1035"/>
                  </a:cubicBezTo>
                  <a:cubicBezTo>
                    <a:pt x="1" y="1335"/>
                    <a:pt x="34" y="1635"/>
                    <a:pt x="101" y="1936"/>
                  </a:cubicBezTo>
                  <a:lnTo>
                    <a:pt x="601" y="1402"/>
                  </a:lnTo>
                  <a:cubicBezTo>
                    <a:pt x="568" y="1168"/>
                    <a:pt x="534" y="968"/>
                    <a:pt x="534" y="735"/>
                  </a:cubicBezTo>
                  <a:cubicBezTo>
                    <a:pt x="534" y="501"/>
                    <a:pt x="568" y="234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"/>
            <p:cNvSpPr/>
            <p:nvPr/>
          </p:nvSpPr>
          <p:spPr>
            <a:xfrm>
              <a:off x="3188275" y="2072650"/>
              <a:ext cx="97600" cy="162850"/>
            </a:xfrm>
            <a:custGeom>
              <a:rect b="b" l="l" r="r" t="t"/>
              <a:pathLst>
                <a:path extrusionOk="0" h="6514" w="3904">
                  <a:moveTo>
                    <a:pt x="2576" y="1"/>
                  </a:moveTo>
                  <a:cubicBezTo>
                    <a:pt x="2337" y="1"/>
                    <a:pt x="2097" y="69"/>
                    <a:pt x="1902" y="205"/>
                  </a:cubicBezTo>
                  <a:lnTo>
                    <a:pt x="1902" y="1006"/>
                  </a:lnTo>
                  <a:cubicBezTo>
                    <a:pt x="2058" y="908"/>
                    <a:pt x="2236" y="857"/>
                    <a:pt x="2410" y="857"/>
                  </a:cubicBezTo>
                  <a:cubicBezTo>
                    <a:pt x="2535" y="857"/>
                    <a:pt x="2658" y="883"/>
                    <a:pt x="2769" y="939"/>
                  </a:cubicBezTo>
                  <a:cubicBezTo>
                    <a:pt x="3036" y="1139"/>
                    <a:pt x="3236" y="1439"/>
                    <a:pt x="3303" y="1773"/>
                  </a:cubicBezTo>
                  <a:cubicBezTo>
                    <a:pt x="3336" y="1973"/>
                    <a:pt x="3370" y="2206"/>
                    <a:pt x="3370" y="2440"/>
                  </a:cubicBezTo>
                  <a:cubicBezTo>
                    <a:pt x="3370" y="2673"/>
                    <a:pt x="3336" y="2907"/>
                    <a:pt x="3303" y="3174"/>
                  </a:cubicBezTo>
                  <a:cubicBezTo>
                    <a:pt x="3203" y="3674"/>
                    <a:pt x="3036" y="4141"/>
                    <a:pt x="2769" y="4608"/>
                  </a:cubicBezTo>
                  <a:cubicBezTo>
                    <a:pt x="2569" y="4975"/>
                    <a:pt x="2269" y="5309"/>
                    <a:pt x="1902" y="5542"/>
                  </a:cubicBezTo>
                  <a:cubicBezTo>
                    <a:pt x="1747" y="5639"/>
                    <a:pt x="1569" y="5691"/>
                    <a:pt x="1394" y="5691"/>
                  </a:cubicBezTo>
                  <a:cubicBezTo>
                    <a:pt x="1269" y="5691"/>
                    <a:pt x="1146" y="5665"/>
                    <a:pt x="1035" y="5609"/>
                  </a:cubicBezTo>
                  <a:cubicBezTo>
                    <a:pt x="735" y="5409"/>
                    <a:pt x="568" y="5109"/>
                    <a:pt x="501" y="4775"/>
                  </a:cubicBezTo>
                  <a:lnTo>
                    <a:pt x="1" y="5309"/>
                  </a:lnTo>
                  <a:cubicBezTo>
                    <a:pt x="101" y="5742"/>
                    <a:pt x="334" y="6143"/>
                    <a:pt x="735" y="6409"/>
                  </a:cubicBezTo>
                  <a:cubicBezTo>
                    <a:pt x="887" y="6479"/>
                    <a:pt x="1058" y="6514"/>
                    <a:pt x="1228" y="6514"/>
                  </a:cubicBezTo>
                  <a:cubicBezTo>
                    <a:pt x="1468" y="6514"/>
                    <a:pt x="1708" y="6446"/>
                    <a:pt x="1902" y="6309"/>
                  </a:cubicBezTo>
                  <a:cubicBezTo>
                    <a:pt x="2402" y="6009"/>
                    <a:pt x="2803" y="5576"/>
                    <a:pt x="3070" y="5075"/>
                  </a:cubicBezTo>
                  <a:cubicBezTo>
                    <a:pt x="3403" y="4475"/>
                    <a:pt x="3670" y="3808"/>
                    <a:pt x="3803" y="3140"/>
                  </a:cubicBezTo>
                  <a:cubicBezTo>
                    <a:pt x="3870" y="2807"/>
                    <a:pt x="3870" y="2440"/>
                    <a:pt x="3904" y="2106"/>
                  </a:cubicBezTo>
                  <a:cubicBezTo>
                    <a:pt x="3904" y="1806"/>
                    <a:pt x="3870" y="1506"/>
                    <a:pt x="3803" y="1239"/>
                  </a:cubicBezTo>
                  <a:cubicBezTo>
                    <a:pt x="3703" y="772"/>
                    <a:pt x="3470" y="372"/>
                    <a:pt x="3070" y="105"/>
                  </a:cubicBezTo>
                  <a:cubicBezTo>
                    <a:pt x="2917" y="35"/>
                    <a:pt x="2746" y="1"/>
                    <a:pt x="257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"/>
            <p:cNvSpPr/>
            <p:nvPr/>
          </p:nvSpPr>
          <p:spPr>
            <a:xfrm>
              <a:off x="3348400" y="1913300"/>
              <a:ext cx="254375" cy="160950"/>
            </a:xfrm>
            <a:custGeom>
              <a:rect b="b" l="l" r="r" t="t"/>
              <a:pathLst>
                <a:path extrusionOk="0" h="6438" w="10175">
                  <a:moveTo>
                    <a:pt x="9928" y="1"/>
                  </a:moveTo>
                  <a:cubicBezTo>
                    <a:pt x="9863" y="1"/>
                    <a:pt x="9788" y="24"/>
                    <a:pt x="9707" y="74"/>
                  </a:cubicBezTo>
                  <a:lnTo>
                    <a:pt x="467" y="5412"/>
                  </a:lnTo>
                  <a:cubicBezTo>
                    <a:pt x="200" y="5578"/>
                    <a:pt x="34" y="5845"/>
                    <a:pt x="0" y="6145"/>
                  </a:cubicBezTo>
                  <a:cubicBezTo>
                    <a:pt x="0" y="6333"/>
                    <a:pt x="99" y="6438"/>
                    <a:pt x="250" y="6438"/>
                  </a:cubicBezTo>
                  <a:cubicBezTo>
                    <a:pt x="314" y="6438"/>
                    <a:pt x="388" y="6419"/>
                    <a:pt x="467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"/>
            <p:cNvSpPr/>
            <p:nvPr/>
          </p:nvSpPr>
          <p:spPr>
            <a:xfrm>
              <a:off x="3348400" y="1864775"/>
              <a:ext cx="423650" cy="259250"/>
            </a:xfrm>
            <a:custGeom>
              <a:rect b="b" l="l" r="r" t="t"/>
              <a:pathLst>
                <a:path extrusionOk="0" h="10370" w="16946">
                  <a:moveTo>
                    <a:pt x="16714" y="0"/>
                  </a:moveTo>
                  <a:cubicBezTo>
                    <a:pt x="16646" y="0"/>
                    <a:pt x="16566" y="26"/>
                    <a:pt x="16479" y="81"/>
                  </a:cubicBezTo>
                  <a:lnTo>
                    <a:pt x="467" y="9321"/>
                  </a:lnTo>
                  <a:cubicBezTo>
                    <a:pt x="200" y="9487"/>
                    <a:pt x="34" y="9754"/>
                    <a:pt x="0" y="10088"/>
                  </a:cubicBezTo>
                  <a:cubicBezTo>
                    <a:pt x="0" y="10266"/>
                    <a:pt x="89" y="10369"/>
                    <a:pt x="228" y="10369"/>
                  </a:cubicBezTo>
                  <a:cubicBezTo>
                    <a:pt x="297" y="10369"/>
                    <a:pt x="378" y="10344"/>
                    <a:pt x="467" y="10288"/>
                  </a:cubicBezTo>
                  <a:lnTo>
                    <a:pt x="16479" y="1048"/>
                  </a:lnTo>
                  <a:cubicBezTo>
                    <a:pt x="16746" y="881"/>
                    <a:pt x="16912" y="614"/>
                    <a:pt x="16946" y="314"/>
                  </a:cubicBezTo>
                  <a:cubicBezTo>
                    <a:pt x="16946" y="112"/>
                    <a:pt x="16855" y="0"/>
                    <a:pt x="1671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"/>
            <p:cNvSpPr/>
            <p:nvPr/>
          </p:nvSpPr>
          <p:spPr>
            <a:xfrm>
              <a:off x="3962175" y="1179850"/>
              <a:ext cx="783900" cy="662550"/>
            </a:xfrm>
            <a:custGeom>
              <a:rect b="b" l="l" r="r" t="t"/>
              <a:pathLst>
                <a:path extrusionOk="0" h="26502" w="31356">
                  <a:moveTo>
                    <a:pt x="31102" y="0"/>
                  </a:moveTo>
                  <a:cubicBezTo>
                    <a:pt x="31039" y="0"/>
                    <a:pt x="30967" y="19"/>
                    <a:pt x="30889" y="58"/>
                  </a:cubicBezTo>
                  <a:lnTo>
                    <a:pt x="467" y="17637"/>
                  </a:lnTo>
                  <a:cubicBezTo>
                    <a:pt x="200" y="17804"/>
                    <a:pt x="34" y="18104"/>
                    <a:pt x="0" y="18404"/>
                  </a:cubicBezTo>
                  <a:lnTo>
                    <a:pt x="0" y="26177"/>
                  </a:lnTo>
                  <a:cubicBezTo>
                    <a:pt x="0" y="26389"/>
                    <a:pt x="101" y="26502"/>
                    <a:pt x="254" y="26502"/>
                  </a:cubicBezTo>
                  <a:cubicBezTo>
                    <a:pt x="317" y="26502"/>
                    <a:pt x="389" y="26482"/>
                    <a:pt x="467" y="26444"/>
                  </a:cubicBezTo>
                  <a:lnTo>
                    <a:pt x="30889" y="8864"/>
                  </a:lnTo>
                  <a:cubicBezTo>
                    <a:pt x="31156" y="8698"/>
                    <a:pt x="31323" y="8397"/>
                    <a:pt x="31356" y="8097"/>
                  </a:cubicBezTo>
                  <a:lnTo>
                    <a:pt x="31356" y="325"/>
                  </a:lnTo>
                  <a:cubicBezTo>
                    <a:pt x="31356" y="112"/>
                    <a:pt x="31256" y="0"/>
                    <a:pt x="311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"/>
            <p:cNvSpPr/>
            <p:nvPr/>
          </p:nvSpPr>
          <p:spPr>
            <a:xfrm>
              <a:off x="4043900" y="1672475"/>
              <a:ext cx="13350" cy="28375"/>
            </a:xfrm>
            <a:custGeom>
              <a:rect b="b" l="l" r="r" t="t"/>
              <a:pathLst>
                <a:path extrusionOk="0" h="1135" w="534">
                  <a:moveTo>
                    <a:pt x="334" y="267"/>
                  </a:moveTo>
                  <a:cubicBezTo>
                    <a:pt x="367" y="267"/>
                    <a:pt x="367" y="267"/>
                    <a:pt x="367" y="301"/>
                  </a:cubicBezTo>
                  <a:cubicBezTo>
                    <a:pt x="367" y="301"/>
                    <a:pt x="367" y="334"/>
                    <a:pt x="367" y="334"/>
                  </a:cubicBezTo>
                  <a:cubicBezTo>
                    <a:pt x="367" y="367"/>
                    <a:pt x="367" y="367"/>
                    <a:pt x="367" y="401"/>
                  </a:cubicBezTo>
                  <a:cubicBezTo>
                    <a:pt x="367" y="401"/>
                    <a:pt x="367" y="434"/>
                    <a:pt x="334" y="434"/>
                  </a:cubicBezTo>
                  <a:cubicBezTo>
                    <a:pt x="334" y="467"/>
                    <a:pt x="334" y="467"/>
                    <a:pt x="300" y="501"/>
                  </a:cubicBezTo>
                  <a:cubicBezTo>
                    <a:pt x="300" y="501"/>
                    <a:pt x="300" y="501"/>
                    <a:pt x="267" y="534"/>
                  </a:cubicBezTo>
                  <a:lnTo>
                    <a:pt x="200" y="534"/>
                  </a:lnTo>
                  <a:cubicBezTo>
                    <a:pt x="167" y="501"/>
                    <a:pt x="167" y="501"/>
                    <a:pt x="167" y="501"/>
                  </a:cubicBezTo>
                  <a:cubicBezTo>
                    <a:pt x="167" y="467"/>
                    <a:pt x="167" y="467"/>
                    <a:pt x="167" y="434"/>
                  </a:cubicBezTo>
                  <a:cubicBezTo>
                    <a:pt x="167" y="434"/>
                    <a:pt x="167" y="401"/>
                    <a:pt x="167" y="401"/>
                  </a:cubicBezTo>
                  <a:cubicBezTo>
                    <a:pt x="200" y="367"/>
                    <a:pt x="200" y="367"/>
                    <a:pt x="200" y="334"/>
                  </a:cubicBezTo>
                  <a:lnTo>
                    <a:pt x="234" y="301"/>
                  </a:lnTo>
                  <a:lnTo>
                    <a:pt x="267" y="267"/>
                  </a:lnTo>
                  <a:close/>
                  <a:moveTo>
                    <a:pt x="367" y="0"/>
                  </a:moveTo>
                  <a:cubicBezTo>
                    <a:pt x="334" y="0"/>
                    <a:pt x="300" y="34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1"/>
                    <a:pt x="67" y="234"/>
                  </a:cubicBezTo>
                  <a:cubicBezTo>
                    <a:pt x="34" y="267"/>
                    <a:pt x="34" y="334"/>
                    <a:pt x="34" y="401"/>
                  </a:cubicBezTo>
                  <a:cubicBezTo>
                    <a:pt x="0" y="434"/>
                    <a:pt x="0" y="501"/>
                    <a:pt x="0" y="534"/>
                  </a:cubicBezTo>
                  <a:cubicBezTo>
                    <a:pt x="0" y="601"/>
                    <a:pt x="34" y="634"/>
                    <a:pt x="67" y="701"/>
                  </a:cubicBezTo>
                  <a:cubicBezTo>
                    <a:pt x="67" y="701"/>
                    <a:pt x="100" y="734"/>
                    <a:pt x="100" y="768"/>
                  </a:cubicBezTo>
                  <a:cubicBezTo>
                    <a:pt x="134" y="768"/>
                    <a:pt x="167" y="801"/>
                    <a:pt x="167" y="801"/>
                  </a:cubicBezTo>
                  <a:lnTo>
                    <a:pt x="267" y="801"/>
                  </a:lnTo>
                  <a:lnTo>
                    <a:pt x="134" y="1101"/>
                  </a:lnTo>
                  <a:cubicBezTo>
                    <a:pt x="134" y="1101"/>
                    <a:pt x="134" y="1135"/>
                    <a:pt x="134" y="1135"/>
                  </a:cubicBezTo>
                  <a:lnTo>
                    <a:pt x="300" y="1034"/>
                  </a:lnTo>
                  <a:cubicBezTo>
                    <a:pt x="300" y="1034"/>
                    <a:pt x="300" y="1001"/>
                    <a:pt x="300" y="1001"/>
                  </a:cubicBezTo>
                  <a:lnTo>
                    <a:pt x="501" y="534"/>
                  </a:lnTo>
                  <a:lnTo>
                    <a:pt x="501" y="467"/>
                  </a:lnTo>
                  <a:cubicBezTo>
                    <a:pt x="534" y="434"/>
                    <a:pt x="534" y="401"/>
                    <a:pt x="534" y="401"/>
                  </a:cubicBezTo>
                  <a:cubicBezTo>
                    <a:pt x="534" y="367"/>
                    <a:pt x="534" y="334"/>
                    <a:pt x="534" y="301"/>
                  </a:cubicBezTo>
                  <a:cubicBezTo>
                    <a:pt x="534" y="301"/>
                    <a:pt x="534" y="267"/>
                    <a:pt x="534" y="234"/>
                  </a:cubicBezTo>
                  <a:cubicBezTo>
                    <a:pt x="534" y="201"/>
                    <a:pt x="534" y="134"/>
                    <a:pt x="501" y="100"/>
                  </a:cubicBezTo>
                  <a:cubicBezTo>
                    <a:pt x="501" y="67"/>
                    <a:pt x="467" y="34"/>
                    <a:pt x="434" y="34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"/>
            <p:cNvSpPr/>
            <p:nvPr/>
          </p:nvSpPr>
          <p:spPr>
            <a:xfrm>
              <a:off x="4059725" y="1663300"/>
              <a:ext cx="12550" cy="27550"/>
            </a:xfrm>
            <a:custGeom>
              <a:rect b="b" l="l" r="r" t="t"/>
              <a:pathLst>
                <a:path extrusionOk="0" h="1102" w="502">
                  <a:moveTo>
                    <a:pt x="335" y="267"/>
                  </a:moveTo>
                  <a:cubicBezTo>
                    <a:pt x="335" y="301"/>
                    <a:pt x="335" y="301"/>
                    <a:pt x="335" y="334"/>
                  </a:cubicBezTo>
                  <a:cubicBezTo>
                    <a:pt x="335" y="334"/>
                    <a:pt x="335" y="367"/>
                    <a:pt x="335" y="367"/>
                  </a:cubicBezTo>
                  <a:cubicBezTo>
                    <a:pt x="368" y="467"/>
                    <a:pt x="368" y="534"/>
                    <a:pt x="335" y="634"/>
                  </a:cubicBezTo>
                  <a:cubicBezTo>
                    <a:pt x="335" y="634"/>
                    <a:pt x="335" y="668"/>
                    <a:pt x="335" y="701"/>
                  </a:cubicBezTo>
                  <a:cubicBezTo>
                    <a:pt x="335" y="701"/>
                    <a:pt x="335" y="734"/>
                    <a:pt x="335" y="734"/>
                  </a:cubicBezTo>
                  <a:cubicBezTo>
                    <a:pt x="335" y="768"/>
                    <a:pt x="335" y="801"/>
                    <a:pt x="335" y="801"/>
                  </a:cubicBezTo>
                  <a:lnTo>
                    <a:pt x="268" y="834"/>
                  </a:lnTo>
                  <a:lnTo>
                    <a:pt x="201" y="834"/>
                  </a:lnTo>
                  <a:cubicBezTo>
                    <a:pt x="201" y="834"/>
                    <a:pt x="201" y="801"/>
                    <a:pt x="201" y="801"/>
                  </a:cubicBezTo>
                  <a:lnTo>
                    <a:pt x="201" y="734"/>
                  </a:lnTo>
                  <a:cubicBezTo>
                    <a:pt x="201" y="668"/>
                    <a:pt x="201" y="568"/>
                    <a:pt x="201" y="501"/>
                  </a:cubicBezTo>
                  <a:lnTo>
                    <a:pt x="201" y="434"/>
                  </a:lnTo>
                  <a:lnTo>
                    <a:pt x="201" y="367"/>
                  </a:lnTo>
                  <a:cubicBezTo>
                    <a:pt x="201" y="334"/>
                    <a:pt x="201" y="334"/>
                    <a:pt x="234" y="301"/>
                  </a:cubicBezTo>
                  <a:cubicBezTo>
                    <a:pt x="234" y="301"/>
                    <a:pt x="268" y="301"/>
                    <a:pt x="268" y="267"/>
                  </a:cubicBezTo>
                  <a:close/>
                  <a:moveTo>
                    <a:pt x="368" y="0"/>
                  </a:moveTo>
                  <a:cubicBezTo>
                    <a:pt x="335" y="0"/>
                    <a:pt x="301" y="34"/>
                    <a:pt x="268" y="34"/>
                  </a:cubicBezTo>
                  <a:cubicBezTo>
                    <a:pt x="201" y="67"/>
                    <a:pt x="168" y="101"/>
                    <a:pt x="134" y="134"/>
                  </a:cubicBezTo>
                  <a:cubicBezTo>
                    <a:pt x="101" y="201"/>
                    <a:pt x="68" y="234"/>
                    <a:pt x="34" y="267"/>
                  </a:cubicBezTo>
                  <a:cubicBezTo>
                    <a:pt x="34" y="334"/>
                    <a:pt x="1" y="367"/>
                    <a:pt x="1" y="434"/>
                  </a:cubicBezTo>
                  <a:cubicBezTo>
                    <a:pt x="1" y="467"/>
                    <a:pt x="1" y="534"/>
                    <a:pt x="1" y="601"/>
                  </a:cubicBezTo>
                  <a:lnTo>
                    <a:pt x="1" y="734"/>
                  </a:lnTo>
                  <a:lnTo>
                    <a:pt x="1" y="834"/>
                  </a:lnTo>
                  <a:cubicBezTo>
                    <a:pt x="1" y="901"/>
                    <a:pt x="1" y="934"/>
                    <a:pt x="1" y="968"/>
                  </a:cubicBezTo>
                  <a:cubicBezTo>
                    <a:pt x="1" y="1001"/>
                    <a:pt x="34" y="1035"/>
                    <a:pt x="34" y="1068"/>
                  </a:cubicBezTo>
                  <a:cubicBezTo>
                    <a:pt x="68" y="1101"/>
                    <a:pt x="101" y="1101"/>
                    <a:pt x="134" y="1101"/>
                  </a:cubicBezTo>
                  <a:cubicBezTo>
                    <a:pt x="168" y="1101"/>
                    <a:pt x="201" y="1101"/>
                    <a:pt x="268" y="1068"/>
                  </a:cubicBezTo>
                  <a:cubicBezTo>
                    <a:pt x="301" y="1035"/>
                    <a:pt x="335" y="1001"/>
                    <a:pt x="368" y="968"/>
                  </a:cubicBezTo>
                  <a:cubicBezTo>
                    <a:pt x="401" y="934"/>
                    <a:pt x="435" y="901"/>
                    <a:pt x="435" y="834"/>
                  </a:cubicBezTo>
                  <a:cubicBezTo>
                    <a:pt x="468" y="801"/>
                    <a:pt x="501" y="734"/>
                    <a:pt x="501" y="701"/>
                  </a:cubicBezTo>
                  <a:cubicBezTo>
                    <a:pt x="501" y="634"/>
                    <a:pt x="501" y="568"/>
                    <a:pt x="501" y="534"/>
                  </a:cubicBezTo>
                  <a:lnTo>
                    <a:pt x="501" y="401"/>
                  </a:lnTo>
                  <a:lnTo>
                    <a:pt x="501" y="267"/>
                  </a:lnTo>
                  <a:cubicBezTo>
                    <a:pt x="501" y="234"/>
                    <a:pt x="501" y="167"/>
                    <a:pt x="501" y="134"/>
                  </a:cubicBezTo>
                  <a:cubicBezTo>
                    <a:pt x="501" y="101"/>
                    <a:pt x="468" y="67"/>
                    <a:pt x="435" y="34"/>
                  </a:cubicBezTo>
                  <a:cubicBezTo>
                    <a:pt x="435" y="34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"/>
            <p:cNvSpPr/>
            <p:nvPr/>
          </p:nvSpPr>
          <p:spPr>
            <a:xfrm>
              <a:off x="4074750" y="1650800"/>
              <a:ext cx="18375" cy="32550"/>
            </a:xfrm>
            <a:custGeom>
              <a:rect b="b" l="l" r="r" t="t"/>
              <a:pathLst>
                <a:path extrusionOk="0" h="1302" w="735">
                  <a:moveTo>
                    <a:pt x="167" y="400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lnTo>
                    <a:pt x="167" y="601"/>
                  </a:lnTo>
                  <a:cubicBezTo>
                    <a:pt x="167" y="634"/>
                    <a:pt x="134" y="634"/>
                    <a:pt x="134" y="634"/>
                  </a:cubicBezTo>
                  <a:cubicBezTo>
                    <a:pt x="112" y="634"/>
                    <a:pt x="104" y="649"/>
                    <a:pt x="102" y="649"/>
                  </a:cubicBezTo>
                  <a:cubicBezTo>
                    <a:pt x="100" y="649"/>
                    <a:pt x="100" y="645"/>
                    <a:pt x="100" y="634"/>
                  </a:cubicBezTo>
                  <a:lnTo>
                    <a:pt x="100" y="601"/>
                  </a:lnTo>
                  <a:lnTo>
                    <a:pt x="100" y="500"/>
                  </a:lnTo>
                  <a:cubicBezTo>
                    <a:pt x="100" y="467"/>
                    <a:pt x="100" y="467"/>
                    <a:pt x="100" y="434"/>
                  </a:cubicBezTo>
                  <a:cubicBezTo>
                    <a:pt x="100" y="434"/>
                    <a:pt x="100" y="400"/>
                    <a:pt x="134" y="400"/>
                  </a:cubicBezTo>
                  <a:close/>
                  <a:moveTo>
                    <a:pt x="188" y="275"/>
                  </a:moveTo>
                  <a:cubicBezTo>
                    <a:pt x="176" y="275"/>
                    <a:pt x="167" y="284"/>
                    <a:pt x="167" y="300"/>
                  </a:cubicBezTo>
                  <a:cubicBezTo>
                    <a:pt x="134" y="300"/>
                    <a:pt x="100" y="300"/>
                    <a:pt x="100" y="334"/>
                  </a:cubicBezTo>
                  <a:cubicBezTo>
                    <a:pt x="67" y="367"/>
                    <a:pt x="67" y="367"/>
                    <a:pt x="34" y="400"/>
                  </a:cubicBezTo>
                  <a:cubicBezTo>
                    <a:pt x="34" y="434"/>
                    <a:pt x="34" y="467"/>
                    <a:pt x="34" y="500"/>
                  </a:cubicBezTo>
                  <a:cubicBezTo>
                    <a:pt x="0" y="500"/>
                    <a:pt x="0" y="534"/>
                    <a:pt x="34" y="567"/>
                  </a:cubicBezTo>
                  <a:cubicBezTo>
                    <a:pt x="0" y="601"/>
                    <a:pt x="0" y="601"/>
                    <a:pt x="34" y="634"/>
                  </a:cubicBezTo>
                  <a:cubicBezTo>
                    <a:pt x="0" y="634"/>
                    <a:pt x="0" y="667"/>
                    <a:pt x="34" y="667"/>
                  </a:cubicBezTo>
                  <a:cubicBezTo>
                    <a:pt x="0" y="701"/>
                    <a:pt x="0" y="734"/>
                    <a:pt x="34" y="767"/>
                  </a:cubicBezTo>
                  <a:cubicBezTo>
                    <a:pt x="34" y="767"/>
                    <a:pt x="34" y="801"/>
                    <a:pt x="34" y="801"/>
                  </a:cubicBezTo>
                  <a:lnTo>
                    <a:pt x="100" y="801"/>
                  </a:lnTo>
                  <a:cubicBezTo>
                    <a:pt x="100" y="801"/>
                    <a:pt x="134" y="801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0"/>
                  </a:cubicBezTo>
                  <a:cubicBezTo>
                    <a:pt x="301" y="467"/>
                    <a:pt x="301" y="434"/>
                    <a:pt x="301" y="400"/>
                  </a:cubicBezTo>
                  <a:cubicBezTo>
                    <a:pt x="301" y="367"/>
                    <a:pt x="301" y="334"/>
                    <a:pt x="301" y="334"/>
                  </a:cubicBezTo>
                  <a:cubicBezTo>
                    <a:pt x="267" y="300"/>
                    <a:pt x="267" y="300"/>
                    <a:pt x="267" y="300"/>
                  </a:cubicBezTo>
                  <a:cubicBezTo>
                    <a:pt x="251" y="284"/>
                    <a:pt x="242" y="275"/>
                    <a:pt x="238" y="275"/>
                  </a:cubicBezTo>
                  <a:cubicBezTo>
                    <a:pt x="234" y="275"/>
                    <a:pt x="234" y="284"/>
                    <a:pt x="234" y="300"/>
                  </a:cubicBezTo>
                  <a:cubicBezTo>
                    <a:pt x="217" y="284"/>
                    <a:pt x="201" y="275"/>
                    <a:pt x="188" y="275"/>
                  </a:cubicBez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cubicBezTo>
                    <a:pt x="601" y="734"/>
                    <a:pt x="601" y="767"/>
                    <a:pt x="601" y="801"/>
                  </a:cubicBezTo>
                  <a:cubicBezTo>
                    <a:pt x="601" y="801"/>
                    <a:pt x="601" y="834"/>
                    <a:pt x="601" y="867"/>
                  </a:cubicBezTo>
                  <a:cubicBezTo>
                    <a:pt x="601" y="867"/>
                    <a:pt x="567" y="901"/>
                    <a:pt x="567" y="901"/>
                  </a:cubicBezTo>
                  <a:lnTo>
                    <a:pt x="534" y="901"/>
                  </a:lnTo>
                  <a:lnTo>
                    <a:pt x="534" y="834"/>
                  </a:lnTo>
                  <a:lnTo>
                    <a:pt x="534" y="734"/>
                  </a:ln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7" y="667"/>
                  </a:cubicBezTo>
                  <a:close/>
                  <a:moveTo>
                    <a:pt x="567" y="500"/>
                  </a:moveTo>
                  <a:cubicBezTo>
                    <a:pt x="567" y="534"/>
                    <a:pt x="534" y="534"/>
                    <a:pt x="534" y="567"/>
                  </a:cubicBezTo>
                  <a:cubicBezTo>
                    <a:pt x="501" y="601"/>
                    <a:pt x="501" y="601"/>
                    <a:pt x="467" y="634"/>
                  </a:cubicBezTo>
                  <a:cubicBezTo>
                    <a:pt x="467" y="667"/>
                    <a:pt x="467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cubicBezTo>
                    <a:pt x="434" y="834"/>
                    <a:pt x="434" y="867"/>
                    <a:pt x="434" y="901"/>
                  </a:cubicBezTo>
                  <a:cubicBezTo>
                    <a:pt x="434" y="934"/>
                    <a:pt x="434" y="967"/>
                    <a:pt x="434" y="967"/>
                  </a:cubicBezTo>
                  <a:cubicBezTo>
                    <a:pt x="467" y="1001"/>
                    <a:pt x="467" y="1001"/>
                    <a:pt x="467" y="1034"/>
                  </a:cubicBezTo>
                  <a:lnTo>
                    <a:pt x="567" y="1034"/>
                  </a:lnTo>
                  <a:cubicBezTo>
                    <a:pt x="601" y="1034"/>
                    <a:pt x="634" y="1001"/>
                    <a:pt x="634" y="967"/>
                  </a:cubicBezTo>
                  <a:cubicBezTo>
                    <a:pt x="668" y="967"/>
                    <a:pt x="668" y="934"/>
                    <a:pt x="701" y="901"/>
                  </a:cubicBezTo>
                  <a:cubicBezTo>
                    <a:pt x="701" y="867"/>
                    <a:pt x="701" y="867"/>
                    <a:pt x="734" y="834"/>
                  </a:cubicBezTo>
                  <a:cubicBezTo>
                    <a:pt x="734" y="801"/>
                    <a:pt x="734" y="767"/>
                    <a:pt x="734" y="734"/>
                  </a:cubicBezTo>
                  <a:cubicBezTo>
                    <a:pt x="734" y="701"/>
                    <a:pt x="734" y="667"/>
                    <a:pt x="734" y="634"/>
                  </a:cubicBezTo>
                  <a:cubicBezTo>
                    <a:pt x="734" y="601"/>
                    <a:pt x="734" y="567"/>
                    <a:pt x="734" y="567"/>
                  </a:cubicBezTo>
                  <a:cubicBezTo>
                    <a:pt x="701" y="534"/>
                    <a:pt x="701" y="534"/>
                    <a:pt x="701" y="500"/>
                  </a:cubicBezTo>
                  <a:close/>
                  <a:moveTo>
                    <a:pt x="634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100" y="1301"/>
                  </a:lnTo>
                  <a:lnTo>
                    <a:pt x="100" y="1301"/>
                  </a:lnTo>
                  <a:lnTo>
                    <a:pt x="167" y="1234"/>
                  </a:lnTo>
                  <a:cubicBezTo>
                    <a:pt x="167" y="1234"/>
                    <a:pt x="167" y="1201"/>
                    <a:pt x="167" y="1201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"/>
            <p:cNvSpPr/>
            <p:nvPr/>
          </p:nvSpPr>
          <p:spPr>
            <a:xfrm>
              <a:off x="4038900" y="1596575"/>
              <a:ext cx="29200" cy="43400"/>
            </a:xfrm>
            <a:custGeom>
              <a:rect b="b" l="l" r="r" t="t"/>
              <a:pathLst>
                <a:path extrusionOk="0" h="1736" w="1168">
                  <a:moveTo>
                    <a:pt x="1168" y="1"/>
                  </a:moveTo>
                  <a:cubicBezTo>
                    <a:pt x="701" y="334"/>
                    <a:pt x="300" y="768"/>
                    <a:pt x="0" y="1268"/>
                  </a:cubicBezTo>
                  <a:lnTo>
                    <a:pt x="300" y="1735"/>
                  </a:lnTo>
                  <a:cubicBezTo>
                    <a:pt x="534" y="1369"/>
                    <a:pt x="801" y="1035"/>
                    <a:pt x="1168" y="801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"/>
            <p:cNvSpPr/>
            <p:nvPr/>
          </p:nvSpPr>
          <p:spPr>
            <a:xfrm>
              <a:off x="4018050" y="1591625"/>
              <a:ext cx="100075" cy="163375"/>
            </a:xfrm>
            <a:custGeom>
              <a:rect b="b" l="l" r="r" t="t"/>
              <a:pathLst>
                <a:path extrusionOk="0" h="6535" w="4003">
                  <a:moveTo>
                    <a:pt x="2654" y="1"/>
                  </a:moveTo>
                  <a:cubicBezTo>
                    <a:pt x="2431" y="1"/>
                    <a:pt x="2206" y="69"/>
                    <a:pt x="2002" y="199"/>
                  </a:cubicBezTo>
                  <a:lnTo>
                    <a:pt x="2002" y="999"/>
                  </a:lnTo>
                  <a:cubicBezTo>
                    <a:pt x="2157" y="902"/>
                    <a:pt x="2335" y="850"/>
                    <a:pt x="2509" y="850"/>
                  </a:cubicBezTo>
                  <a:cubicBezTo>
                    <a:pt x="2634" y="850"/>
                    <a:pt x="2757" y="877"/>
                    <a:pt x="2869" y="933"/>
                  </a:cubicBezTo>
                  <a:cubicBezTo>
                    <a:pt x="3169" y="1133"/>
                    <a:pt x="3369" y="1433"/>
                    <a:pt x="3403" y="1767"/>
                  </a:cubicBezTo>
                  <a:cubicBezTo>
                    <a:pt x="3469" y="2000"/>
                    <a:pt x="3469" y="2200"/>
                    <a:pt x="3469" y="2434"/>
                  </a:cubicBezTo>
                  <a:cubicBezTo>
                    <a:pt x="3469" y="2667"/>
                    <a:pt x="3469" y="2934"/>
                    <a:pt x="3403" y="3168"/>
                  </a:cubicBezTo>
                  <a:cubicBezTo>
                    <a:pt x="3302" y="3668"/>
                    <a:pt x="3136" y="4168"/>
                    <a:pt x="2869" y="4602"/>
                  </a:cubicBezTo>
                  <a:cubicBezTo>
                    <a:pt x="2669" y="5002"/>
                    <a:pt x="2368" y="5303"/>
                    <a:pt x="2002" y="5536"/>
                  </a:cubicBezTo>
                  <a:cubicBezTo>
                    <a:pt x="1866" y="5633"/>
                    <a:pt x="1696" y="5685"/>
                    <a:pt x="1518" y="5685"/>
                  </a:cubicBezTo>
                  <a:cubicBezTo>
                    <a:pt x="1391" y="5685"/>
                    <a:pt x="1260" y="5658"/>
                    <a:pt x="1134" y="5603"/>
                  </a:cubicBezTo>
                  <a:cubicBezTo>
                    <a:pt x="867" y="5403"/>
                    <a:pt x="667" y="5102"/>
                    <a:pt x="601" y="4769"/>
                  </a:cubicBezTo>
                  <a:cubicBezTo>
                    <a:pt x="567" y="4569"/>
                    <a:pt x="534" y="4335"/>
                    <a:pt x="534" y="4135"/>
                  </a:cubicBezTo>
                  <a:cubicBezTo>
                    <a:pt x="534" y="3868"/>
                    <a:pt x="567" y="3635"/>
                    <a:pt x="601" y="3368"/>
                  </a:cubicBezTo>
                  <a:cubicBezTo>
                    <a:pt x="701" y="2867"/>
                    <a:pt x="867" y="2400"/>
                    <a:pt x="1134" y="1933"/>
                  </a:cubicBezTo>
                  <a:lnTo>
                    <a:pt x="834" y="1466"/>
                  </a:lnTo>
                  <a:cubicBezTo>
                    <a:pt x="467" y="2067"/>
                    <a:pt x="234" y="2734"/>
                    <a:pt x="100" y="3401"/>
                  </a:cubicBezTo>
                  <a:cubicBezTo>
                    <a:pt x="33" y="3735"/>
                    <a:pt x="0" y="4068"/>
                    <a:pt x="0" y="4435"/>
                  </a:cubicBezTo>
                  <a:cubicBezTo>
                    <a:pt x="0" y="4702"/>
                    <a:pt x="33" y="5002"/>
                    <a:pt x="100" y="5303"/>
                  </a:cubicBezTo>
                  <a:cubicBezTo>
                    <a:pt x="167" y="5770"/>
                    <a:pt x="434" y="6170"/>
                    <a:pt x="834" y="6403"/>
                  </a:cubicBezTo>
                  <a:cubicBezTo>
                    <a:pt x="996" y="6492"/>
                    <a:pt x="1178" y="6535"/>
                    <a:pt x="1360" y="6535"/>
                  </a:cubicBezTo>
                  <a:cubicBezTo>
                    <a:pt x="1588" y="6535"/>
                    <a:pt x="1816" y="6467"/>
                    <a:pt x="2002" y="6337"/>
                  </a:cubicBezTo>
                  <a:cubicBezTo>
                    <a:pt x="2502" y="6003"/>
                    <a:pt x="2902" y="5603"/>
                    <a:pt x="3169" y="5069"/>
                  </a:cubicBezTo>
                  <a:cubicBezTo>
                    <a:pt x="3503" y="4469"/>
                    <a:pt x="3769" y="3835"/>
                    <a:pt x="3903" y="3134"/>
                  </a:cubicBezTo>
                  <a:cubicBezTo>
                    <a:pt x="3936" y="2801"/>
                    <a:pt x="3970" y="2467"/>
                    <a:pt x="3970" y="2134"/>
                  </a:cubicBezTo>
                  <a:cubicBezTo>
                    <a:pt x="4003" y="1833"/>
                    <a:pt x="3970" y="1533"/>
                    <a:pt x="3903" y="1233"/>
                  </a:cubicBezTo>
                  <a:cubicBezTo>
                    <a:pt x="3836" y="766"/>
                    <a:pt x="3569" y="366"/>
                    <a:pt x="3169" y="132"/>
                  </a:cubicBezTo>
                  <a:cubicBezTo>
                    <a:pt x="3007" y="44"/>
                    <a:pt x="2831" y="1"/>
                    <a:pt x="265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"/>
            <p:cNvSpPr/>
            <p:nvPr/>
          </p:nvSpPr>
          <p:spPr>
            <a:xfrm>
              <a:off x="4181500" y="1432500"/>
              <a:ext cx="253525" cy="161400"/>
            </a:xfrm>
            <a:custGeom>
              <a:rect b="b" l="l" r="r" t="t"/>
              <a:pathLst>
                <a:path extrusionOk="0" h="6456" w="10141">
                  <a:moveTo>
                    <a:pt x="9903" y="0"/>
                  </a:moveTo>
                  <a:cubicBezTo>
                    <a:pt x="9843" y="0"/>
                    <a:pt x="9777" y="19"/>
                    <a:pt x="9707" y="59"/>
                  </a:cubicBezTo>
                  <a:lnTo>
                    <a:pt x="434" y="5430"/>
                  </a:lnTo>
                  <a:cubicBezTo>
                    <a:pt x="167" y="5563"/>
                    <a:pt x="0" y="5863"/>
                    <a:pt x="0" y="6164"/>
                  </a:cubicBezTo>
                  <a:cubicBezTo>
                    <a:pt x="0" y="6351"/>
                    <a:pt x="82" y="6456"/>
                    <a:pt x="223" y="6456"/>
                  </a:cubicBezTo>
                  <a:cubicBezTo>
                    <a:pt x="283" y="6456"/>
                    <a:pt x="354" y="6437"/>
                    <a:pt x="434" y="6397"/>
                  </a:cubicBezTo>
                  <a:lnTo>
                    <a:pt x="9707" y="1060"/>
                  </a:lnTo>
                  <a:cubicBezTo>
                    <a:pt x="9941" y="893"/>
                    <a:pt x="10107" y="593"/>
                    <a:pt x="10141" y="293"/>
                  </a:cubicBezTo>
                  <a:cubicBezTo>
                    <a:pt x="10141" y="106"/>
                    <a:pt x="10042" y="0"/>
                    <a:pt x="99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"/>
            <p:cNvSpPr/>
            <p:nvPr/>
          </p:nvSpPr>
          <p:spPr>
            <a:xfrm>
              <a:off x="4181500" y="1384125"/>
              <a:ext cx="422825" cy="259000"/>
            </a:xfrm>
            <a:custGeom>
              <a:rect b="b" l="l" r="r" t="t"/>
              <a:pathLst>
                <a:path extrusionOk="0" h="10360" w="16913">
                  <a:moveTo>
                    <a:pt x="16674" y="1"/>
                  </a:moveTo>
                  <a:cubicBezTo>
                    <a:pt x="16615" y="1"/>
                    <a:pt x="16548" y="20"/>
                    <a:pt x="16479" y="60"/>
                  </a:cubicBezTo>
                  <a:lnTo>
                    <a:pt x="434" y="9333"/>
                  </a:lnTo>
                  <a:cubicBezTo>
                    <a:pt x="167" y="9466"/>
                    <a:pt x="0" y="9766"/>
                    <a:pt x="0" y="10067"/>
                  </a:cubicBezTo>
                  <a:cubicBezTo>
                    <a:pt x="0" y="10254"/>
                    <a:pt x="82" y="10359"/>
                    <a:pt x="223" y="10359"/>
                  </a:cubicBezTo>
                  <a:cubicBezTo>
                    <a:pt x="283" y="10359"/>
                    <a:pt x="354" y="10340"/>
                    <a:pt x="434" y="10300"/>
                  </a:cubicBezTo>
                  <a:lnTo>
                    <a:pt x="16479" y="1027"/>
                  </a:lnTo>
                  <a:cubicBezTo>
                    <a:pt x="16712" y="893"/>
                    <a:pt x="16912" y="593"/>
                    <a:pt x="16912" y="293"/>
                  </a:cubicBezTo>
                  <a:cubicBezTo>
                    <a:pt x="16912" y="106"/>
                    <a:pt x="16814" y="1"/>
                    <a:pt x="166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"/>
            <p:cNvSpPr/>
            <p:nvPr/>
          </p:nvSpPr>
          <p:spPr>
            <a:xfrm>
              <a:off x="3214125" y="2275600"/>
              <a:ext cx="185175" cy="121375"/>
            </a:xfrm>
            <a:custGeom>
              <a:rect b="b" l="l" r="r" t="t"/>
              <a:pathLst>
                <a:path extrusionOk="0" h="4855" w="7407">
                  <a:moveTo>
                    <a:pt x="7157" y="1"/>
                  </a:moveTo>
                  <a:cubicBezTo>
                    <a:pt x="7092" y="1"/>
                    <a:pt x="7019" y="20"/>
                    <a:pt x="6939" y="59"/>
                  </a:cubicBezTo>
                  <a:lnTo>
                    <a:pt x="468" y="3795"/>
                  </a:lnTo>
                  <a:cubicBezTo>
                    <a:pt x="201" y="3962"/>
                    <a:pt x="34" y="4262"/>
                    <a:pt x="1" y="4563"/>
                  </a:cubicBezTo>
                  <a:cubicBezTo>
                    <a:pt x="1" y="4750"/>
                    <a:pt x="99" y="4855"/>
                    <a:pt x="250" y="4855"/>
                  </a:cubicBezTo>
                  <a:cubicBezTo>
                    <a:pt x="314" y="4855"/>
                    <a:pt x="388" y="4836"/>
                    <a:pt x="468" y="4796"/>
                  </a:cubicBezTo>
                  <a:lnTo>
                    <a:pt x="6939" y="1027"/>
                  </a:lnTo>
                  <a:cubicBezTo>
                    <a:pt x="7206" y="860"/>
                    <a:pt x="7373" y="593"/>
                    <a:pt x="7406" y="293"/>
                  </a:cubicBezTo>
                  <a:cubicBezTo>
                    <a:pt x="7406" y="106"/>
                    <a:pt x="7308" y="1"/>
                    <a:pt x="71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"/>
            <p:cNvSpPr/>
            <p:nvPr/>
          </p:nvSpPr>
          <p:spPr>
            <a:xfrm>
              <a:off x="3136575" y="1546550"/>
              <a:ext cx="1609500" cy="2190750"/>
            </a:xfrm>
            <a:custGeom>
              <a:rect b="b" l="l" r="r" t="t"/>
              <a:pathLst>
                <a:path extrusionOk="0" h="87630" w="64380">
                  <a:moveTo>
                    <a:pt x="63946" y="534"/>
                  </a:moveTo>
                  <a:lnTo>
                    <a:pt x="63946" y="50136"/>
                  </a:lnTo>
                  <a:cubicBezTo>
                    <a:pt x="63946" y="50303"/>
                    <a:pt x="63846" y="50470"/>
                    <a:pt x="63713" y="50570"/>
                  </a:cubicBezTo>
                  <a:lnTo>
                    <a:pt x="434" y="87096"/>
                  </a:lnTo>
                  <a:lnTo>
                    <a:pt x="434" y="37461"/>
                  </a:lnTo>
                  <a:cubicBezTo>
                    <a:pt x="434" y="37294"/>
                    <a:pt x="534" y="37160"/>
                    <a:pt x="668" y="37060"/>
                  </a:cubicBezTo>
                  <a:lnTo>
                    <a:pt x="1468" y="36593"/>
                  </a:lnTo>
                  <a:cubicBezTo>
                    <a:pt x="1869" y="36360"/>
                    <a:pt x="2102" y="35926"/>
                    <a:pt x="2135" y="35459"/>
                  </a:cubicBezTo>
                  <a:lnTo>
                    <a:pt x="2135" y="32590"/>
                  </a:lnTo>
                  <a:cubicBezTo>
                    <a:pt x="2135" y="32424"/>
                    <a:pt x="2236" y="32290"/>
                    <a:pt x="2369" y="32190"/>
                  </a:cubicBezTo>
                  <a:lnTo>
                    <a:pt x="11442" y="26920"/>
                  </a:lnTo>
                  <a:lnTo>
                    <a:pt x="11442" y="29622"/>
                  </a:lnTo>
                  <a:cubicBezTo>
                    <a:pt x="11409" y="29989"/>
                    <a:pt x="11709" y="30322"/>
                    <a:pt x="12109" y="30356"/>
                  </a:cubicBezTo>
                  <a:cubicBezTo>
                    <a:pt x="12276" y="30356"/>
                    <a:pt x="12409" y="30289"/>
                    <a:pt x="12543" y="30222"/>
                  </a:cubicBezTo>
                  <a:lnTo>
                    <a:pt x="63946" y="534"/>
                  </a:lnTo>
                  <a:close/>
                  <a:moveTo>
                    <a:pt x="64113" y="0"/>
                  </a:moveTo>
                  <a:cubicBezTo>
                    <a:pt x="64046" y="0"/>
                    <a:pt x="63980" y="34"/>
                    <a:pt x="63913" y="67"/>
                  </a:cubicBezTo>
                  <a:lnTo>
                    <a:pt x="12309" y="29855"/>
                  </a:lnTo>
                  <a:cubicBezTo>
                    <a:pt x="12243" y="29889"/>
                    <a:pt x="12176" y="29922"/>
                    <a:pt x="12109" y="29922"/>
                  </a:cubicBezTo>
                  <a:cubicBezTo>
                    <a:pt x="11976" y="29922"/>
                    <a:pt x="11876" y="29788"/>
                    <a:pt x="11876" y="29588"/>
                  </a:cubicBezTo>
                  <a:lnTo>
                    <a:pt x="11876" y="26720"/>
                  </a:lnTo>
                  <a:cubicBezTo>
                    <a:pt x="11876" y="26519"/>
                    <a:pt x="11776" y="26419"/>
                    <a:pt x="11609" y="26419"/>
                  </a:cubicBezTo>
                  <a:cubicBezTo>
                    <a:pt x="11542" y="26419"/>
                    <a:pt x="11475" y="26419"/>
                    <a:pt x="11409" y="26486"/>
                  </a:cubicBezTo>
                  <a:lnTo>
                    <a:pt x="2169" y="31823"/>
                  </a:lnTo>
                  <a:cubicBezTo>
                    <a:pt x="1902" y="31990"/>
                    <a:pt x="1735" y="32290"/>
                    <a:pt x="1702" y="32590"/>
                  </a:cubicBezTo>
                  <a:lnTo>
                    <a:pt x="1702" y="35459"/>
                  </a:lnTo>
                  <a:cubicBezTo>
                    <a:pt x="1668" y="35793"/>
                    <a:pt x="1502" y="36060"/>
                    <a:pt x="1235" y="36260"/>
                  </a:cubicBezTo>
                  <a:lnTo>
                    <a:pt x="468" y="36693"/>
                  </a:lnTo>
                  <a:cubicBezTo>
                    <a:pt x="201" y="36894"/>
                    <a:pt x="34" y="37160"/>
                    <a:pt x="1" y="37494"/>
                  </a:cubicBezTo>
                  <a:lnTo>
                    <a:pt x="1" y="87296"/>
                  </a:lnTo>
                  <a:cubicBezTo>
                    <a:pt x="1" y="87496"/>
                    <a:pt x="101" y="87630"/>
                    <a:pt x="267" y="87630"/>
                  </a:cubicBezTo>
                  <a:cubicBezTo>
                    <a:pt x="334" y="87630"/>
                    <a:pt x="401" y="87597"/>
                    <a:pt x="468" y="87563"/>
                  </a:cubicBezTo>
                  <a:lnTo>
                    <a:pt x="63913" y="50904"/>
                  </a:lnTo>
                  <a:cubicBezTo>
                    <a:pt x="64180" y="50737"/>
                    <a:pt x="64347" y="50470"/>
                    <a:pt x="64380" y="50136"/>
                  </a:cubicBezTo>
                  <a:lnTo>
                    <a:pt x="64380" y="334"/>
                  </a:lnTo>
                  <a:cubicBezTo>
                    <a:pt x="64380" y="134"/>
                    <a:pt x="64280" y="0"/>
                    <a:pt x="6411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"/>
            <p:cNvSpPr/>
            <p:nvPr/>
          </p:nvSpPr>
          <p:spPr>
            <a:xfrm>
              <a:off x="3226650" y="2378125"/>
              <a:ext cx="160125" cy="160000"/>
            </a:xfrm>
            <a:custGeom>
              <a:rect b="b" l="l" r="r" t="t"/>
              <a:pathLst>
                <a:path extrusionOk="0" h="6400" w="6405">
                  <a:moveTo>
                    <a:pt x="5938" y="428"/>
                  </a:moveTo>
                  <a:cubicBezTo>
                    <a:pt x="5971" y="462"/>
                    <a:pt x="5971" y="495"/>
                    <a:pt x="5971" y="562"/>
                  </a:cubicBezTo>
                  <a:lnTo>
                    <a:pt x="5971" y="2430"/>
                  </a:lnTo>
                  <a:cubicBezTo>
                    <a:pt x="5938" y="2663"/>
                    <a:pt x="5804" y="2897"/>
                    <a:pt x="5604" y="3030"/>
                  </a:cubicBezTo>
                  <a:lnTo>
                    <a:pt x="601" y="5932"/>
                  </a:lnTo>
                  <a:cubicBezTo>
                    <a:pt x="567" y="5966"/>
                    <a:pt x="501" y="5966"/>
                    <a:pt x="467" y="5966"/>
                  </a:cubicBezTo>
                  <a:cubicBezTo>
                    <a:pt x="434" y="5932"/>
                    <a:pt x="434" y="5899"/>
                    <a:pt x="434" y="5865"/>
                  </a:cubicBezTo>
                  <a:lnTo>
                    <a:pt x="434" y="3964"/>
                  </a:lnTo>
                  <a:cubicBezTo>
                    <a:pt x="467" y="3731"/>
                    <a:pt x="601" y="3497"/>
                    <a:pt x="801" y="3364"/>
                  </a:cubicBezTo>
                  <a:lnTo>
                    <a:pt x="5838" y="462"/>
                  </a:lnTo>
                  <a:cubicBezTo>
                    <a:pt x="5838" y="428"/>
                    <a:pt x="5904" y="428"/>
                    <a:pt x="5938" y="428"/>
                  </a:cubicBezTo>
                  <a:close/>
                  <a:moveTo>
                    <a:pt x="5916" y="1"/>
                  </a:moveTo>
                  <a:cubicBezTo>
                    <a:pt x="5809" y="1"/>
                    <a:pt x="5701" y="37"/>
                    <a:pt x="5604" y="95"/>
                  </a:cubicBezTo>
                  <a:lnTo>
                    <a:pt x="601" y="2997"/>
                  </a:lnTo>
                  <a:cubicBezTo>
                    <a:pt x="267" y="3230"/>
                    <a:pt x="34" y="3564"/>
                    <a:pt x="34" y="3964"/>
                  </a:cubicBezTo>
                  <a:lnTo>
                    <a:pt x="34" y="5865"/>
                  </a:lnTo>
                  <a:cubicBezTo>
                    <a:pt x="0" y="6032"/>
                    <a:pt x="100" y="6232"/>
                    <a:pt x="267" y="6332"/>
                  </a:cubicBezTo>
                  <a:cubicBezTo>
                    <a:pt x="334" y="6366"/>
                    <a:pt x="400" y="6399"/>
                    <a:pt x="501" y="6399"/>
                  </a:cubicBezTo>
                  <a:cubicBezTo>
                    <a:pt x="601" y="6399"/>
                    <a:pt x="701" y="6366"/>
                    <a:pt x="801" y="6299"/>
                  </a:cubicBezTo>
                  <a:lnTo>
                    <a:pt x="5838" y="3397"/>
                  </a:lnTo>
                  <a:cubicBezTo>
                    <a:pt x="6138" y="3164"/>
                    <a:pt x="6371" y="2797"/>
                    <a:pt x="6371" y="2430"/>
                  </a:cubicBezTo>
                  <a:lnTo>
                    <a:pt x="6371" y="528"/>
                  </a:lnTo>
                  <a:cubicBezTo>
                    <a:pt x="6405" y="328"/>
                    <a:pt x="6305" y="161"/>
                    <a:pt x="6138" y="61"/>
                  </a:cubicBezTo>
                  <a:cubicBezTo>
                    <a:pt x="6068" y="19"/>
                    <a:pt x="5992" y="1"/>
                    <a:pt x="59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"/>
            <p:cNvSpPr/>
            <p:nvPr/>
          </p:nvSpPr>
          <p:spPr>
            <a:xfrm>
              <a:off x="3246650" y="2433200"/>
              <a:ext cx="96775" cy="66050"/>
            </a:xfrm>
            <a:custGeom>
              <a:rect b="b" l="l" r="r" t="t"/>
              <a:pathLst>
                <a:path extrusionOk="0" h="2642" w="3871">
                  <a:moveTo>
                    <a:pt x="3691" y="1"/>
                  </a:moveTo>
                  <a:cubicBezTo>
                    <a:pt x="3654" y="1"/>
                    <a:pt x="3613" y="9"/>
                    <a:pt x="3570" y="27"/>
                  </a:cubicBezTo>
                  <a:lnTo>
                    <a:pt x="301" y="1928"/>
                  </a:lnTo>
                  <a:cubicBezTo>
                    <a:pt x="134" y="2061"/>
                    <a:pt x="1" y="2228"/>
                    <a:pt x="1" y="2428"/>
                  </a:cubicBezTo>
                  <a:cubicBezTo>
                    <a:pt x="1" y="2566"/>
                    <a:pt x="64" y="2641"/>
                    <a:pt x="159" y="2641"/>
                  </a:cubicBezTo>
                  <a:cubicBezTo>
                    <a:pt x="201" y="2641"/>
                    <a:pt x="249" y="2626"/>
                    <a:pt x="301" y="2595"/>
                  </a:cubicBezTo>
                  <a:lnTo>
                    <a:pt x="3570" y="694"/>
                  </a:lnTo>
                  <a:cubicBezTo>
                    <a:pt x="3770" y="594"/>
                    <a:pt x="3870" y="393"/>
                    <a:pt x="3870" y="193"/>
                  </a:cubicBezTo>
                  <a:cubicBezTo>
                    <a:pt x="3870" y="70"/>
                    <a:pt x="3797" y="1"/>
                    <a:pt x="36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"/>
            <p:cNvSpPr/>
            <p:nvPr/>
          </p:nvSpPr>
          <p:spPr>
            <a:xfrm>
              <a:off x="3355075" y="2416350"/>
              <a:ext cx="14200" cy="20025"/>
            </a:xfrm>
            <a:custGeom>
              <a:rect b="b" l="l" r="r" t="t"/>
              <a:pathLst>
                <a:path extrusionOk="0" h="801" w="568">
                  <a:moveTo>
                    <a:pt x="567" y="0"/>
                  </a:moveTo>
                  <a:lnTo>
                    <a:pt x="34" y="334"/>
                  </a:lnTo>
                  <a:cubicBezTo>
                    <a:pt x="0" y="334"/>
                    <a:pt x="0" y="367"/>
                    <a:pt x="0" y="400"/>
                  </a:cubicBezTo>
                  <a:lnTo>
                    <a:pt x="267" y="801"/>
                  </a:lnTo>
                  <a:cubicBezTo>
                    <a:pt x="267" y="801"/>
                    <a:pt x="300" y="801"/>
                    <a:pt x="300" y="767"/>
                  </a:cubicBezTo>
                  <a:lnTo>
                    <a:pt x="567" y="67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"/>
            <p:cNvSpPr/>
            <p:nvPr/>
          </p:nvSpPr>
          <p:spPr>
            <a:xfrm>
              <a:off x="3210800" y="2994475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619" y="0"/>
                  </a:moveTo>
                  <a:cubicBezTo>
                    <a:pt x="565" y="0"/>
                    <a:pt x="502" y="19"/>
                    <a:pt x="434" y="58"/>
                  </a:cubicBezTo>
                  <a:cubicBezTo>
                    <a:pt x="167" y="225"/>
                    <a:pt x="34" y="525"/>
                    <a:pt x="0" y="826"/>
                  </a:cubicBezTo>
                  <a:cubicBezTo>
                    <a:pt x="0" y="1013"/>
                    <a:pt x="99" y="1118"/>
                    <a:pt x="238" y="1118"/>
                  </a:cubicBezTo>
                  <a:cubicBezTo>
                    <a:pt x="298" y="1118"/>
                    <a:pt x="364" y="1099"/>
                    <a:pt x="434" y="1059"/>
                  </a:cubicBezTo>
                  <a:cubicBezTo>
                    <a:pt x="668" y="892"/>
                    <a:pt x="834" y="625"/>
                    <a:pt x="834" y="325"/>
                  </a:cubicBezTo>
                  <a:cubicBezTo>
                    <a:pt x="834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"/>
            <p:cNvSpPr/>
            <p:nvPr/>
          </p:nvSpPr>
          <p:spPr>
            <a:xfrm>
              <a:off x="3295850" y="2896875"/>
              <a:ext cx="21725" cy="27975"/>
            </a:xfrm>
            <a:custGeom>
              <a:rect b="b" l="l" r="r" t="t"/>
              <a:pathLst>
                <a:path extrusionOk="0" h="1119" w="869">
                  <a:moveTo>
                    <a:pt x="630" y="1"/>
                  </a:moveTo>
                  <a:cubicBezTo>
                    <a:pt x="571" y="1"/>
                    <a:pt x="504" y="20"/>
                    <a:pt x="434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28" y="1118"/>
                  </a:cubicBezTo>
                  <a:cubicBezTo>
                    <a:pt x="287" y="1118"/>
                    <a:pt x="357" y="1099"/>
                    <a:pt x="434" y="1060"/>
                  </a:cubicBezTo>
                  <a:cubicBezTo>
                    <a:pt x="668" y="893"/>
                    <a:pt x="835" y="593"/>
                    <a:pt x="868" y="293"/>
                  </a:cubicBezTo>
                  <a:cubicBezTo>
                    <a:pt x="868" y="106"/>
                    <a:pt x="770" y="1"/>
                    <a:pt x="6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"/>
            <p:cNvSpPr/>
            <p:nvPr/>
          </p:nvSpPr>
          <p:spPr>
            <a:xfrm>
              <a:off x="3380075" y="28477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619" y="0"/>
                  </a:moveTo>
                  <a:cubicBezTo>
                    <a:pt x="565" y="0"/>
                    <a:pt x="503" y="19"/>
                    <a:pt x="435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99" y="1118"/>
                    <a:pt x="239" y="1118"/>
                  </a:cubicBezTo>
                  <a:cubicBezTo>
                    <a:pt x="298" y="1118"/>
                    <a:pt x="365" y="1099"/>
                    <a:pt x="435" y="1059"/>
                  </a:cubicBezTo>
                  <a:cubicBezTo>
                    <a:pt x="668" y="892"/>
                    <a:pt x="835" y="626"/>
                    <a:pt x="835" y="325"/>
                  </a:cubicBezTo>
                  <a:cubicBezTo>
                    <a:pt x="835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"/>
            <p:cNvSpPr/>
            <p:nvPr/>
          </p:nvSpPr>
          <p:spPr>
            <a:xfrm>
              <a:off x="3465150" y="282032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592" y="0"/>
                  </a:moveTo>
                  <a:cubicBezTo>
                    <a:pt x="536" y="0"/>
                    <a:pt x="472" y="17"/>
                    <a:pt x="401" y="53"/>
                  </a:cubicBezTo>
                  <a:cubicBezTo>
                    <a:pt x="167" y="219"/>
                    <a:pt x="0" y="520"/>
                    <a:pt x="0" y="820"/>
                  </a:cubicBezTo>
                  <a:cubicBezTo>
                    <a:pt x="0" y="1006"/>
                    <a:pt x="81" y="1127"/>
                    <a:pt x="209" y="1127"/>
                  </a:cubicBezTo>
                  <a:cubicBezTo>
                    <a:pt x="265" y="1127"/>
                    <a:pt x="330" y="1104"/>
                    <a:pt x="401" y="1053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"/>
            <p:cNvSpPr/>
            <p:nvPr/>
          </p:nvSpPr>
          <p:spPr>
            <a:xfrm>
              <a:off x="3550200" y="27326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597" y="0"/>
                  </a:moveTo>
                  <a:cubicBezTo>
                    <a:pt x="537" y="0"/>
                    <a:pt x="471" y="19"/>
                    <a:pt x="401" y="59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35" y="893"/>
                    <a:pt x="801" y="593"/>
                    <a:pt x="835" y="293"/>
                  </a:cubicBezTo>
                  <a:cubicBezTo>
                    <a:pt x="835" y="105"/>
                    <a:pt x="736" y="0"/>
                    <a:pt x="59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"/>
            <p:cNvSpPr/>
            <p:nvPr/>
          </p:nvSpPr>
          <p:spPr>
            <a:xfrm>
              <a:off x="3634425" y="27010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06" y="0"/>
                  </a:moveTo>
                  <a:cubicBezTo>
                    <a:pt x="555" y="0"/>
                    <a:pt x="497" y="17"/>
                    <a:pt x="434" y="53"/>
                  </a:cubicBezTo>
                  <a:cubicBezTo>
                    <a:pt x="168" y="219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3"/>
                  </a:cubicBezTo>
                  <a:cubicBezTo>
                    <a:pt x="668" y="886"/>
                    <a:pt x="835" y="620"/>
                    <a:pt x="835" y="319"/>
                  </a:cubicBezTo>
                  <a:cubicBezTo>
                    <a:pt x="835" y="124"/>
                    <a:pt x="745" y="0"/>
                    <a:pt x="6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"/>
            <p:cNvSpPr/>
            <p:nvPr/>
          </p:nvSpPr>
          <p:spPr>
            <a:xfrm>
              <a:off x="371950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599" y="0"/>
                  </a:moveTo>
                  <a:cubicBezTo>
                    <a:pt x="539" y="0"/>
                    <a:pt x="471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908"/>
                    <a:pt x="834" y="607"/>
                    <a:pt x="834" y="307"/>
                  </a:cubicBezTo>
                  <a:cubicBezTo>
                    <a:pt x="834" y="121"/>
                    <a:pt x="737" y="0"/>
                    <a:pt x="59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"/>
            <p:cNvSpPr/>
            <p:nvPr/>
          </p:nvSpPr>
          <p:spPr>
            <a:xfrm>
              <a:off x="3803725" y="2579150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623" y="1"/>
                  </a:moveTo>
                  <a:cubicBezTo>
                    <a:pt x="567" y="1"/>
                    <a:pt x="504" y="20"/>
                    <a:pt x="434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28" y="1118"/>
                  </a:cubicBezTo>
                  <a:cubicBezTo>
                    <a:pt x="287" y="1118"/>
                    <a:pt x="356" y="1099"/>
                    <a:pt x="434" y="1060"/>
                  </a:cubicBezTo>
                  <a:cubicBezTo>
                    <a:pt x="667" y="893"/>
                    <a:pt x="834" y="593"/>
                    <a:pt x="834" y="293"/>
                  </a:cubicBezTo>
                  <a:cubicBezTo>
                    <a:pt x="834" y="106"/>
                    <a:pt x="752" y="1"/>
                    <a:pt x="6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"/>
            <p:cNvSpPr/>
            <p:nvPr/>
          </p:nvSpPr>
          <p:spPr>
            <a:xfrm>
              <a:off x="3888775" y="2309825"/>
              <a:ext cx="20875" cy="28325"/>
            </a:xfrm>
            <a:custGeom>
              <a:rect b="b" l="l" r="r" t="t"/>
              <a:pathLst>
                <a:path extrusionOk="0" h="1133" w="835">
                  <a:moveTo>
                    <a:pt x="593" y="0"/>
                  </a:moveTo>
                  <a:cubicBezTo>
                    <a:pt x="534" y="0"/>
                    <a:pt x="469" y="19"/>
                    <a:pt x="401" y="58"/>
                  </a:cubicBezTo>
                  <a:cubicBezTo>
                    <a:pt x="168" y="225"/>
                    <a:pt x="1" y="525"/>
                    <a:pt x="1" y="825"/>
                  </a:cubicBezTo>
                  <a:cubicBezTo>
                    <a:pt x="1" y="1011"/>
                    <a:pt x="82" y="1132"/>
                    <a:pt x="210" y="1132"/>
                  </a:cubicBezTo>
                  <a:cubicBezTo>
                    <a:pt x="266" y="1132"/>
                    <a:pt x="330" y="1109"/>
                    <a:pt x="401" y="1059"/>
                  </a:cubicBezTo>
                  <a:cubicBezTo>
                    <a:pt x="668" y="892"/>
                    <a:pt x="801" y="625"/>
                    <a:pt x="835" y="325"/>
                  </a:cubicBezTo>
                  <a:cubicBezTo>
                    <a:pt x="835" y="112"/>
                    <a:pt x="734" y="0"/>
                    <a:pt x="5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"/>
            <p:cNvSpPr/>
            <p:nvPr/>
          </p:nvSpPr>
          <p:spPr>
            <a:xfrm>
              <a:off x="3973000" y="2457025"/>
              <a:ext cx="21725" cy="28200"/>
            </a:xfrm>
            <a:custGeom>
              <a:rect b="b" l="l" r="r" t="t"/>
              <a:pathLst>
                <a:path extrusionOk="0" h="1128" w="869">
                  <a:moveTo>
                    <a:pt x="633" y="1"/>
                  </a:moveTo>
                  <a:cubicBezTo>
                    <a:pt x="573" y="1"/>
                    <a:pt x="505" y="24"/>
                    <a:pt x="434" y="74"/>
                  </a:cubicBezTo>
                  <a:cubicBezTo>
                    <a:pt x="168" y="208"/>
                    <a:pt x="1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875"/>
                    <a:pt x="835" y="608"/>
                    <a:pt x="868" y="308"/>
                  </a:cubicBezTo>
                  <a:cubicBezTo>
                    <a:pt x="868" y="122"/>
                    <a:pt x="771" y="1"/>
                    <a:pt x="6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"/>
            <p:cNvSpPr/>
            <p:nvPr/>
          </p:nvSpPr>
          <p:spPr>
            <a:xfrm>
              <a:off x="4058075" y="245702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14" y="1"/>
                  </a:moveTo>
                  <a:cubicBezTo>
                    <a:pt x="553" y="1"/>
                    <a:pt x="481" y="24"/>
                    <a:pt x="401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1"/>
                    <a:pt x="401" y="1075"/>
                  </a:cubicBezTo>
                  <a:cubicBezTo>
                    <a:pt x="667" y="875"/>
                    <a:pt x="801" y="608"/>
                    <a:pt x="834" y="308"/>
                  </a:cubicBezTo>
                  <a:cubicBezTo>
                    <a:pt x="834" y="122"/>
                    <a:pt x="753" y="1"/>
                    <a:pt x="6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"/>
            <p:cNvSpPr/>
            <p:nvPr/>
          </p:nvSpPr>
          <p:spPr>
            <a:xfrm>
              <a:off x="4142300" y="245702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34" y="508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"/>
            <p:cNvSpPr/>
            <p:nvPr/>
          </p:nvSpPr>
          <p:spPr>
            <a:xfrm>
              <a:off x="4226525" y="2309825"/>
              <a:ext cx="21700" cy="28325"/>
            </a:xfrm>
            <a:custGeom>
              <a:rect b="b" l="l" r="r" t="t"/>
              <a:pathLst>
                <a:path extrusionOk="0" h="1133" w="868">
                  <a:moveTo>
                    <a:pt x="640" y="0"/>
                  </a:moveTo>
                  <a:cubicBezTo>
                    <a:pt x="581" y="0"/>
                    <a:pt x="512" y="19"/>
                    <a:pt x="434" y="58"/>
                  </a:cubicBezTo>
                  <a:cubicBezTo>
                    <a:pt x="201" y="225"/>
                    <a:pt x="34" y="525"/>
                    <a:pt x="0" y="825"/>
                  </a:cubicBezTo>
                  <a:cubicBezTo>
                    <a:pt x="0" y="1011"/>
                    <a:pt x="98" y="1132"/>
                    <a:pt x="235" y="1132"/>
                  </a:cubicBezTo>
                  <a:cubicBezTo>
                    <a:pt x="295" y="1132"/>
                    <a:pt x="363" y="1109"/>
                    <a:pt x="434" y="1059"/>
                  </a:cubicBezTo>
                  <a:cubicBezTo>
                    <a:pt x="701" y="892"/>
                    <a:pt x="834" y="625"/>
                    <a:pt x="868" y="325"/>
                  </a:cubicBezTo>
                  <a:cubicBezTo>
                    <a:pt x="868" y="112"/>
                    <a:pt x="784" y="0"/>
                    <a:pt x="6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"/>
            <p:cNvSpPr/>
            <p:nvPr/>
          </p:nvSpPr>
          <p:spPr>
            <a:xfrm>
              <a:off x="4311575" y="2281900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26" y="1"/>
                  </a:moveTo>
                  <a:cubicBezTo>
                    <a:pt x="570" y="1"/>
                    <a:pt x="505" y="24"/>
                    <a:pt x="434" y="74"/>
                  </a:cubicBezTo>
                  <a:cubicBezTo>
                    <a:pt x="168" y="241"/>
                    <a:pt x="34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908"/>
                    <a:pt x="835" y="608"/>
                    <a:pt x="835" y="308"/>
                  </a:cubicBezTo>
                  <a:cubicBezTo>
                    <a:pt x="835" y="122"/>
                    <a:pt x="754" y="1"/>
                    <a:pt x="6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"/>
            <p:cNvSpPr/>
            <p:nvPr/>
          </p:nvSpPr>
          <p:spPr>
            <a:xfrm>
              <a:off x="4396650" y="2163175"/>
              <a:ext cx="21700" cy="28200"/>
            </a:xfrm>
            <a:custGeom>
              <a:rect b="b" l="l" r="r" t="t"/>
              <a:pathLst>
                <a:path extrusionOk="0" h="1128" w="868">
                  <a:moveTo>
                    <a:pt x="611" y="1"/>
                  </a:moveTo>
                  <a:cubicBezTo>
                    <a:pt x="557" y="1"/>
                    <a:pt x="496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68" y="320"/>
                  </a:cubicBezTo>
                  <a:cubicBezTo>
                    <a:pt x="868" y="125"/>
                    <a:pt x="760" y="1"/>
                    <a:pt x="6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"/>
            <p:cNvSpPr/>
            <p:nvPr/>
          </p:nvSpPr>
          <p:spPr>
            <a:xfrm>
              <a:off x="4480025" y="2163675"/>
              <a:ext cx="23375" cy="28250"/>
            </a:xfrm>
            <a:custGeom>
              <a:rect b="b" l="l" r="r" t="t"/>
              <a:pathLst>
                <a:path extrusionOk="0" h="1130" w="935">
                  <a:moveTo>
                    <a:pt x="645" y="0"/>
                  </a:moveTo>
                  <a:cubicBezTo>
                    <a:pt x="488" y="0"/>
                    <a:pt x="298" y="133"/>
                    <a:pt x="168" y="367"/>
                  </a:cubicBezTo>
                  <a:cubicBezTo>
                    <a:pt x="1" y="667"/>
                    <a:pt x="1" y="1001"/>
                    <a:pt x="168" y="1101"/>
                  </a:cubicBezTo>
                  <a:cubicBezTo>
                    <a:pt x="201" y="1120"/>
                    <a:pt x="237" y="1130"/>
                    <a:pt x="277" y="1130"/>
                  </a:cubicBezTo>
                  <a:cubicBezTo>
                    <a:pt x="436" y="1130"/>
                    <a:pt x="634" y="975"/>
                    <a:pt x="768" y="734"/>
                  </a:cubicBezTo>
                  <a:cubicBezTo>
                    <a:pt x="935" y="433"/>
                    <a:pt x="935" y="133"/>
                    <a:pt x="768" y="33"/>
                  </a:cubicBezTo>
                  <a:cubicBezTo>
                    <a:pt x="731" y="11"/>
                    <a:pt x="689" y="0"/>
                    <a:pt x="64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"/>
            <p:cNvSpPr/>
            <p:nvPr/>
          </p:nvSpPr>
          <p:spPr>
            <a:xfrm>
              <a:off x="4564275" y="2163675"/>
              <a:ext cx="24200" cy="28250"/>
            </a:xfrm>
            <a:custGeom>
              <a:rect b="b" l="l" r="r" t="t"/>
              <a:pathLst>
                <a:path extrusionOk="0" h="1130" w="968">
                  <a:moveTo>
                    <a:pt x="677" y="0"/>
                  </a:moveTo>
                  <a:cubicBezTo>
                    <a:pt x="521" y="0"/>
                    <a:pt x="330" y="133"/>
                    <a:pt x="200" y="367"/>
                  </a:cubicBezTo>
                  <a:cubicBezTo>
                    <a:pt x="0" y="667"/>
                    <a:pt x="0" y="1001"/>
                    <a:pt x="167" y="1101"/>
                  </a:cubicBezTo>
                  <a:cubicBezTo>
                    <a:pt x="206" y="1120"/>
                    <a:pt x="248" y="1130"/>
                    <a:pt x="292" y="1130"/>
                  </a:cubicBezTo>
                  <a:cubicBezTo>
                    <a:pt x="468" y="1130"/>
                    <a:pt x="667" y="975"/>
                    <a:pt x="801" y="734"/>
                  </a:cubicBezTo>
                  <a:cubicBezTo>
                    <a:pt x="967" y="433"/>
                    <a:pt x="967" y="100"/>
                    <a:pt x="801" y="33"/>
                  </a:cubicBezTo>
                  <a:cubicBezTo>
                    <a:pt x="764" y="11"/>
                    <a:pt x="722" y="0"/>
                    <a:pt x="67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"/>
            <p:cNvSpPr/>
            <p:nvPr/>
          </p:nvSpPr>
          <p:spPr>
            <a:xfrm>
              <a:off x="4650150" y="2114650"/>
              <a:ext cx="21725" cy="27975"/>
            </a:xfrm>
            <a:custGeom>
              <a:rect b="b" l="l" r="r" t="t"/>
              <a:pathLst>
                <a:path extrusionOk="0" h="1119" w="869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"/>
            <p:cNvSpPr/>
            <p:nvPr/>
          </p:nvSpPr>
          <p:spPr>
            <a:xfrm>
              <a:off x="3218300" y="2125775"/>
              <a:ext cx="1446050" cy="885175"/>
            </a:xfrm>
            <a:custGeom>
              <a:rect b="b" l="l" r="r" t="t"/>
              <a:pathLst>
                <a:path extrusionOk="0" h="35407" w="57842">
                  <a:moveTo>
                    <a:pt x="57711" y="1"/>
                  </a:moveTo>
                  <a:cubicBezTo>
                    <a:pt x="57698" y="1"/>
                    <a:pt x="57685" y="5"/>
                    <a:pt x="57675" y="15"/>
                  </a:cubicBezTo>
                  <a:lnTo>
                    <a:pt x="54306" y="1983"/>
                  </a:lnTo>
                  <a:lnTo>
                    <a:pt x="47535" y="1983"/>
                  </a:lnTo>
                  <a:cubicBezTo>
                    <a:pt x="47525" y="1973"/>
                    <a:pt x="47518" y="1969"/>
                    <a:pt x="47512" y="1969"/>
                  </a:cubicBezTo>
                  <a:cubicBezTo>
                    <a:pt x="47498" y="1969"/>
                    <a:pt x="47491" y="1993"/>
                    <a:pt x="47468" y="2016"/>
                  </a:cubicBezTo>
                  <a:lnTo>
                    <a:pt x="44099" y="6720"/>
                  </a:lnTo>
                  <a:lnTo>
                    <a:pt x="40730" y="7854"/>
                  </a:lnTo>
                  <a:cubicBezTo>
                    <a:pt x="40730" y="7854"/>
                    <a:pt x="40696" y="7854"/>
                    <a:pt x="40696" y="7887"/>
                  </a:cubicBezTo>
                  <a:lnTo>
                    <a:pt x="37361" y="13691"/>
                  </a:lnTo>
                  <a:lnTo>
                    <a:pt x="30689" y="13691"/>
                  </a:lnTo>
                  <a:lnTo>
                    <a:pt x="27320" y="7854"/>
                  </a:lnTo>
                  <a:cubicBezTo>
                    <a:pt x="27287" y="7820"/>
                    <a:pt x="27253" y="7820"/>
                    <a:pt x="27220" y="7820"/>
                  </a:cubicBezTo>
                  <a:cubicBezTo>
                    <a:pt x="27187" y="7820"/>
                    <a:pt x="27120" y="7854"/>
                    <a:pt x="27120" y="7887"/>
                  </a:cubicBezTo>
                  <a:lnTo>
                    <a:pt x="23751" y="18561"/>
                  </a:lnTo>
                  <a:lnTo>
                    <a:pt x="20415" y="19529"/>
                  </a:lnTo>
                  <a:cubicBezTo>
                    <a:pt x="20415" y="19529"/>
                    <a:pt x="20382" y="19562"/>
                    <a:pt x="20382" y="19562"/>
                  </a:cubicBezTo>
                  <a:lnTo>
                    <a:pt x="17013" y="23465"/>
                  </a:lnTo>
                  <a:lnTo>
                    <a:pt x="13644" y="24699"/>
                  </a:lnTo>
                  <a:lnTo>
                    <a:pt x="13610" y="24732"/>
                  </a:lnTo>
                  <a:lnTo>
                    <a:pt x="10241" y="28235"/>
                  </a:lnTo>
                  <a:lnTo>
                    <a:pt x="6872" y="29336"/>
                  </a:lnTo>
                  <a:lnTo>
                    <a:pt x="3503" y="31270"/>
                  </a:lnTo>
                  <a:lnTo>
                    <a:pt x="3470" y="31304"/>
                  </a:lnTo>
                  <a:lnTo>
                    <a:pt x="34" y="35240"/>
                  </a:lnTo>
                  <a:cubicBezTo>
                    <a:pt x="1" y="35273"/>
                    <a:pt x="1" y="35340"/>
                    <a:pt x="34" y="35373"/>
                  </a:cubicBezTo>
                  <a:cubicBezTo>
                    <a:pt x="67" y="35407"/>
                    <a:pt x="101" y="35407"/>
                    <a:pt x="134" y="35407"/>
                  </a:cubicBezTo>
                  <a:cubicBezTo>
                    <a:pt x="134" y="35407"/>
                    <a:pt x="167" y="35407"/>
                    <a:pt x="201" y="35373"/>
                  </a:cubicBezTo>
                  <a:lnTo>
                    <a:pt x="3603" y="31504"/>
                  </a:lnTo>
                  <a:lnTo>
                    <a:pt x="6939" y="29569"/>
                  </a:lnTo>
                  <a:lnTo>
                    <a:pt x="10341" y="28468"/>
                  </a:lnTo>
                  <a:cubicBezTo>
                    <a:pt x="10341" y="28468"/>
                    <a:pt x="10375" y="28468"/>
                    <a:pt x="10375" y="28435"/>
                  </a:cubicBezTo>
                  <a:lnTo>
                    <a:pt x="13744" y="24933"/>
                  </a:lnTo>
                  <a:lnTo>
                    <a:pt x="17113" y="23698"/>
                  </a:lnTo>
                  <a:lnTo>
                    <a:pt x="17146" y="23665"/>
                  </a:lnTo>
                  <a:lnTo>
                    <a:pt x="20515" y="19762"/>
                  </a:lnTo>
                  <a:lnTo>
                    <a:pt x="23884" y="18795"/>
                  </a:lnTo>
                  <a:cubicBezTo>
                    <a:pt x="23918" y="18795"/>
                    <a:pt x="23951" y="18761"/>
                    <a:pt x="23951" y="18728"/>
                  </a:cubicBezTo>
                  <a:lnTo>
                    <a:pt x="27253" y="8187"/>
                  </a:lnTo>
                  <a:lnTo>
                    <a:pt x="30522" y="13858"/>
                  </a:lnTo>
                  <a:cubicBezTo>
                    <a:pt x="30556" y="13891"/>
                    <a:pt x="30589" y="13891"/>
                    <a:pt x="30622" y="13891"/>
                  </a:cubicBezTo>
                  <a:lnTo>
                    <a:pt x="37394" y="13891"/>
                  </a:lnTo>
                  <a:cubicBezTo>
                    <a:pt x="37427" y="13891"/>
                    <a:pt x="37461" y="13891"/>
                    <a:pt x="37494" y="13858"/>
                  </a:cubicBezTo>
                  <a:lnTo>
                    <a:pt x="40863" y="8020"/>
                  </a:lnTo>
                  <a:lnTo>
                    <a:pt x="44199" y="6886"/>
                  </a:lnTo>
                  <a:cubicBezTo>
                    <a:pt x="44199" y="6886"/>
                    <a:pt x="44232" y="6886"/>
                    <a:pt x="44232" y="6853"/>
                  </a:cubicBezTo>
                  <a:lnTo>
                    <a:pt x="47601" y="2150"/>
                  </a:lnTo>
                  <a:lnTo>
                    <a:pt x="54306" y="2150"/>
                  </a:lnTo>
                  <a:cubicBezTo>
                    <a:pt x="54323" y="2166"/>
                    <a:pt x="54339" y="2175"/>
                    <a:pt x="54352" y="2175"/>
                  </a:cubicBezTo>
                  <a:cubicBezTo>
                    <a:pt x="54364" y="2175"/>
                    <a:pt x="54373" y="2166"/>
                    <a:pt x="54373" y="2150"/>
                  </a:cubicBezTo>
                  <a:lnTo>
                    <a:pt x="57775" y="215"/>
                  </a:lnTo>
                  <a:cubicBezTo>
                    <a:pt x="57809" y="182"/>
                    <a:pt x="57842" y="115"/>
                    <a:pt x="57809" y="48"/>
                  </a:cubicBezTo>
                  <a:cubicBezTo>
                    <a:pt x="57785" y="24"/>
                    <a:pt x="57745" y="1"/>
                    <a:pt x="577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"/>
            <p:cNvSpPr/>
            <p:nvPr/>
          </p:nvSpPr>
          <p:spPr>
            <a:xfrm>
              <a:off x="3215800" y="2221525"/>
              <a:ext cx="1452050" cy="841975"/>
            </a:xfrm>
            <a:custGeom>
              <a:rect b="b" l="l" r="r" t="t"/>
              <a:pathLst>
                <a:path extrusionOk="0" h="33679" w="58082">
                  <a:moveTo>
                    <a:pt x="57800" y="1"/>
                  </a:moveTo>
                  <a:cubicBezTo>
                    <a:pt x="57771" y="1"/>
                    <a:pt x="57741" y="7"/>
                    <a:pt x="57708" y="21"/>
                  </a:cubicBezTo>
                  <a:lnTo>
                    <a:pt x="134" y="33278"/>
                  </a:lnTo>
                  <a:cubicBezTo>
                    <a:pt x="34" y="33345"/>
                    <a:pt x="1" y="33445"/>
                    <a:pt x="34" y="33545"/>
                  </a:cubicBezTo>
                  <a:cubicBezTo>
                    <a:pt x="67" y="33612"/>
                    <a:pt x="167" y="33645"/>
                    <a:pt x="234" y="33678"/>
                  </a:cubicBezTo>
                  <a:cubicBezTo>
                    <a:pt x="267" y="33645"/>
                    <a:pt x="301" y="33645"/>
                    <a:pt x="334" y="33612"/>
                  </a:cubicBezTo>
                  <a:lnTo>
                    <a:pt x="57909" y="388"/>
                  </a:lnTo>
                  <a:cubicBezTo>
                    <a:pt x="58081" y="244"/>
                    <a:pt x="57981" y="1"/>
                    <a:pt x="57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"/>
            <p:cNvSpPr/>
            <p:nvPr/>
          </p:nvSpPr>
          <p:spPr>
            <a:xfrm>
              <a:off x="3210800" y="2945400"/>
              <a:ext cx="20875" cy="28500"/>
            </a:xfrm>
            <a:custGeom>
              <a:rect b="b" l="l" r="r" t="t"/>
              <a:pathLst>
                <a:path extrusionOk="0" h="1140" w="835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"/>
            <p:cNvSpPr/>
            <p:nvPr/>
          </p:nvSpPr>
          <p:spPr>
            <a:xfrm>
              <a:off x="3295850" y="2798950"/>
              <a:ext cx="21725" cy="28175"/>
            </a:xfrm>
            <a:custGeom>
              <a:rect b="b" l="l" r="r" t="t"/>
              <a:pathLst>
                <a:path extrusionOk="0" h="1127" w="869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"/>
            <p:cNvSpPr/>
            <p:nvPr/>
          </p:nvSpPr>
          <p:spPr>
            <a:xfrm>
              <a:off x="3379250" y="2780875"/>
              <a:ext cx="23375" cy="28175"/>
            </a:xfrm>
            <a:custGeom>
              <a:rect b="b" l="l" r="r" t="t"/>
              <a:pathLst>
                <a:path extrusionOk="0" h="1127" w="935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"/>
            <p:cNvSpPr/>
            <p:nvPr/>
          </p:nvSpPr>
          <p:spPr>
            <a:xfrm>
              <a:off x="346515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"/>
            <p:cNvSpPr/>
            <p:nvPr/>
          </p:nvSpPr>
          <p:spPr>
            <a:xfrm>
              <a:off x="3550200" y="2652175"/>
              <a:ext cx="20875" cy="28325"/>
            </a:xfrm>
            <a:custGeom>
              <a:rect b="b" l="l" r="r" t="t"/>
              <a:pathLst>
                <a:path extrusionOk="0" h="1133" w="835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"/>
            <p:cNvSpPr/>
            <p:nvPr/>
          </p:nvSpPr>
          <p:spPr>
            <a:xfrm>
              <a:off x="3634425" y="26276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"/>
            <p:cNvSpPr/>
            <p:nvPr/>
          </p:nvSpPr>
          <p:spPr>
            <a:xfrm>
              <a:off x="3719500" y="2554300"/>
              <a:ext cx="20875" cy="28500"/>
            </a:xfrm>
            <a:custGeom>
              <a:rect b="b" l="l" r="r" t="t"/>
              <a:pathLst>
                <a:path extrusionOk="0" h="1140" w="835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"/>
            <p:cNvSpPr/>
            <p:nvPr/>
          </p:nvSpPr>
          <p:spPr>
            <a:xfrm>
              <a:off x="3803725" y="245702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"/>
            <p:cNvSpPr/>
            <p:nvPr/>
          </p:nvSpPr>
          <p:spPr>
            <a:xfrm>
              <a:off x="3888775" y="2432375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"/>
            <p:cNvSpPr/>
            <p:nvPr/>
          </p:nvSpPr>
          <p:spPr>
            <a:xfrm>
              <a:off x="3973850" y="23590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"/>
            <p:cNvSpPr/>
            <p:nvPr/>
          </p:nvSpPr>
          <p:spPr>
            <a:xfrm>
              <a:off x="4058075" y="23590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"/>
            <p:cNvSpPr/>
            <p:nvPr/>
          </p:nvSpPr>
          <p:spPr>
            <a:xfrm>
              <a:off x="4142300" y="21631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"/>
            <p:cNvSpPr/>
            <p:nvPr/>
          </p:nvSpPr>
          <p:spPr>
            <a:xfrm>
              <a:off x="4226525" y="2260600"/>
              <a:ext cx="21700" cy="27950"/>
            </a:xfrm>
            <a:custGeom>
              <a:rect b="b" l="l" r="r" t="t"/>
              <a:pathLst>
                <a:path extrusionOk="0" h="1118" w="868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"/>
            <p:cNvSpPr/>
            <p:nvPr/>
          </p:nvSpPr>
          <p:spPr>
            <a:xfrm>
              <a:off x="4311575" y="21631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"/>
            <p:cNvSpPr/>
            <p:nvPr/>
          </p:nvSpPr>
          <p:spPr>
            <a:xfrm>
              <a:off x="4395800" y="2114650"/>
              <a:ext cx="21725" cy="27975"/>
            </a:xfrm>
            <a:custGeom>
              <a:rect b="b" l="l" r="r" t="t"/>
              <a:pathLst>
                <a:path extrusionOk="0" h="1119" w="869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"/>
            <p:cNvSpPr/>
            <p:nvPr/>
          </p:nvSpPr>
          <p:spPr>
            <a:xfrm>
              <a:off x="4481700" y="2114650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"/>
            <p:cNvSpPr/>
            <p:nvPr/>
          </p:nvSpPr>
          <p:spPr>
            <a:xfrm>
              <a:off x="4565925" y="2065475"/>
              <a:ext cx="21725" cy="27950"/>
            </a:xfrm>
            <a:custGeom>
              <a:rect b="b" l="l" r="r" t="t"/>
              <a:pathLst>
                <a:path extrusionOk="0" h="1118" w="869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"/>
            <p:cNvSpPr/>
            <p:nvPr/>
          </p:nvSpPr>
          <p:spPr>
            <a:xfrm>
              <a:off x="4650150" y="2065475"/>
              <a:ext cx="21725" cy="27950"/>
            </a:xfrm>
            <a:custGeom>
              <a:rect b="b" l="l" r="r" t="t"/>
              <a:pathLst>
                <a:path extrusionOk="0" h="1118" w="869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"/>
            <p:cNvSpPr/>
            <p:nvPr/>
          </p:nvSpPr>
          <p:spPr>
            <a:xfrm>
              <a:off x="3218300" y="2077775"/>
              <a:ext cx="1446900" cy="884825"/>
            </a:xfrm>
            <a:custGeom>
              <a:rect b="b" l="l" r="r" t="t"/>
              <a:pathLst>
                <a:path extrusionOk="0" h="35393" w="57876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"/>
            <p:cNvSpPr/>
            <p:nvPr/>
          </p:nvSpPr>
          <p:spPr>
            <a:xfrm>
              <a:off x="3210800" y="2945400"/>
              <a:ext cx="20875" cy="28500"/>
            </a:xfrm>
            <a:custGeom>
              <a:rect b="b" l="l" r="r" t="t"/>
              <a:pathLst>
                <a:path extrusionOk="0" h="1140" w="835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"/>
            <p:cNvSpPr/>
            <p:nvPr/>
          </p:nvSpPr>
          <p:spPr>
            <a:xfrm>
              <a:off x="3295850" y="2798950"/>
              <a:ext cx="21725" cy="28175"/>
            </a:xfrm>
            <a:custGeom>
              <a:rect b="b" l="l" r="r" t="t"/>
              <a:pathLst>
                <a:path extrusionOk="0" h="1127" w="869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"/>
            <p:cNvSpPr/>
            <p:nvPr/>
          </p:nvSpPr>
          <p:spPr>
            <a:xfrm>
              <a:off x="3379250" y="2780875"/>
              <a:ext cx="23375" cy="28175"/>
            </a:xfrm>
            <a:custGeom>
              <a:rect b="b" l="l" r="r" t="t"/>
              <a:pathLst>
                <a:path extrusionOk="0" h="1127" w="935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"/>
            <p:cNvSpPr/>
            <p:nvPr/>
          </p:nvSpPr>
          <p:spPr>
            <a:xfrm>
              <a:off x="346515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"/>
            <p:cNvSpPr/>
            <p:nvPr/>
          </p:nvSpPr>
          <p:spPr>
            <a:xfrm>
              <a:off x="3550200" y="2652175"/>
              <a:ext cx="20875" cy="28325"/>
            </a:xfrm>
            <a:custGeom>
              <a:rect b="b" l="l" r="r" t="t"/>
              <a:pathLst>
                <a:path extrusionOk="0" h="1133" w="835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"/>
            <p:cNvSpPr/>
            <p:nvPr/>
          </p:nvSpPr>
          <p:spPr>
            <a:xfrm>
              <a:off x="3634425" y="26276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"/>
            <p:cNvSpPr/>
            <p:nvPr/>
          </p:nvSpPr>
          <p:spPr>
            <a:xfrm>
              <a:off x="3719500" y="2554300"/>
              <a:ext cx="20875" cy="28500"/>
            </a:xfrm>
            <a:custGeom>
              <a:rect b="b" l="l" r="r" t="t"/>
              <a:pathLst>
                <a:path extrusionOk="0" h="1140" w="835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"/>
            <p:cNvSpPr/>
            <p:nvPr/>
          </p:nvSpPr>
          <p:spPr>
            <a:xfrm>
              <a:off x="3803725" y="245702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"/>
            <p:cNvSpPr/>
            <p:nvPr/>
          </p:nvSpPr>
          <p:spPr>
            <a:xfrm>
              <a:off x="3888775" y="2432375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"/>
            <p:cNvSpPr/>
            <p:nvPr/>
          </p:nvSpPr>
          <p:spPr>
            <a:xfrm>
              <a:off x="3973850" y="23590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"/>
            <p:cNvSpPr/>
            <p:nvPr/>
          </p:nvSpPr>
          <p:spPr>
            <a:xfrm>
              <a:off x="4058075" y="23590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"/>
            <p:cNvSpPr/>
            <p:nvPr/>
          </p:nvSpPr>
          <p:spPr>
            <a:xfrm>
              <a:off x="4142300" y="21631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"/>
            <p:cNvSpPr/>
            <p:nvPr/>
          </p:nvSpPr>
          <p:spPr>
            <a:xfrm>
              <a:off x="4226525" y="2260600"/>
              <a:ext cx="21700" cy="27950"/>
            </a:xfrm>
            <a:custGeom>
              <a:rect b="b" l="l" r="r" t="t"/>
              <a:pathLst>
                <a:path extrusionOk="0" h="1118" w="868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"/>
            <p:cNvSpPr/>
            <p:nvPr/>
          </p:nvSpPr>
          <p:spPr>
            <a:xfrm>
              <a:off x="4311575" y="21631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"/>
            <p:cNvSpPr/>
            <p:nvPr/>
          </p:nvSpPr>
          <p:spPr>
            <a:xfrm>
              <a:off x="4395800" y="2114650"/>
              <a:ext cx="21725" cy="27975"/>
            </a:xfrm>
            <a:custGeom>
              <a:rect b="b" l="l" r="r" t="t"/>
              <a:pathLst>
                <a:path extrusionOk="0" h="1119" w="869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"/>
            <p:cNvSpPr/>
            <p:nvPr/>
          </p:nvSpPr>
          <p:spPr>
            <a:xfrm>
              <a:off x="4481700" y="2114650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"/>
            <p:cNvSpPr/>
            <p:nvPr/>
          </p:nvSpPr>
          <p:spPr>
            <a:xfrm>
              <a:off x="4565925" y="2065475"/>
              <a:ext cx="21725" cy="27950"/>
            </a:xfrm>
            <a:custGeom>
              <a:rect b="b" l="l" r="r" t="t"/>
              <a:pathLst>
                <a:path extrusionOk="0" h="1118" w="869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"/>
            <p:cNvSpPr/>
            <p:nvPr/>
          </p:nvSpPr>
          <p:spPr>
            <a:xfrm>
              <a:off x="4650150" y="2065475"/>
              <a:ext cx="21725" cy="27950"/>
            </a:xfrm>
            <a:custGeom>
              <a:rect b="b" l="l" r="r" t="t"/>
              <a:pathLst>
                <a:path extrusionOk="0" h="1118" w="869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"/>
            <p:cNvSpPr/>
            <p:nvPr/>
          </p:nvSpPr>
          <p:spPr>
            <a:xfrm>
              <a:off x="3218300" y="2077775"/>
              <a:ext cx="1446900" cy="884825"/>
            </a:xfrm>
            <a:custGeom>
              <a:rect b="b" l="l" r="r" t="t"/>
              <a:pathLst>
                <a:path extrusionOk="0" h="35393" w="57876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"/>
            <p:cNvSpPr/>
            <p:nvPr/>
          </p:nvSpPr>
          <p:spPr>
            <a:xfrm>
              <a:off x="3258325" y="2535275"/>
              <a:ext cx="97600" cy="66525"/>
            </a:xfrm>
            <a:custGeom>
              <a:rect b="b" l="l" r="r" t="t"/>
              <a:pathLst>
                <a:path extrusionOk="0" h="2661" w="3904">
                  <a:moveTo>
                    <a:pt x="3746" y="1"/>
                  </a:moveTo>
                  <a:cubicBezTo>
                    <a:pt x="3703" y="1"/>
                    <a:pt x="3655" y="15"/>
                    <a:pt x="3603" y="46"/>
                  </a:cubicBezTo>
                  <a:lnTo>
                    <a:pt x="301" y="1948"/>
                  </a:lnTo>
                  <a:cubicBezTo>
                    <a:pt x="134" y="2081"/>
                    <a:pt x="34" y="2248"/>
                    <a:pt x="1" y="2448"/>
                  </a:cubicBezTo>
                  <a:cubicBezTo>
                    <a:pt x="1" y="2586"/>
                    <a:pt x="64" y="2661"/>
                    <a:pt x="159" y="2661"/>
                  </a:cubicBezTo>
                  <a:cubicBezTo>
                    <a:pt x="201" y="2661"/>
                    <a:pt x="249" y="2646"/>
                    <a:pt x="301" y="2615"/>
                  </a:cubicBezTo>
                  <a:lnTo>
                    <a:pt x="3603" y="714"/>
                  </a:lnTo>
                  <a:cubicBezTo>
                    <a:pt x="3770" y="614"/>
                    <a:pt x="3870" y="413"/>
                    <a:pt x="3904" y="213"/>
                  </a:cubicBezTo>
                  <a:cubicBezTo>
                    <a:pt x="3904" y="75"/>
                    <a:pt x="3840" y="1"/>
                    <a:pt x="37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"/>
            <p:cNvSpPr/>
            <p:nvPr/>
          </p:nvSpPr>
          <p:spPr>
            <a:xfrm>
              <a:off x="321080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"/>
            <p:cNvSpPr/>
            <p:nvPr/>
          </p:nvSpPr>
          <p:spPr>
            <a:xfrm>
              <a:off x="321080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"/>
            <p:cNvSpPr/>
            <p:nvPr/>
          </p:nvSpPr>
          <p:spPr>
            <a:xfrm>
              <a:off x="3258325" y="2584450"/>
              <a:ext cx="96775" cy="65750"/>
            </a:xfrm>
            <a:custGeom>
              <a:rect b="b" l="l" r="r" t="t"/>
              <a:pathLst>
                <a:path extrusionOk="0" h="2630" w="3871">
                  <a:moveTo>
                    <a:pt x="3717" y="1"/>
                  </a:moveTo>
                  <a:cubicBezTo>
                    <a:pt x="3673" y="1"/>
                    <a:pt x="3623" y="15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1"/>
                  </a:lnTo>
                  <a:cubicBezTo>
                    <a:pt x="3737" y="581"/>
                    <a:pt x="3870" y="381"/>
                    <a:pt x="3870" y="181"/>
                  </a:cubicBezTo>
                  <a:cubicBezTo>
                    <a:pt x="3870" y="68"/>
                    <a:pt x="3809" y="1"/>
                    <a:pt x="37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"/>
            <p:cNvSpPr/>
            <p:nvPr/>
          </p:nvSpPr>
          <p:spPr>
            <a:xfrm>
              <a:off x="3210800" y="2652175"/>
              <a:ext cx="20875" cy="28325"/>
            </a:xfrm>
            <a:custGeom>
              <a:rect b="b" l="l" r="r" t="t"/>
              <a:pathLst>
                <a:path extrusionOk="0" h="1133" w="835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20"/>
                    <a:pt x="101" y="1133"/>
                    <a:pt x="242" y="1133"/>
                  </a:cubicBezTo>
                  <a:cubicBezTo>
                    <a:pt x="301" y="1133"/>
                    <a:pt x="366" y="1113"/>
                    <a:pt x="434" y="1075"/>
                  </a:cubicBezTo>
                  <a:cubicBezTo>
                    <a:pt x="668" y="908"/>
                    <a:pt x="834" y="608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"/>
            <p:cNvSpPr/>
            <p:nvPr/>
          </p:nvSpPr>
          <p:spPr>
            <a:xfrm>
              <a:off x="3218300" y="3055350"/>
              <a:ext cx="386975" cy="249975"/>
            </a:xfrm>
            <a:custGeom>
              <a:rect b="b" l="l" r="r" t="t"/>
              <a:pathLst>
                <a:path extrusionOk="0" h="9999" w="15479">
                  <a:moveTo>
                    <a:pt x="15378" y="0"/>
                  </a:moveTo>
                  <a:cubicBezTo>
                    <a:pt x="15353" y="0"/>
                    <a:pt x="15328" y="8"/>
                    <a:pt x="15312" y="25"/>
                  </a:cubicBezTo>
                  <a:lnTo>
                    <a:pt x="13644" y="1493"/>
                  </a:lnTo>
                  <a:lnTo>
                    <a:pt x="11942" y="959"/>
                  </a:lnTo>
                  <a:lnTo>
                    <a:pt x="10208" y="3361"/>
                  </a:lnTo>
                  <a:lnTo>
                    <a:pt x="8507" y="4361"/>
                  </a:lnTo>
                  <a:lnTo>
                    <a:pt x="6839" y="5863"/>
                  </a:lnTo>
                  <a:lnTo>
                    <a:pt x="5138" y="5629"/>
                  </a:lnTo>
                  <a:lnTo>
                    <a:pt x="3436" y="7831"/>
                  </a:lnTo>
                  <a:lnTo>
                    <a:pt x="1769" y="8064"/>
                  </a:lnTo>
                  <a:lnTo>
                    <a:pt x="67" y="9832"/>
                  </a:lnTo>
                  <a:cubicBezTo>
                    <a:pt x="1" y="9865"/>
                    <a:pt x="1" y="9932"/>
                    <a:pt x="67" y="9965"/>
                  </a:cubicBezTo>
                  <a:cubicBezTo>
                    <a:pt x="67" y="9999"/>
                    <a:pt x="101" y="9999"/>
                    <a:pt x="134" y="9999"/>
                  </a:cubicBezTo>
                  <a:cubicBezTo>
                    <a:pt x="134" y="9999"/>
                    <a:pt x="167" y="9965"/>
                    <a:pt x="201" y="9932"/>
                  </a:cubicBezTo>
                  <a:lnTo>
                    <a:pt x="1869" y="8231"/>
                  </a:lnTo>
                  <a:lnTo>
                    <a:pt x="3637" y="8031"/>
                  </a:lnTo>
                  <a:lnTo>
                    <a:pt x="5304" y="5863"/>
                  </a:lnTo>
                  <a:lnTo>
                    <a:pt x="6972" y="6096"/>
                  </a:lnTo>
                  <a:lnTo>
                    <a:pt x="8673" y="4528"/>
                  </a:lnTo>
                  <a:lnTo>
                    <a:pt x="10375" y="3528"/>
                  </a:lnTo>
                  <a:lnTo>
                    <a:pt x="12043" y="1193"/>
                  </a:lnTo>
                  <a:lnTo>
                    <a:pt x="13710" y="1726"/>
                  </a:lnTo>
                  <a:lnTo>
                    <a:pt x="15445" y="192"/>
                  </a:lnTo>
                  <a:cubicBezTo>
                    <a:pt x="15478" y="125"/>
                    <a:pt x="15478" y="58"/>
                    <a:pt x="15445" y="25"/>
                  </a:cubicBezTo>
                  <a:cubicBezTo>
                    <a:pt x="15428" y="8"/>
                    <a:pt x="15403" y="0"/>
                    <a:pt x="153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"/>
            <p:cNvSpPr/>
            <p:nvPr/>
          </p:nvSpPr>
          <p:spPr>
            <a:xfrm>
              <a:off x="3224150" y="3135400"/>
              <a:ext cx="32550" cy="73200"/>
            </a:xfrm>
            <a:custGeom>
              <a:rect b="b" l="l" r="r" t="t"/>
              <a:pathLst>
                <a:path extrusionOk="0" h="2928" w="1302">
                  <a:moveTo>
                    <a:pt x="834" y="1293"/>
                  </a:moveTo>
                  <a:cubicBezTo>
                    <a:pt x="867" y="1293"/>
                    <a:pt x="901" y="1326"/>
                    <a:pt x="934" y="1360"/>
                  </a:cubicBezTo>
                  <a:cubicBezTo>
                    <a:pt x="1001" y="1393"/>
                    <a:pt x="1001" y="1426"/>
                    <a:pt x="1034" y="1493"/>
                  </a:cubicBezTo>
                  <a:cubicBezTo>
                    <a:pt x="1034" y="1560"/>
                    <a:pt x="1068" y="1626"/>
                    <a:pt x="1068" y="1693"/>
                  </a:cubicBezTo>
                  <a:cubicBezTo>
                    <a:pt x="1068" y="1860"/>
                    <a:pt x="1034" y="1993"/>
                    <a:pt x="934" y="2160"/>
                  </a:cubicBezTo>
                  <a:cubicBezTo>
                    <a:pt x="901" y="2227"/>
                    <a:pt x="867" y="2294"/>
                    <a:pt x="834" y="2360"/>
                  </a:cubicBezTo>
                  <a:cubicBezTo>
                    <a:pt x="767" y="2394"/>
                    <a:pt x="701" y="2460"/>
                    <a:pt x="634" y="2494"/>
                  </a:cubicBezTo>
                  <a:cubicBezTo>
                    <a:pt x="601" y="2527"/>
                    <a:pt x="534" y="2560"/>
                    <a:pt x="467" y="2560"/>
                  </a:cubicBezTo>
                  <a:cubicBezTo>
                    <a:pt x="434" y="2560"/>
                    <a:pt x="400" y="2527"/>
                    <a:pt x="367" y="2494"/>
                  </a:cubicBezTo>
                  <a:cubicBezTo>
                    <a:pt x="300" y="2460"/>
                    <a:pt x="300" y="2394"/>
                    <a:pt x="267" y="2360"/>
                  </a:cubicBezTo>
                  <a:cubicBezTo>
                    <a:pt x="267" y="2294"/>
                    <a:pt x="234" y="2227"/>
                    <a:pt x="234" y="2160"/>
                  </a:cubicBezTo>
                  <a:cubicBezTo>
                    <a:pt x="234" y="2093"/>
                    <a:pt x="267" y="1993"/>
                    <a:pt x="267" y="1927"/>
                  </a:cubicBezTo>
                  <a:cubicBezTo>
                    <a:pt x="300" y="1827"/>
                    <a:pt x="334" y="1760"/>
                    <a:pt x="367" y="1693"/>
                  </a:cubicBezTo>
                  <a:cubicBezTo>
                    <a:pt x="400" y="1626"/>
                    <a:pt x="434" y="1560"/>
                    <a:pt x="467" y="1493"/>
                  </a:cubicBezTo>
                  <a:cubicBezTo>
                    <a:pt x="534" y="1426"/>
                    <a:pt x="601" y="1393"/>
                    <a:pt x="634" y="1326"/>
                  </a:cubicBezTo>
                  <a:cubicBezTo>
                    <a:pt x="701" y="1326"/>
                    <a:pt x="767" y="1293"/>
                    <a:pt x="834" y="1293"/>
                  </a:cubicBezTo>
                  <a:close/>
                  <a:moveTo>
                    <a:pt x="851" y="0"/>
                  </a:moveTo>
                  <a:cubicBezTo>
                    <a:pt x="842" y="0"/>
                    <a:pt x="834" y="9"/>
                    <a:pt x="834" y="25"/>
                  </a:cubicBezTo>
                  <a:lnTo>
                    <a:pt x="701" y="92"/>
                  </a:lnTo>
                  <a:cubicBezTo>
                    <a:pt x="667" y="92"/>
                    <a:pt x="667" y="125"/>
                    <a:pt x="634" y="159"/>
                  </a:cubicBezTo>
                  <a:cubicBezTo>
                    <a:pt x="634" y="159"/>
                    <a:pt x="634" y="192"/>
                    <a:pt x="634" y="225"/>
                  </a:cubicBezTo>
                  <a:lnTo>
                    <a:pt x="167" y="1493"/>
                  </a:lnTo>
                  <a:cubicBezTo>
                    <a:pt x="134" y="1560"/>
                    <a:pt x="134" y="1626"/>
                    <a:pt x="100" y="1693"/>
                  </a:cubicBezTo>
                  <a:cubicBezTo>
                    <a:pt x="100" y="1760"/>
                    <a:pt x="33" y="1793"/>
                    <a:pt x="33" y="1860"/>
                  </a:cubicBezTo>
                  <a:cubicBezTo>
                    <a:pt x="33" y="1927"/>
                    <a:pt x="33" y="1993"/>
                    <a:pt x="0" y="2093"/>
                  </a:cubicBezTo>
                  <a:cubicBezTo>
                    <a:pt x="0" y="2160"/>
                    <a:pt x="0" y="2227"/>
                    <a:pt x="0" y="2294"/>
                  </a:cubicBezTo>
                  <a:cubicBezTo>
                    <a:pt x="0" y="2394"/>
                    <a:pt x="33" y="2527"/>
                    <a:pt x="67" y="2627"/>
                  </a:cubicBezTo>
                  <a:cubicBezTo>
                    <a:pt x="67" y="2694"/>
                    <a:pt x="134" y="2794"/>
                    <a:pt x="200" y="2827"/>
                  </a:cubicBezTo>
                  <a:cubicBezTo>
                    <a:pt x="234" y="2894"/>
                    <a:pt x="334" y="2927"/>
                    <a:pt x="400" y="2927"/>
                  </a:cubicBezTo>
                  <a:cubicBezTo>
                    <a:pt x="467" y="2927"/>
                    <a:pt x="567" y="2894"/>
                    <a:pt x="667" y="2827"/>
                  </a:cubicBezTo>
                  <a:cubicBezTo>
                    <a:pt x="734" y="2794"/>
                    <a:pt x="834" y="2694"/>
                    <a:pt x="901" y="2627"/>
                  </a:cubicBezTo>
                  <a:cubicBezTo>
                    <a:pt x="1001" y="2527"/>
                    <a:pt x="1068" y="2427"/>
                    <a:pt x="1101" y="2327"/>
                  </a:cubicBezTo>
                  <a:cubicBezTo>
                    <a:pt x="1168" y="2194"/>
                    <a:pt x="1201" y="2060"/>
                    <a:pt x="1234" y="1927"/>
                  </a:cubicBezTo>
                  <a:cubicBezTo>
                    <a:pt x="1268" y="1827"/>
                    <a:pt x="1301" y="1693"/>
                    <a:pt x="1301" y="1560"/>
                  </a:cubicBezTo>
                  <a:cubicBezTo>
                    <a:pt x="1301" y="1426"/>
                    <a:pt x="1268" y="1326"/>
                    <a:pt x="1234" y="1226"/>
                  </a:cubicBezTo>
                  <a:cubicBezTo>
                    <a:pt x="1201" y="1126"/>
                    <a:pt x="1168" y="1059"/>
                    <a:pt x="1101" y="993"/>
                  </a:cubicBezTo>
                  <a:cubicBezTo>
                    <a:pt x="1068" y="959"/>
                    <a:pt x="967" y="926"/>
                    <a:pt x="901" y="926"/>
                  </a:cubicBezTo>
                  <a:cubicBezTo>
                    <a:pt x="801" y="926"/>
                    <a:pt x="734" y="959"/>
                    <a:pt x="667" y="993"/>
                  </a:cubicBezTo>
                  <a:cubicBezTo>
                    <a:pt x="634" y="1026"/>
                    <a:pt x="634" y="1026"/>
                    <a:pt x="601" y="1026"/>
                  </a:cubicBezTo>
                  <a:cubicBezTo>
                    <a:pt x="601" y="1059"/>
                    <a:pt x="567" y="1059"/>
                    <a:pt x="567" y="1059"/>
                  </a:cubicBezTo>
                  <a:lnTo>
                    <a:pt x="867" y="125"/>
                  </a:lnTo>
                  <a:lnTo>
                    <a:pt x="867" y="92"/>
                  </a:lnTo>
                  <a:lnTo>
                    <a:pt x="867" y="59"/>
                  </a:lnTo>
                  <a:lnTo>
                    <a:pt x="867" y="25"/>
                  </a:lnTo>
                  <a:cubicBezTo>
                    <a:pt x="867" y="9"/>
                    <a:pt x="859" y="0"/>
                    <a:pt x="8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"/>
            <p:cNvSpPr/>
            <p:nvPr/>
          </p:nvSpPr>
          <p:spPr>
            <a:xfrm>
              <a:off x="3260825" y="3111000"/>
              <a:ext cx="31725" cy="76750"/>
            </a:xfrm>
            <a:custGeom>
              <a:rect b="b" l="l" r="r" t="t"/>
              <a:pathLst>
                <a:path extrusionOk="0" h="3070" w="1269">
                  <a:moveTo>
                    <a:pt x="1135" y="1"/>
                  </a:moveTo>
                  <a:lnTo>
                    <a:pt x="168" y="568"/>
                  </a:lnTo>
                  <a:cubicBezTo>
                    <a:pt x="134" y="568"/>
                    <a:pt x="134" y="601"/>
                    <a:pt x="101" y="601"/>
                  </a:cubicBezTo>
                  <a:cubicBezTo>
                    <a:pt x="101" y="634"/>
                    <a:pt x="101" y="668"/>
                    <a:pt x="101" y="701"/>
                  </a:cubicBezTo>
                  <a:lnTo>
                    <a:pt x="101" y="835"/>
                  </a:lnTo>
                  <a:cubicBezTo>
                    <a:pt x="101" y="868"/>
                    <a:pt x="101" y="901"/>
                    <a:pt x="101" y="901"/>
                  </a:cubicBezTo>
                  <a:lnTo>
                    <a:pt x="168" y="901"/>
                  </a:lnTo>
                  <a:lnTo>
                    <a:pt x="868" y="468"/>
                  </a:lnTo>
                  <a:lnTo>
                    <a:pt x="434" y="1468"/>
                  </a:lnTo>
                  <a:lnTo>
                    <a:pt x="401" y="1535"/>
                  </a:lnTo>
                  <a:cubicBezTo>
                    <a:pt x="401" y="1568"/>
                    <a:pt x="401" y="1602"/>
                    <a:pt x="401" y="1602"/>
                  </a:cubicBezTo>
                  <a:lnTo>
                    <a:pt x="401" y="1735"/>
                  </a:lnTo>
                  <a:cubicBezTo>
                    <a:pt x="401" y="1769"/>
                    <a:pt x="401" y="1802"/>
                    <a:pt x="401" y="1802"/>
                  </a:cubicBezTo>
                  <a:cubicBezTo>
                    <a:pt x="401" y="1819"/>
                    <a:pt x="409" y="1827"/>
                    <a:pt x="418" y="1827"/>
                  </a:cubicBezTo>
                  <a:cubicBezTo>
                    <a:pt x="426" y="1827"/>
                    <a:pt x="434" y="1819"/>
                    <a:pt x="434" y="1802"/>
                  </a:cubicBezTo>
                  <a:lnTo>
                    <a:pt x="668" y="1702"/>
                  </a:lnTo>
                  <a:cubicBezTo>
                    <a:pt x="701" y="1668"/>
                    <a:pt x="768" y="1635"/>
                    <a:pt x="801" y="1635"/>
                  </a:cubicBezTo>
                  <a:cubicBezTo>
                    <a:pt x="818" y="1618"/>
                    <a:pt x="843" y="1610"/>
                    <a:pt x="868" y="1610"/>
                  </a:cubicBezTo>
                  <a:cubicBezTo>
                    <a:pt x="893" y="1610"/>
                    <a:pt x="918" y="1618"/>
                    <a:pt x="935" y="1635"/>
                  </a:cubicBezTo>
                  <a:cubicBezTo>
                    <a:pt x="968" y="1635"/>
                    <a:pt x="1002" y="1668"/>
                    <a:pt x="1002" y="1702"/>
                  </a:cubicBezTo>
                  <a:cubicBezTo>
                    <a:pt x="1035" y="1769"/>
                    <a:pt x="1035" y="1835"/>
                    <a:pt x="1035" y="1902"/>
                  </a:cubicBezTo>
                  <a:cubicBezTo>
                    <a:pt x="1035" y="1969"/>
                    <a:pt x="1035" y="2069"/>
                    <a:pt x="1002" y="2135"/>
                  </a:cubicBezTo>
                  <a:cubicBezTo>
                    <a:pt x="1002" y="2202"/>
                    <a:pt x="968" y="2269"/>
                    <a:pt x="935" y="2336"/>
                  </a:cubicBezTo>
                  <a:cubicBezTo>
                    <a:pt x="901" y="2402"/>
                    <a:pt x="835" y="2436"/>
                    <a:pt x="801" y="2502"/>
                  </a:cubicBezTo>
                  <a:cubicBezTo>
                    <a:pt x="768" y="2536"/>
                    <a:pt x="701" y="2569"/>
                    <a:pt x="668" y="2602"/>
                  </a:cubicBezTo>
                  <a:cubicBezTo>
                    <a:pt x="601" y="2636"/>
                    <a:pt x="535" y="2669"/>
                    <a:pt x="468" y="2703"/>
                  </a:cubicBezTo>
                  <a:lnTo>
                    <a:pt x="334" y="2703"/>
                  </a:lnTo>
                  <a:cubicBezTo>
                    <a:pt x="334" y="2669"/>
                    <a:pt x="301" y="2636"/>
                    <a:pt x="268" y="2636"/>
                  </a:cubicBezTo>
                  <a:cubicBezTo>
                    <a:pt x="268" y="2602"/>
                    <a:pt x="268" y="2569"/>
                    <a:pt x="234" y="2536"/>
                  </a:cubicBezTo>
                  <a:cubicBezTo>
                    <a:pt x="234" y="2502"/>
                    <a:pt x="234" y="2469"/>
                    <a:pt x="201" y="2469"/>
                  </a:cubicBezTo>
                  <a:lnTo>
                    <a:pt x="168" y="2469"/>
                  </a:lnTo>
                  <a:lnTo>
                    <a:pt x="34" y="2536"/>
                  </a:lnTo>
                  <a:cubicBezTo>
                    <a:pt x="34" y="2536"/>
                    <a:pt x="1" y="2569"/>
                    <a:pt x="1" y="2569"/>
                  </a:cubicBezTo>
                  <a:cubicBezTo>
                    <a:pt x="1" y="2602"/>
                    <a:pt x="1" y="2602"/>
                    <a:pt x="1" y="2636"/>
                  </a:cubicBezTo>
                  <a:cubicBezTo>
                    <a:pt x="1" y="2703"/>
                    <a:pt x="34" y="2803"/>
                    <a:pt x="34" y="2869"/>
                  </a:cubicBezTo>
                  <a:cubicBezTo>
                    <a:pt x="68" y="2936"/>
                    <a:pt x="101" y="2969"/>
                    <a:pt x="168" y="3003"/>
                  </a:cubicBezTo>
                  <a:cubicBezTo>
                    <a:pt x="234" y="3036"/>
                    <a:pt x="301" y="3069"/>
                    <a:pt x="368" y="3069"/>
                  </a:cubicBezTo>
                  <a:cubicBezTo>
                    <a:pt x="468" y="3036"/>
                    <a:pt x="568" y="3003"/>
                    <a:pt x="635" y="2936"/>
                  </a:cubicBezTo>
                  <a:cubicBezTo>
                    <a:pt x="735" y="2903"/>
                    <a:pt x="835" y="2836"/>
                    <a:pt x="901" y="2769"/>
                  </a:cubicBezTo>
                  <a:cubicBezTo>
                    <a:pt x="968" y="2669"/>
                    <a:pt x="1035" y="2569"/>
                    <a:pt x="1068" y="2469"/>
                  </a:cubicBezTo>
                  <a:cubicBezTo>
                    <a:pt x="1135" y="2369"/>
                    <a:pt x="1202" y="2269"/>
                    <a:pt x="1202" y="2135"/>
                  </a:cubicBezTo>
                  <a:cubicBezTo>
                    <a:pt x="1268" y="2035"/>
                    <a:pt x="1268" y="1902"/>
                    <a:pt x="1268" y="1769"/>
                  </a:cubicBezTo>
                  <a:cubicBezTo>
                    <a:pt x="1268" y="1668"/>
                    <a:pt x="1268" y="1568"/>
                    <a:pt x="1235" y="1468"/>
                  </a:cubicBezTo>
                  <a:cubicBezTo>
                    <a:pt x="1202" y="1402"/>
                    <a:pt x="1168" y="1335"/>
                    <a:pt x="1102" y="1302"/>
                  </a:cubicBezTo>
                  <a:cubicBezTo>
                    <a:pt x="1068" y="1235"/>
                    <a:pt x="1002" y="1235"/>
                    <a:pt x="935" y="1235"/>
                  </a:cubicBezTo>
                  <a:cubicBezTo>
                    <a:pt x="868" y="1235"/>
                    <a:pt x="768" y="1268"/>
                    <a:pt x="701" y="1302"/>
                  </a:cubicBezTo>
                  <a:lnTo>
                    <a:pt x="1135" y="334"/>
                  </a:lnTo>
                  <a:cubicBezTo>
                    <a:pt x="1168" y="301"/>
                    <a:pt x="1168" y="267"/>
                    <a:pt x="1168" y="234"/>
                  </a:cubicBezTo>
                  <a:cubicBezTo>
                    <a:pt x="1168" y="234"/>
                    <a:pt x="1168" y="201"/>
                    <a:pt x="1168" y="167"/>
                  </a:cubicBezTo>
                  <a:lnTo>
                    <a:pt x="1168" y="67"/>
                  </a:lnTo>
                  <a:cubicBezTo>
                    <a:pt x="1202" y="34"/>
                    <a:pt x="1202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"/>
            <p:cNvSpPr/>
            <p:nvPr/>
          </p:nvSpPr>
          <p:spPr>
            <a:xfrm>
              <a:off x="3298350" y="3089325"/>
              <a:ext cx="31725" cy="77575"/>
            </a:xfrm>
            <a:custGeom>
              <a:rect b="b" l="l" r="r" t="t"/>
              <a:pathLst>
                <a:path extrusionOk="0" h="3103" w="1269">
                  <a:moveTo>
                    <a:pt x="1102" y="0"/>
                  </a:moveTo>
                  <a:lnTo>
                    <a:pt x="134" y="567"/>
                  </a:lnTo>
                  <a:cubicBezTo>
                    <a:pt x="101" y="567"/>
                    <a:pt x="101" y="601"/>
                    <a:pt x="68" y="634"/>
                  </a:cubicBezTo>
                  <a:cubicBezTo>
                    <a:pt x="68" y="667"/>
                    <a:pt x="68" y="667"/>
                    <a:pt x="68" y="701"/>
                  </a:cubicBezTo>
                  <a:lnTo>
                    <a:pt x="68" y="834"/>
                  </a:lnTo>
                  <a:cubicBezTo>
                    <a:pt x="68" y="868"/>
                    <a:pt x="68" y="901"/>
                    <a:pt x="68" y="901"/>
                  </a:cubicBezTo>
                  <a:cubicBezTo>
                    <a:pt x="84" y="918"/>
                    <a:pt x="101" y="926"/>
                    <a:pt x="113" y="926"/>
                  </a:cubicBezTo>
                  <a:cubicBezTo>
                    <a:pt x="126" y="926"/>
                    <a:pt x="134" y="918"/>
                    <a:pt x="134" y="901"/>
                  </a:cubicBezTo>
                  <a:lnTo>
                    <a:pt x="835" y="501"/>
                  </a:lnTo>
                  <a:lnTo>
                    <a:pt x="401" y="1501"/>
                  </a:lnTo>
                  <a:cubicBezTo>
                    <a:pt x="401" y="1501"/>
                    <a:pt x="368" y="1535"/>
                    <a:pt x="368" y="1568"/>
                  </a:cubicBezTo>
                  <a:cubicBezTo>
                    <a:pt x="368" y="1568"/>
                    <a:pt x="368" y="1601"/>
                    <a:pt x="368" y="1635"/>
                  </a:cubicBezTo>
                  <a:lnTo>
                    <a:pt x="368" y="1768"/>
                  </a:lnTo>
                  <a:cubicBezTo>
                    <a:pt x="368" y="1768"/>
                    <a:pt x="368" y="1802"/>
                    <a:pt x="368" y="1835"/>
                  </a:cubicBezTo>
                  <a:lnTo>
                    <a:pt x="435" y="1835"/>
                  </a:lnTo>
                  <a:lnTo>
                    <a:pt x="635" y="1702"/>
                  </a:lnTo>
                  <a:cubicBezTo>
                    <a:pt x="668" y="1668"/>
                    <a:pt x="735" y="1668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8"/>
                    <a:pt x="1002" y="1935"/>
                  </a:cubicBezTo>
                  <a:cubicBezTo>
                    <a:pt x="1002" y="2002"/>
                    <a:pt x="1002" y="2068"/>
                    <a:pt x="968" y="2169"/>
                  </a:cubicBezTo>
                  <a:cubicBezTo>
                    <a:pt x="968" y="2235"/>
                    <a:pt x="935" y="2302"/>
                    <a:pt x="902" y="2369"/>
                  </a:cubicBezTo>
                  <a:cubicBezTo>
                    <a:pt x="868" y="2402"/>
                    <a:pt x="835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2"/>
                    <a:pt x="435" y="2702"/>
                  </a:cubicBezTo>
                  <a:cubicBezTo>
                    <a:pt x="418" y="2719"/>
                    <a:pt x="401" y="2727"/>
                    <a:pt x="385" y="2727"/>
                  </a:cubicBezTo>
                  <a:cubicBezTo>
                    <a:pt x="368" y="2727"/>
                    <a:pt x="351" y="2719"/>
                    <a:pt x="334" y="2702"/>
                  </a:cubicBezTo>
                  <a:cubicBezTo>
                    <a:pt x="301" y="2702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34" y="2535"/>
                  </a:cubicBezTo>
                  <a:cubicBezTo>
                    <a:pt x="234" y="2535"/>
                    <a:pt x="201" y="2502"/>
                    <a:pt x="201" y="2502"/>
                  </a:cubicBezTo>
                  <a:cubicBezTo>
                    <a:pt x="201" y="2485"/>
                    <a:pt x="193" y="2477"/>
                    <a:pt x="184" y="2477"/>
                  </a:cubicBezTo>
                  <a:cubicBezTo>
                    <a:pt x="176" y="2477"/>
                    <a:pt x="168" y="2485"/>
                    <a:pt x="168" y="2502"/>
                  </a:cubicBezTo>
                  <a:lnTo>
                    <a:pt x="34" y="2569"/>
                  </a:lnTo>
                  <a:cubicBezTo>
                    <a:pt x="34" y="2569"/>
                    <a:pt x="1" y="2602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2"/>
                  </a:cubicBezTo>
                  <a:cubicBezTo>
                    <a:pt x="68" y="2969"/>
                    <a:pt x="101" y="3002"/>
                    <a:pt x="168" y="3036"/>
                  </a:cubicBezTo>
                  <a:cubicBezTo>
                    <a:pt x="234" y="3069"/>
                    <a:pt x="301" y="3103"/>
                    <a:pt x="368" y="3103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1" y="2869"/>
                    <a:pt x="902" y="2802"/>
                  </a:cubicBezTo>
                  <a:cubicBezTo>
                    <a:pt x="968" y="2702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68"/>
                    <a:pt x="1268" y="1935"/>
                    <a:pt x="1268" y="1802"/>
                  </a:cubicBezTo>
                  <a:cubicBezTo>
                    <a:pt x="1268" y="1702"/>
                    <a:pt x="1235" y="1601"/>
                    <a:pt x="1235" y="1501"/>
                  </a:cubicBezTo>
                  <a:cubicBezTo>
                    <a:pt x="1202" y="1435"/>
                    <a:pt x="1168" y="1368"/>
                    <a:pt x="1102" y="1335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1"/>
                    <a:pt x="701" y="1335"/>
                  </a:cubicBezTo>
                  <a:lnTo>
                    <a:pt x="1135" y="367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67"/>
                    <a:pt x="1168" y="234"/>
                    <a:pt x="1168" y="200"/>
                  </a:cubicBezTo>
                  <a:lnTo>
                    <a:pt x="1168" y="67"/>
                  </a:lnTo>
                  <a:cubicBezTo>
                    <a:pt x="1168" y="34"/>
                    <a:pt x="1168" y="34"/>
                    <a:pt x="11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"/>
            <p:cNvSpPr/>
            <p:nvPr/>
          </p:nvSpPr>
          <p:spPr>
            <a:xfrm>
              <a:off x="3221650" y="3125675"/>
              <a:ext cx="381125" cy="230325"/>
            </a:xfrm>
            <a:custGeom>
              <a:rect b="b" l="l" r="r" t="t"/>
              <a:pathLst>
                <a:path extrusionOk="0" h="9213" w="15245">
                  <a:moveTo>
                    <a:pt x="15091" y="0"/>
                  </a:moveTo>
                  <a:cubicBezTo>
                    <a:pt x="15048" y="0"/>
                    <a:pt x="14998" y="15"/>
                    <a:pt x="14944" y="47"/>
                  </a:cubicBezTo>
                  <a:lnTo>
                    <a:pt x="300" y="8520"/>
                  </a:lnTo>
                  <a:cubicBezTo>
                    <a:pt x="133" y="8620"/>
                    <a:pt x="0" y="8820"/>
                    <a:pt x="0" y="9020"/>
                  </a:cubicBezTo>
                  <a:cubicBezTo>
                    <a:pt x="0" y="9144"/>
                    <a:pt x="73" y="9213"/>
                    <a:pt x="179" y="9213"/>
                  </a:cubicBezTo>
                  <a:cubicBezTo>
                    <a:pt x="216" y="9213"/>
                    <a:pt x="257" y="9204"/>
                    <a:pt x="300" y="9187"/>
                  </a:cubicBezTo>
                  <a:lnTo>
                    <a:pt x="14944" y="681"/>
                  </a:lnTo>
                  <a:cubicBezTo>
                    <a:pt x="15111" y="581"/>
                    <a:pt x="15211" y="414"/>
                    <a:pt x="15244" y="181"/>
                  </a:cubicBezTo>
                  <a:cubicBezTo>
                    <a:pt x="15244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"/>
            <p:cNvSpPr/>
            <p:nvPr/>
          </p:nvSpPr>
          <p:spPr>
            <a:xfrm>
              <a:off x="3221650" y="3045650"/>
              <a:ext cx="96750" cy="66025"/>
            </a:xfrm>
            <a:custGeom>
              <a:rect b="b" l="l" r="r" t="t"/>
              <a:pathLst>
                <a:path extrusionOk="0" h="2641" w="3870">
                  <a:moveTo>
                    <a:pt x="3712" y="0"/>
                  </a:moveTo>
                  <a:cubicBezTo>
                    <a:pt x="3669" y="0"/>
                    <a:pt x="3621" y="15"/>
                    <a:pt x="3569" y="46"/>
                  </a:cubicBezTo>
                  <a:lnTo>
                    <a:pt x="300" y="1947"/>
                  </a:lnTo>
                  <a:cubicBezTo>
                    <a:pt x="133" y="2048"/>
                    <a:pt x="0" y="2248"/>
                    <a:pt x="0" y="2448"/>
                  </a:cubicBezTo>
                  <a:cubicBezTo>
                    <a:pt x="0" y="2572"/>
                    <a:pt x="73" y="2640"/>
                    <a:pt x="179" y="2640"/>
                  </a:cubicBezTo>
                  <a:cubicBezTo>
                    <a:pt x="216" y="2640"/>
                    <a:pt x="257" y="2632"/>
                    <a:pt x="300" y="2615"/>
                  </a:cubicBezTo>
                  <a:lnTo>
                    <a:pt x="3569" y="713"/>
                  </a:lnTo>
                  <a:cubicBezTo>
                    <a:pt x="3736" y="580"/>
                    <a:pt x="3869" y="413"/>
                    <a:pt x="3869" y="213"/>
                  </a:cubicBezTo>
                  <a:cubicBezTo>
                    <a:pt x="3869" y="75"/>
                    <a:pt x="3806" y="0"/>
                    <a:pt x="37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"/>
            <p:cNvSpPr/>
            <p:nvPr/>
          </p:nvSpPr>
          <p:spPr>
            <a:xfrm>
              <a:off x="3218300" y="3312900"/>
              <a:ext cx="388650" cy="285150"/>
            </a:xfrm>
            <a:custGeom>
              <a:rect b="b" l="l" r="r" t="t"/>
              <a:pathLst>
                <a:path extrusionOk="0" h="11406" w="15546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"/>
            <p:cNvSpPr/>
            <p:nvPr/>
          </p:nvSpPr>
          <p:spPr>
            <a:xfrm>
              <a:off x="3218300" y="3312900"/>
              <a:ext cx="388650" cy="285150"/>
            </a:xfrm>
            <a:custGeom>
              <a:rect b="b" l="l" r="r" t="t"/>
              <a:pathLst>
                <a:path extrusionOk="0" h="11406" w="15546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"/>
            <p:cNvSpPr/>
            <p:nvPr/>
          </p:nvSpPr>
          <p:spPr>
            <a:xfrm>
              <a:off x="3223300" y="3431450"/>
              <a:ext cx="20050" cy="68200"/>
            </a:xfrm>
            <a:custGeom>
              <a:rect b="b" l="l" r="r" t="t"/>
              <a:pathLst>
                <a:path extrusionOk="0" h="2728" w="802">
                  <a:moveTo>
                    <a:pt x="785" y="0"/>
                  </a:moveTo>
                  <a:cubicBezTo>
                    <a:pt x="776" y="0"/>
                    <a:pt x="768" y="8"/>
                    <a:pt x="768" y="25"/>
                  </a:cubicBezTo>
                  <a:lnTo>
                    <a:pt x="668" y="92"/>
                  </a:lnTo>
                  <a:lnTo>
                    <a:pt x="635" y="92"/>
                  </a:lnTo>
                  <a:cubicBezTo>
                    <a:pt x="601" y="125"/>
                    <a:pt x="601" y="125"/>
                    <a:pt x="568" y="159"/>
                  </a:cubicBezTo>
                  <a:lnTo>
                    <a:pt x="34" y="1093"/>
                  </a:lnTo>
                  <a:cubicBezTo>
                    <a:pt x="34" y="1126"/>
                    <a:pt x="34" y="1126"/>
                    <a:pt x="34" y="1159"/>
                  </a:cubicBezTo>
                  <a:cubicBezTo>
                    <a:pt x="1" y="1193"/>
                    <a:pt x="1" y="1226"/>
                    <a:pt x="34" y="1226"/>
                  </a:cubicBezTo>
                  <a:lnTo>
                    <a:pt x="67" y="1326"/>
                  </a:lnTo>
                  <a:lnTo>
                    <a:pt x="134" y="1326"/>
                  </a:lnTo>
                  <a:cubicBezTo>
                    <a:pt x="134" y="1326"/>
                    <a:pt x="168" y="1293"/>
                    <a:pt x="168" y="1259"/>
                  </a:cubicBezTo>
                  <a:lnTo>
                    <a:pt x="601" y="559"/>
                  </a:lnTo>
                  <a:lnTo>
                    <a:pt x="601" y="2660"/>
                  </a:lnTo>
                  <a:cubicBezTo>
                    <a:pt x="601" y="2660"/>
                    <a:pt x="601" y="2694"/>
                    <a:pt x="601" y="2727"/>
                  </a:cubicBezTo>
                  <a:lnTo>
                    <a:pt x="635" y="2727"/>
                  </a:lnTo>
                  <a:lnTo>
                    <a:pt x="735" y="2660"/>
                  </a:lnTo>
                  <a:cubicBezTo>
                    <a:pt x="768" y="2660"/>
                    <a:pt x="768" y="2627"/>
                    <a:pt x="801" y="2594"/>
                  </a:cubicBezTo>
                  <a:cubicBezTo>
                    <a:pt x="801" y="2594"/>
                    <a:pt x="801" y="2560"/>
                    <a:pt x="801" y="2527"/>
                  </a:cubicBezTo>
                  <a:lnTo>
                    <a:pt x="801" y="92"/>
                  </a:lnTo>
                  <a:cubicBezTo>
                    <a:pt x="801" y="58"/>
                    <a:pt x="801" y="25"/>
                    <a:pt x="801" y="25"/>
                  </a:cubicBezTo>
                  <a:cubicBezTo>
                    <a:pt x="801" y="8"/>
                    <a:pt x="793" y="0"/>
                    <a:pt x="7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"/>
            <p:cNvSpPr/>
            <p:nvPr/>
          </p:nvSpPr>
          <p:spPr>
            <a:xfrm>
              <a:off x="3250825" y="3413725"/>
              <a:ext cx="30050" cy="78200"/>
            </a:xfrm>
            <a:custGeom>
              <a:rect b="b" l="l" r="r" t="t"/>
              <a:pathLst>
                <a:path extrusionOk="0" h="3128" w="1202">
                  <a:moveTo>
                    <a:pt x="868" y="0"/>
                  </a:moveTo>
                  <a:cubicBezTo>
                    <a:pt x="768" y="34"/>
                    <a:pt x="701" y="34"/>
                    <a:pt x="634" y="100"/>
                  </a:cubicBezTo>
                  <a:cubicBezTo>
                    <a:pt x="534" y="134"/>
                    <a:pt x="434" y="234"/>
                    <a:pt x="367" y="300"/>
                  </a:cubicBezTo>
                  <a:cubicBezTo>
                    <a:pt x="301" y="401"/>
                    <a:pt x="234" y="501"/>
                    <a:pt x="201" y="601"/>
                  </a:cubicBezTo>
                  <a:cubicBezTo>
                    <a:pt x="134" y="701"/>
                    <a:pt x="101" y="834"/>
                    <a:pt x="67" y="934"/>
                  </a:cubicBezTo>
                  <a:cubicBezTo>
                    <a:pt x="34" y="1034"/>
                    <a:pt x="34" y="1134"/>
                    <a:pt x="34" y="1268"/>
                  </a:cubicBezTo>
                  <a:cubicBezTo>
                    <a:pt x="34" y="1268"/>
                    <a:pt x="34" y="1301"/>
                    <a:pt x="34" y="1301"/>
                  </a:cubicBezTo>
                  <a:lnTo>
                    <a:pt x="67" y="1301"/>
                  </a:lnTo>
                  <a:lnTo>
                    <a:pt x="201" y="1234"/>
                  </a:lnTo>
                  <a:cubicBezTo>
                    <a:pt x="201" y="1234"/>
                    <a:pt x="201" y="1201"/>
                    <a:pt x="234" y="1201"/>
                  </a:cubicBezTo>
                  <a:cubicBezTo>
                    <a:pt x="234" y="1168"/>
                    <a:pt x="234" y="1134"/>
                    <a:pt x="267" y="1101"/>
                  </a:cubicBezTo>
                  <a:cubicBezTo>
                    <a:pt x="267" y="1034"/>
                    <a:pt x="267" y="968"/>
                    <a:pt x="301" y="901"/>
                  </a:cubicBezTo>
                  <a:cubicBezTo>
                    <a:pt x="301" y="834"/>
                    <a:pt x="334" y="767"/>
                    <a:pt x="367" y="734"/>
                  </a:cubicBezTo>
                  <a:cubicBezTo>
                    <a:pt x="367" y="667"/>
                    <a:pt x="401" y="601"/>
                    <a:pt x="468" y="567"/>
                  </a:cubicBezTo>
                  <a:cubicBezTo>
                    <a:pt x="501" y="501"/>
                    <a:pt x="534" y="467"/>
                    <a:pt x="601" y="434"/>
                  </a:cubicBezTo>
                  <a:cubicBezTo>
                    <a:pt x="651" y="401"/>
                    <a:pt x="701" y="384"/>
                    <a:pt x="743" y="384"/>
                  </a:cubicBezTo>
                  <a:cubicBezTo>
                    <a:pt x="784" y="384"/>
                    <a:pt x="818" y="401"/>
                    <a:pt x="834" y="434"/>
                  </a:cubicBezTo>
                  <a:cubicBezTo>
                    <a:pt x="901" y="534"/>
                    <a:pt x="935" y="634"/>
                    <a:pt x="935" y="734"/>
                  </a:cubicBezTo>
                  <a:cubicBezTo>
                    <a:pt x="935" y="834"/>
                    <a:pt x="901" y="934"/>
                    <a:pt x="901" y="1034"/>
                  </a:cubicBezTo>
                  <a:cubicBezTo>
                    <a:pt x="868" y="1134"/>
                    <a:pt x="834" y="1201"/>
                    <a:pt x="768" y="1301"/>
                  </a:cubicBezTo>
                  <a:lnTo>
                    <a:pt x="67" y="2736"/>
                  </a:lnTo>
                  <a:cubicBezTo>
                    <a:pt x="34" y="2769"/>
                    <a:pt x="34" y="2802"/>
                    <a:pt x="34" y="2836"/>
                  </a:cubicBezTo>
                  <a:cubicBezTo>
                    <a:pt x="1" y="2869"/>
                    <a:pt x="1" y="2902"/>
                    <a:pt x="34" y="2902"/>
                  </a:cubicBezTo>
                  <a:lnTo>
                    <a:pt x="34" y="3036"/>
                  </a:lnTo>
                  <a:cubicBezTo>
                    <a:pt x="34" y="3069"/>
                    <a:pt x="34" y="3102"/>
                    <a:pt x="34" y="3102"/>
                  </a:cubicBezTo>
                  <a:cubicBezTo>
                    <a:pt x="51" y="3119"/>
                    <a:pt x="59" y="3128"/>
                    <a:pt x="67" y="3128"/>
                  </a:cubicBezTo>
                  <a:cubicBezTo>
                    <a:pt x="76" y="3128"/>
                    <a:pt x="84" y="3119"/>
                    <a:pt x="101" y="3102"/>
                  </a:cubicBezTo>
                  <a:lnTo>
                    <a:pt x="1168" y="2502"/>
                  </a:lnTo>
                  <a:cubicBezTo>
                    <a:pt x="1168" y="2469"/>
                    <a:pt x="1201" y="2469"/>
                    <a:pt x="1201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lnTo>
                    <a:pt x="1201" y="2168"/>
                  </a:lnTo>
                  <a:cubicBezTo>
                    <a:pt x="1201" y="2152"/>
                    <a:pt x="1193" y="2143"/>
                    <a:pt x="1185" y="2143"/>
                  </a:cubicBezTo>
                  <a:cubicBezTo>
                    <a:pt x="1176" y="2143"/>
                    <a:pt x="1168" y="2152"/>
                    <a:pt x="1168" y="2168"/>
                  </a:cubicBezTo>
                  <a:lnTo>
                    <a:pt x="401" y="2602"/>
                  </a:lnTo>
                  <a:lnTo>
                    <a:pt x="968" y="1468"/>
                  </a:lnTo>
                  <a:cubicBezTo>
                    <a:pt x="1001" y="1401"/>
                    <a:pt x="1035" y="1335"/>
                    <a:pt x="1068" y="1234"/>
                  </a:cubicBezTo>
                  <a:cubicBezTo>
                    <a:pt x="1101" y="1168"/>
                    <a:pt x="1101" y="1101"/>
                    <a:pt x="1135" y="1034"/>
                  </a:cubicBezTo>
                  <a:cubicBezTo>
                    <a:pt x="1135" y="968"/>
                    <a:pt x="1168" y="901"/>
                    <a:pt x="1168" y="801"/>
                  </a:cubicBezTo>
                  <a:cubicBezTo>
                    <a:pt x="1168" y="734"/>
                    <a:pt x="1168" y="667"/>
                    <a:pt x="1168" y="601"/>
                  </a:cubicBezTo>
                  <a:cubicBezTo>
                    <a:pt x="1168" y="501"/>
                    <a:pt x="1168" y="401"/>
                    <a:pt x="1135" y="300"/>
                  </a:cubicBezTo>
                  <a:cubicBezTo>
                    <a:pt x="1135" y="200"/>
                    <a:pt x="1068" y="134"/>
                    <a:pt x="1035" y="100"/>
                  </a:cubicBezTo>
                  <a:cubicBezTo>
                    <a:pt x="1001" y="34"/>
                    <a:pt x="935" y="34"/>
                    <a:pt x="8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"/>
            <p:cNvSpPr/>
            <p:nvPr/>
          </p:nvSpPr>
          <p:spPr>
            <a:xfrm>
              <a:off x="3287525" y="3392025"/>
              <a:ext cx="31700" cy="73425"/>
            </a:xfrm>
            <a:custGeom>
              <a:rect b="b" l="l" r="r" t="t"/>
              <a:pathLst>
                <a:path extrusionOk="0" h="2937" w="1268">
                  <a:moveTo>
                    <a:pt x="809" y="393"/>
                  </a:moveTo>
                  <a:cubicBezTo>
                    <a:pt x="859" y="393"/>
                    <a:pt x="901" y="418"/>
                    <a:pt x="934" y="468"/>
                  </a:cubicBezTo>
                  <a:cubicBezTo>
                    <a:pt x="1001" y="601"/>
                    <a:pt x="1034" y="768"/>
                    <a:pt x="1034" y="935"/>
                  </a:cubicBezTo>
                  <a:lnTo>
                    <a:pt x="1034" y="1569"/>
                  </a:lnTo>
                  <a:cubicBezTo>
                    <a:pt x="1034" y="1769"/>
                    <a:pt x="1001" y="1969"/>
                    <a:pt x="934" y="2169"/>
                  </a:cubicBezTo>
                  <a:cubicBezTo>
                    <a:pt x="868" y="2303"/>
                    <a:pt x="767" y="2436"/>
                    <a:pt x="634" y="2503"/>
                  </a:cubicBezTo>
                  <a:cubicBezTo>
                    <a:pt x="567" y="2553"/>
                    <a:pt x="509" y="2578"/>
                    <a:pt x="459" y="2578"/>
                  </a:cubicBezTo>
                  <a:cubicBezTo>
                    <a:pt x="409" y="2578"/>
                    <a:pt x="367" y="2553"/>
                    <a:pt x="334" y="2503"/>
                  </a:cubicBezTo>
                  <a:cubicBezTo>
                    <a:pt x="267" y="2369"/>
                    <a:pt x="234" y="2203"/>
                    <a:pt x="234" y="2036"/>
                  </a:cubicBezTo>
                  <a:lnTo>
                    <a:pt x="234" y="1402"/>
                  </a:lnTo>
                  <a:cubicBezTo>
                    <a:pt x="234" y="1202"/>
                    <a:pt x="267" y="1002"/>
                    <a:pt x="334" y="802"/>
                  </a:cubicBezTo>
                  <a:cubicBezTo>
                    <a:pt x="401" y="668"/>
                    <a:pt x="501" y="535"/>
                    <a:pt x="634" y="468"/>
                  </a:cubicBezTo>
                  <a:cubicBezTo>
                    <a:pt x="701" y="418"/>
                    <a:pt x="759" y="393"/>
                    <a:pt x="809" y="393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68"/>
                  </a:cubicBezTo>
                  <a:cubicBezTo>
                    <a:pt x="534" y="134"/>
                    <a:pt x="434" y="234"/>
                    <a:pt x="367" y="335"/>
                  </a:cubicBezTo>
                  <a:cubicBezTo>
                    <a:pt x="267" y="435"/>
                    <a:pt x="200" y="535"/>
                    <a:pt x="167" y="668"/>
                  </a:cubicBezTo>
                  <a:cubicBezTo>
                    <a:pt x="100" y="802"/>
                    <a:pt x="67" y="935"/>
                    <a:pt x="34" y="1068"/>
                  </a:cubicBezTo>
                  <a:cubicBezTo>
                    <a:pt x="34" y="1235"/>
                    <a:pt x="0" y="1369"/>
                    <a:pt x="0" y="1535"/>
                  </a:cubicBezTo>
                  <a:lnTo>
                    <a:pt x="0" y="2169"/>
                  </a:lnTo>
                  <a:cubicBezTo>
                    <a:pt x="0" y="2303"/>
                    <a:pt x="0" y="2436"/>
                    <a:pt x="34" y="2569"/>
                  </a:cubicBezTo>
                  <a:cubicBezTo>
                    <a:pt x="67" y="2670"/>
                    <a:pt x="100" y="2770"/>
                    <a:pt x="167" y="2836"/>
                  </a:cubicBezTo>
                  <a:cubicBezTo>
                    <a:pt x="200" y="2903"/>
                    <a:pt x="267" y="2936"/>
                    <a:pt x="367" y="2936"/>
                  </a:cubicBezTo>
                  <a:cubicBezTo>
                    <a:pt x="467" y="2936"/>
                    <a:pt x="534" y="2903"/>
                    <a:pt x="634" y="2870"/>
                  </a:cubicBezTo>
                  <a:cubicBezTo>
                    <a:pt x="734" y="2803"/>
                    <a:pt x="834" y="2703"/>
                    <a:pt x="901" y="2603"/>
                  </a:cubicBezTo>
                  <a:cubicBezTo>
                    <a:pt x="1001" y="2503"/>
                    <a:pt x="1068" y="2403"/>
                    <a:pt x="1101" y="2269"/>
                  </a:cubicBezTo>
                  <a:cubicBezTo>
                    <a:pt x="1168" y="2136"/>
                    <a:pt x="1201" y="2002"/>
                    <a:pt x="1234" y="1869"/>
                  </a:cubicBezTo>
                  <a:cubicBezTo>
                    <a:pt x="1268" y="1736"/>
                    <a:pt x="1268" y="1569"/>
                    <a:pt x="1268" y="1435"/>
                  </a:cubicBezTo>
                  <a:lnTo>
                    <a:pt x="1268" y="1102"/>
                  </a:lnTo>
                  <a:lnTo>
                    <a:pt x="1268" y="802"/>
                  </a:lnTo>
                  <a:cubicBezTo>
                    <a:pt x="1268" y="668"/>
                    <a:pt x="1268" y="501"/>
                    <a:pt x="1234" y="368"/>
                  </a:cubicBezTo>
                  <a:cubicBezTo>
                    <a:pt x="1201" y="268"/>
                    <a:pt x="1168" y="201"/>
                    <a:pt x="1101" y="101"/>
                  </a:cubicBezTo>
                  <a:cubicBezTo>
                    <a:pt x="1068" y="34"/>
                    <a:pt x="1001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"/>
            <p:cNvSpPr/>
            <p:nvPr/>
          </p:nvSpPr>
          <p:spPr>
            <a:xfrm>
              <a:off x="3221650" y="3418925"/>
              <a:ext cx="381125" cy="230325"/>
            </a:xfrm>
            <a:custGeom>
              <a:rect b="b" l="l" r="r" t="t"/>
              <a:pathLst>
                <a:path extrusionOk="0" h="9213" w="15245">
                  <a:moveTo>
                    <a:pt x="15065" y="0"/>
                  </a:moveTo>
                  <a:cubicBezTo>
                    <a:pt x="15028" y="0"/>
                    <a:pt x="14987" y="9"/>
                    <a:pt x="14944" y="26"/>
                  </a:cubicBezTo>
                  <a:lnTo>
                    <a:pt x="300" y="8532"/>
                  </a:lnTo>
                  <a:cubicBezTo>
                    <a:pt x="133" y="8632"/>
                    <a:pt x="0" y="8799"/>
                    <a:pt x="0" y="9032"/>
                  </a:cubicBezTo>
                  <a:cubicBezTo>
                    <a:pt x="0" y="9146"/>
                    <a:pt x="62" y="9213"/>
                    <a:pt x="153" y="9213"/>
                  </a:cubicBezTo>
                  <a:cubicBezTo>
                    <a:pt x="197" y="9213"/>
                    <a:pt x="247" y="9198"/>
                    <a:pt x="300" y="9166"/>
                  </a:cubicBezTo>
                  <a:lnTo>
                    <a:pt x="14944" y="693"/>
                  </a:lnTo>
                  <a:cubicBezTo>
                    <a:pt x="15111" y="593"/>
                    <a:pt x="15211" y="393"/>
                    <a:pt x="15244" y="193"/>
                  </a:cubicBezTo>
                  <a:cubicBezTo>
                    <a:pt x="15244" y="69"/>
                    <a:pt x="15171" y="0"/>
                    <a:pt x="150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"/>
            <p:cNvSpPr/>
            <p:nvPr/>
          </p:nvSpPr>
          <p:spPr>
            <a:xfrm>
              <a:off x="3221650" y="3338500"/>
              <a:ext cx="96750" cy="66375"/>
            </a:xfrm>
            <a:custGeom>
              <a:rect b="b" l="l" r="r" t="t"/>
              <a:pathLst>
                <a:path extrusionOk="0" h="2655" w="3870">
                  <a:moveTo>
                    <a:pt x="3697" y="1"/>
                  </a:moveTo>
                  <a:cubicBezTo>
                    <a:pt x="3659" y="1"/>
                    <a:pt x="3615" y="13"/>
                    <a:pt x="3569" y="40"/>
                  </a:cubicBezTo>
                  <a:lnTo>
                    <a:pt x="300" y="1942"/>
                  </a:lnTo>
                  <a:cubicBezTo>
                    <a:pt x="133" y="2075"/>
                    <a:pt x="0" y="2242"/>
                    <a:pt x="0" y="2442"/>
                  </a:cubicBezTo>
                  <a:cubicBezTo>
                    <a:pt x="0" y="2580"/>
                    <a:pt x="64" y="2655"/>
                    <a:pt x="158" y="2655"/>
                  </a:cubicBezTo>
                  <a:cubicBezTo>
                    <a:pt x="200" y="2655"/>
                    <a:pt x="249" y="2640"/>
                    <a:pt x="300" y="2609"/>
                  </a:cubicBezTo>
                  <a:lnTo>
                    <a:pt x="3569" y="708"/>
                  </a:lnTo>
                  <a:cubicBezTo>
                    <a:pt x="3736" y="608"/>
                    <a:pt x="3869" y="407"/>
                    <a:pt x="3869" y="207"/>
                  </a:cubicBezTo>
                  <a:cubicBezTo>
                    <a:pt x="3869" y="86"/>
                    <a:pt x="3799" y="1"/>
                    <a:pt x="36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"/>
            <p:cNvSpPr/>
            <p:nvPr/>
          </p:nvSpPr>
          <p:spPr>
            <a:xfrm>
              <a:off x="3726175" y="2760950"/>
              <a:ext cx="386950" cy="250000"/>
            </a:xfrm>
            <a:custGeom>
              <a:rect b="b" l="l" r="r" t="t"/>
              <a:pathLst>
                <a:path extrusionOk="0" h="10000" w="15478">
                  <a:moveTo>
                    <a:pt x="15361" y="1"/>
                  </a:moveTo>
                  <a:cubicBezTo>
                    <a:pt x="15328" y="1"/>
                    <a:pt x="15294" y="9"/>
                    <a:pt x="15278" y="26"/>
                  </a:cubicBezTo>
                  <a:lnTo>
                    <a:pt x="13610" y="1527"/>
                  </a:lnTo>
                  <a:lnTo>
                    <a:pt x="11909" y="1494"/>
                  </a:lnTo>
                  <a:lnTo>
                    <a:pt x="10241" y="4162"/>
                  </a:lnTo>
                  <a:lnTo>
                    <a:pt x="8573" y="3862"/>
                  </a:lnTo>
                  <a:lnTo>
                    <a:pt x="6838" y="5897"/>
                  </a:lnTo>
                  <a:lnTo>
                    <a:pt x="5170" y="6264"/>
                  </a:lnTo>
                  <a:lnTo>
                    <a:pt x="3469" y="6497"/>
                  </a:lnTo>
                  <a:lnTo>
                    <a:pt x="1735" y="8465"/>
                  </a:lnTo>
                  <a:lnTo>
                    <a:pt x="67" y="9800"/>
                  </a:lnTo>
                  <a:cubicBezTo>
                    <a:pt x="0" y="9866"/>
                    <a:pt x="0" y="9933"/>
                    <a:pt x="67" y="9966"/>
                  </a:cubicBezTo>
                  <a:cubicBezTo>
                    <a:pt x="67" y="9966"/>
                    <a:pt x="100" y="10000"/>
                    <a:pt x="134" y="10000"/>
                  </a:cubicBezTo>
                  <a:lnTo>
                    <a:pt x="200" y="10000"/>
                  </a:lnTo>
                  <a:lnTo>
                    <a:pt x="1901" y="8599"/>
                  </a:lnTo>
                  <a:lnTo>
                    <a:pt x="3569" y="6697"/>
                  </a:lnTo>
                  <a:lnTo>
                    <a:pt x="5237" y="6464"/>
                  </a:lnTo>
                  <a:lnTo>
                    <a:pt x="6972" y="6064"/>
                  </a:lnTo>
                  <a:lnTo>
                    <a:pt x="8640" y="4096"/>
                  </a:lnTo>
                  <a:lnTo>
                    <a:pt x="10341" y="4396"/>
                  </a:lnTo>
                  <a:lnTo>
                    <a:pt x="12042" y="1694"/>
                  </a:lnTo>
                  <a:lnTo>
                    <a:pt x="13710" y="1727"/>
                  </a:lnTo>
                  <a:lnTo>
                    <a:pt x="15444" y="193"/>
                  </a:lnTo>
                  <a:cubicBezTo>
                    <a:pt x="15478" y="159"/>
                    <a:pt x="15478" y="93"/>
                    <a:pt x="15444" y="26"/>
                  </a:cubicBezTo>
                  <a:cubicBezTo>
                    <a:pt x="15428" y="9"/>
                    <a:pt x="15394" y="1"/>
                    <a:pt x="1536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"/>
            <p:cNvSpPr/>
            <p:nvPr/>
          </p:nvSpPr>
          <p:spPr>
            <a:xfrm>
              <a:off x="3732000" y="2841650"/>
              <a:ext cx="32550" cy="73400"/>
            </a:xfrm>
            <a:custGeom>
              <a:rect b="b" l="l" r="r" t="t"/>
              <a:pathLst>
                <a:path extrusionOk="0" h="2936" w="1302">
                  <a:moveTo>
                    <a:pt x="835" y="1268"/>
                  </a:moveTo>
                  <a:cubicBezTo>
                    <a:pt x="868" y="1301"/>
                    <a:pt x="935" y="1301"/>
                    <a:pt x="968" y="1335"/>
                  </a:cubicBezTo>
                  <a:cubicBezTo>
                    <a:pt x="1001" y="1368"/>
                    <a:pt x="1035" y="1435"/>
                    <a:pt x="1035" y="1468"/>
                  </a:cubicBezTo>
                  <a:cubicBezTo>
                    <a:pt x="1068" y="1535"/>
                    <a:pt x="1068" y="1601"/>
                    <a:pt x="1068" y="1668"/>
                  </a:cubicBezTo>
                  <a:cubicBezTo>
                    <a:pt x="1068" y="1768"/>
                    <a:pt x="1068" y="1835"/>
                    <a:pt x="1035" y="1902"/>
                  </a:cubicBezTo>
                  <a:cubicBezTo>
                    <a:pt x="1035" y="2002"/>
                    <a:pt x="1001" y="2068"/>
                    <a:pt x="968" y="2135"/>
                  </a:cubicBezTo>
                  <a:cubicBezTo>
                    <a:pt x="935" y="2202"/>
                    <a:pt x="868" y="2269"/>
                    <a:pt x="835" y="2335"/>
                  </a:cubicBezTo>
                  <a:cubicBezTo>
                    <a:pt x="768" y="2402"/>
                    <a:pt x="734" y="2435"/>
                    <a:pt x="668" y="2502"/>
                  </a:cubicBezTo>
                  <a:cubicBezTo>
                    <a:pt x="601" y="2535"/>
                    <a:pt x="568" y="2535"/>
                    <a:pt x="501" y="2535"/>
                  </a:cubicBezTo>
                  <a:cubicBezTo>
                    <a:pt x="434" y="2535"/>
                    <a:pt x="401" y="2535"/>
                    <a:pt x="368" y="2502"/>
                  </a:cubicBezTo>
                  <a:cubicBezTo>
                    <a:pt x="334" y="2435"/>
                    <a:pt x="301" y="2402"/>
                    <a:pt x="301" y="2335"/>
                  </a:cubicBezTo>
                  <a:cubicBezTo>
                    <a:pt x="267" y="2269"/>
                    <a:pt x="267" y="2202"/>
                    <a:pt x="267" y="2135"/>
                  </a:cubicBezTo>
                  <a:cubicBezTo>
                    <a:pt x="267" y="2068"/>
                    <a:pt x="267" y="2002"/>
                    <a:pt x="301" y="1902"/>
                  </a:cubicBezTo>
                  <a:cubicBezTo>
                    <a:pt x="301" y="1835"/>
                    <a:pt x="334" y="1768"/>
                    <a:pt x="368" y="1701"/>
                  </a:cubicBezTo>
                  <a:cubicBezTo>
                    <a:pt x="401" y="1601"/>
                    <a:pt x="434" y="1535"/>
                    <a:pt x="501" y="1468"/>
                  </a:cubicBezTo>
                  <a:cubicBezTo>
                    <a:pt x="534" y="1435"/>
                    <a:pt x="601" y="1368"/>
                    <a:pt x="668" y="1335"/>
                  </a:cubicBezTo>
                  <a:cubicBezTo>
                    <a:pt x="701" y="1301"/>
                    <a:pt x="768" y="1301"/>
                    <a:pt x="835" y="1268"/>
                  </a:cubicBezTo>
                  <a:close/>
                  <a:moveTo>
                    <a:pt x="868" y="0"/>
                  </a:moveTo>
                  <a:lnTo>
                    <a:pt x="701" y="67"/>
                  </a:lnTo>
                  <a:cubicBezTo>
                    <a:pt x="701" y="67"/>
                    <a:pt x="668" y="100"/>
                    <a:pt x="668" y="134"/>
                  </a:cubicBezTo>
                  <a:lnTo>
                    <a:pt x="634" y="200"/>
                  </a:lnTo>
                  <a:lnTo>
                    <a:pt x="167" y="1468"/>
                  </a:lnTo>
                  <a:cubicBezTo>
                    <a:pt x="167" y="1535"/>
                    <a:pt x="134" y="1601"/>
                    <a:pt x="101" y="1668"/>
                  </a:cubicBezTo>
                  <a:lnTo>
                    <a:pt x="67" y="1835"/>
                  </a:lnTo>
                  <a:cubicBezTo>
                    <a:pt x="34" y="1902"/>
                    <a:pt x="34" y="1968"/>
                    <a:pt x="34" y="2068"/>
                  </a:cubicBezTo>
                  <a:cubicBezTo>
                    <a:pt x="1" y="2135"/>
                    <a:pt x="1" y="2202"/>
                    <a:pt x="34" y="2269"/>
                  </a:cubicBezTo>
                  <a:cubicBezTo>
                    <a:pt x="1" y="2369"/>
                    <a:pt x="34" y="2502"/>
                    <a:pt x="67" y="2602"/>
                  </a:cubicBezTo>
                  <a:cubicBezTo>
                    <a:pt x="67" y="2702"/>
                    <a:pt x="134" y="2769"/>
                    <a:pt x="167" y="2836"/>
                  </a:cubicBezTo>
                  <a:cubicBezTo>
                    <a:pt x="234" y="2902"/>
                    <a:pt x="301" y="2936"/>
                    <a:pt x="401" y="2936"/>
                  </a:cubicBezTo>
                  <a:cubicBezTo>
                    <a:pt x="468" y="2936"/>
                    <a:pt x="568" y="2902"/>
                    <a:pt x="634" y="2836"/>
                  </a:cubicBezTo>
                  <a:cubicBezTo>
                    <a:pt x="734" y="2802"/>
                    <a:pt x="835" y="2702"/>
                    <a:pt x="901" y="2635"/>
                  </a:cubicBezTo>
                  <a:cubicBezTo>
                    <a:pt x="968" y="2535"/>
                    <a:pt x="1035" y="2435"/>
                    <a:pt x="1101" y="2335"/>
                  </a:cubicBezTo>
                  <a:cubicBezTo>
                    <a:pt x="1168" y="2202"/>
                    <a:pt x="1201" y="2068"/>
                    <a:pt x="1235" y="1935"/>
                  </a:cubicBezTo>
                  <a:cubicBezTo>
                    <a:pt x="1268" y="1835"/>
                    <a:pt x="1268" y="1701"/>
                    <a:pt x="1302" y="1568"/>
                  </a:cubicBezTo>
                  <a:cubicBezTo>
                    <a:pt x="1302" y="1435"/>
                    <a:pt x="1268" y="1335"/>
                    <a:pt x="1235" y="1234"/>
                  </a:cubicBezTo>
                  <a:cubicBezTo>
                    <a:pt x="1201" y="1134"/>
                    <a:pt x="1168" y="1068"/>
                    <a:pt x="1101" y="1001"/>
                  </a:cubicBezTo>
                  <a:cubicBezTo>
                    <a:pt x="1035" y="968"/>
                    <a:pt x="968" y="934"/>
                    <a:pt x="901" y="934"/>
                  </a:cubicBezTo>
                  <a:cubicBezTo>
                    <a:pt x="801" y="934"/>
                    <a:pt x="734" y="968"/>
                    <a:pt x="668" y="1001"/>
                  </a:cubicBezTo>
                  <a:lnTo>
                    <a:pt x="601" y="1034"/>
                  </a:lnTo>
                  <a:lnTo>
                    <a:pt x="568" y="1068"/>
                  </a:lnTo>
                  <a:lnTo>
                    <a:pt x="901" y="100"/>
                  </a:lnTo>
                  <a:cubicBezTo>
                    <a:pt x="901" y="100"/>
                    <a:pt x="901" y="67"/>
                    <a:pt x="901" y="67"/>
                  </a:cubicBezTo>
                  <a:cubicBezTo>
                    <a:pt x="901" y="67"/>
                    <a:pt x="901" y="34"/>
                    <a:pt x="901" y="34"/>
                  </a:cubicBezTo>
                  <a:cubicBezTo>
                    <a:pt x="901" y="34"/>
                    <a:pt x="901" y="0"/>
                    <a:pt x="9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"/>
            <p:cNvSpPr/>
            <p:nvPr/>
          </p:nvSpPr>
          <p:spPr>
            <a:xfrm>
              <a:off x="3770375" y="2820800"/>
              <a:ext cx="30025" cy="77575"/>
            </a:xfrm>
            <a:custGeom>
              <a:rect b="b" l="l" r="r" t="t"/>
              <a:pathLst>
                <a:path extrusionOk="0" h="3103" w="1201">
                  <a:moveTo>
                    <a:pt x="834" y="0"/>
                  </a:moveTo>
                  <a:cubicBezTo>
                    <a:pt x="734" y="0"/>
                    <a:pt x="667" y="34"/>
                    <a:pt x="600" y="67"/>
                  </a:cubicBezTo>
                  <a:cubicBezTo>
                    <a:pt x="500" y="134"/>
                    <a:pt x="434" y="200"/>
                    <a:pt x="367" y="301"/>
                  </a:cubicBezTo>
                  <a:cubicBezTo>
                    <a:pt x="267" y="401"/>
                    <a:pt x="200" y="501"/>
                    <a:pt x="167" y="601"/>
                  </a:cubicBezTo>
                  <a:cubicBezTo>
                    <a:pt x="133" y="701"/>
                    <a:pt x="67" y="801"/>
                    <a:pt x="67" y="934"/>
                  </a:cubicBezTo>
                  <a:cubicBezTo>
                    <a:pt x="33" y="1034"/>
                    <a:pt x="0" y="1134"/>
                    <a:pt x="0" y="1235"/>
                  </a:cubicBezTo>
                  <a:cubicBezTo>
                    <a:pt x="0" y="1235"/>
                    <a:pt x="0" y="1268"/>
                    <a:pt x="0" y="1301"/>
                  </a:cubicBezTo>
                  <a:lnTo>
                    <a:pt x="67" y="1301"/>
                  </a:lnTo>
                  <a:lnTo>
                    <a:pt x="167" y="1235"/>
                  </a:lnTo>
                  <a:cubicBezTo>
                    <a:pt x="167" y="1201"/>
                    <a:pt x="200" y="1201"/>
                    <a:pt x="200" y="1168"/>
                  </a:cubicBezTo>
                  <a:cubicBezTo>
                    <a:pt x="234" y="1134"/>
                    <a:pt x="234" y="1134"/>
                    <a:pt x="234" y="1101"/>
                  </a:cubicBezTo>
                  <a:cubicBezTo>
                    <a:pt x="234" y="1034"/>
                    <a:pt x="267" y="968"/>
                    <a:pt x="267" y="901"/>
                  </a:cubicBezTo>
                  <a:cubicBezTo>
                    <a:pt x="300" y="834"/>
                    <a:pt x="300" y="768"/>
                    <a:pt x="334" y="701"/>
                  </a:cubicBezTo>
                  <a:cubicBezTo>
                    <a:pt x="367" y="634"/>
                    <a:pt x="400" y="601"/>
                    <a:pt x="434" y="534"/>
                  </a:cubicBezTo>
                  <a:cubicBezTo>
                    <a:pt x="467" y="501"/>
                    <a:pt x="534" y="434"/>
                    <a:pt x="600" y="434"/>
                  </a:cubicBezTo>
                  <a:cubicBezTo>
                    <a:pt x="651" y="401"/>
                    <a:pt x="692" y="384"/>
                    <a:pt x="730" y="384"/>
                  </a:cubicBezTo>
                  <a:cubicBezTo>
                    <a:pt x="767" y="384"/>
                    <a:pt x="801" y="401"/>
                    <a:pt x="834" y="434"/>
                  </a:cubicBezTo>
                  <a:cubicBezTo>
                    <a:pt x="901" y="501"/>
                    <a:pt x="901" y="601"/>
                    <a:pt x="901" y="701"/>
                  </a:cubicBezTo>
                  <a:cubicBezTo>
                    <a:pt x="901" y="801"/>
                    <a:pt x="901" y="901"/>
                    <a:pt x="867" y="1001"/>
                  </a:cubicBezTo>
                  <a:cubicBezTo>
                    <a:pt x="834" y="1101"/>
                    <a:pt x="801" y="1201"/>
                    <a:pt x="767" y="1301"/>
                  </a:cubicBezTo>
                  <a:lnTo>
                    <a:pt x="67" y="2702"/>
                  </a:lnTo>
                  <a:cubicBezTo>
                    <a:pt x="33" y="2736"/>
                    <a:pt x="33" y="2769"/>
                    <a:pt x="0" y="2802"/>
                  </a:cubicBezTo>
                  <a:cubicBezTo>
                    <a:pt x="0" y="2836"/>
                    <a:pt x="0" y="2869"/>
                    <a:pt x="0" y="2902"/>
                  </a:cubicBezTo>
                  <a:lnTo>
                    <a:pt x="0" y="3036"/>
                  </a:lnTo>
                  <a:cubicBezTo>
                    <a:pt x="0" y="3036"/>
                    <a:pt x="0" y="3069"/>
                    <a:pt x="0" y="3103"/>
                  </a:cubicBezTo>
                  <a:lnTo>
                    <a:pt x="67" y="3103"/>
                  </a:lnTo>
                  <a:lnTo>
                    <a:pt x="1134" y="2469"/>
                  </a:lnTo>
                  <a:cubicBezTo>
                    <a:pt x="1168" y="2469"/>
                    <a:pt x="1168" y="2435"/>
                    <a:pt x="1168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cubicBezTo>
                    <a:pt x="1201" y="2169"/>
                    <a:pt x="1201" y="2169"/>
                    <a:pt x="1168" y="2135"/>
                  </a:cubicBezTo>
                  <a:lnTo>
                    <a:pt x="1134" y="2135"/>
                  </a:lnTo>
                  <a:lnTo>
                    <a:pt x="367" y="2569"/>
                  </a:lnTo>
                  <a:lnTo>
                    <a:pt x="934" y="1468"/>
                  </a:lnTo>
                  <a:cubicBezTo>
                    <a:pt x="967" y="1368"/>
                    <a:pt x="1001" y="1301"/>
                    <a:pt x="1034" y="1235"/>
                  </a:cubicBezTo>
                  <a:cubicBezTo>
                    <a:pt x="1067" y="1168"/>
                    <a:pt x="1101" y="1101"/>
                    <a:pt x="1101" y="1001"/>
                  </a:cubicBezTo>
                  <a:cubicBezTo>
                    <a:pt x="1134" y="934"/>
                    <a:pt x="1134" y="868"/>
                    <a:pt x="1134" y="801"/>
                  </a:cubicBezTo>
                  <a:cubicBezTo>
                    <a:pt x="1168" y="734"/>
                    <a:pt x="1168" y="634"/>
                    <a:pt x="1134" y="567"/>
                  </a:cubicBezTo>
                  <a:cubicBezTo>
                    <a:pt x="1168" y="467"/>
                    <a:pt x="1134" y="367"/>
                    <a:pt x="1101" y="267"/>
                  </a:cubicBezTo>
                  <a:cubicBezTo>
                    <a:pt x="1101" y="200"/>
                    <a:pt x="1067" y="134"/>
                    <a:pt x="1001" y="67"/>
                  </a:cubicBezTo>
                  <a:cubicBezTo>
                    <a:pt x="967" y="34"/>
                    <a:pt x="901" y="0"/>
                    <a:pt x="8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"/>
            <p:cNvSpPr/>
            <p:nvPr/>
          </p:nvSpPr>
          <p:spPr>
            <a:xfrm>
              <a:off x="3804550" y="2796600"/>
              <a:ext cx="28375" cy="77600"/>
            </a:xfrm>
            <a:custGeom>
              <a:rect b="b" l="l" r="r" t="t"/>
              <a:pathLst>
                <a:path extrusionOk="0" h="3104" w="1135">
                  <a:moveTo>
                    <a:pt x="1068" y="1"/>
                  </a:moveTo>
                  <a:lnTo>
                    <a:pt x="67" y="635"/>
                  </a:lnTo>
                  <a:cubicBezTo>
                    <a:pt x="67" y="668"/>
                    <a:pt x="34" y="668"/>
                    <a:pt x="34" y="701"/>
                  </a:cubicBezTo>
                  <a:cubicBezTo>
                    <a:pt x="34" y="735"/>
                    <a:pt x="1" y="768"/>
                    <a:pt x="1" y="768"/>
                  </a:cubicBezTo>
                  <a:lnTo>
                    <a:pt x="1" y="935"/>
                  </a:lnTo>
                  <a:cubicBezTo>
                    <a:pt x="1" y="935"/>
                    <a:pt x="1" y="968"/>
                    <a:pt x="34" y="1002"/>
                  </a:cubicBezTo>
                  <a:lnTo>
                    <a:pt x="67" y="1002"/>
                  </a:lnTo>
                  <a:lnTo>
                    <a:pt x="901" y="501"/>
                  </a:lnTo>
                  <a:lnTo>
                    <a:pt x="368" y="3003"/>
                  </a:lnTo>
                  <a:cubicBezTo>
                    <a:pt x="368" y="3036"/>
                    <a:pt x="368" y="3036"/>
                    <a:pt x="368" y="3036"/>
                  </a:cubicBezTo>
                  <a:cubicBezTo>
                    <a:pt x="368" y="3070"/>
                    <a:pt x="368" y="3070"/>
                    <a:pt x="368" y="3103"/>
                  </a:cubicBezTo>
                  <a:lnTo>
                    <a:pt x="401" y="3103"/>
                  </a:lnTo>
                  <a:lnTo>
                    <a:pt x="501" y="3036"/>
                  </a:lnTo>
                  <a:cubicBezTo>
                    <a:pt x="534" y="3036"/>
                    <a:pt x="568" y="3003"/>
                    <a:pt x="568" y="2970"/>
                  </a:cubicBezTo>
                  <a:cubicBezTo>
                    <a:pt x="568" y="2970"/>
                    <a:pt x="568" y="2936"/>
                    <a:pt x="601" y="2903"/>
                  </a:cubicBezTo>
                  <a:lnTo>
                    <a:pt x="1135" y="401"/>
                  </a:lnTo>
                  <a:cubicBezTo>
                    <a:pt x="1135" y="368"/>
                    <a:pt x="1135" y="334"/>
                    <a:pt x="1135" y="301"/>
                  </a:cubicBezTo>
                  <a:cubicBezTo>
                    <a:pt x="1135" y="301"/>
                    <a:pt x="1135" y="268"/>
                    <a:pt x="1135" y="234"/>
                  </a:cubicBezTo>
                  <a:lnTo>
                    <a:pt x="1135" y="68"/>
                  </a:lnTo>
                  <a:cubicBezTo>
                    <a:pt x="1135" y="68"/>
                    <a:pt x="1135" y="34"/>
                    <a:pt x="1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"/>
            <p:cNvSpPr/>
            <p:nvPr/>
          </p:nvSpPr>
          <p:spPr>
            <a:xfrm>
              <a:off x="3729500" y="2831825"/>
              <a:ext cx="381125" cy="230350"/>
            </a:xfrm>
            <a:custGeom>
              <a:rect b="b" l="l" r="r" t="t"/>
              <a:pathLst>
                <a:path extrusionOk="0" h="9214" w="15245">
                  <a:moveTo>
                    <a:pt x="15065" y="1"/>
                  </a:moveTo>
                  <a:cubicBezTo>
                    <a:pt x="15028" y="1"/>
                    <a:pt x="14988" y="9"/>
                    <a:pt x="14945" y="26"/>
                  </a:cubicBezTo>
                  <a:lnTo>
                    <a:pt x="301" y="8532"/>
                  </a:lnTo>
                  <a:cubicBezTo>
                    <a:pt x="134" y="8632"/>
                    <a:pt x="34" y="8833"/>
                    <a:pt x="1" y="9033"/>
                  </a:cubicBezTo>
                  <a:cubicBezTo>
                    <a:pt x="1" y="9146"/>
                    <a:pt x="62" y="9213"/>
                    <a:pt x="154" y="9213"/>
                  </a:cubicBezTo>
                  <a:cubicBezTo>
                    <a:pt x="197" y="9213"/>
                    <a:pt x="247" y="9198"/>
                    <a:pt x="301" y="9166"/>
                  </a:cubicBezTo>
                  <a:lnTo>
                    <a:pt x="14945" y="693"/>
                  </a:lnTo>
                  <a:cubicBezTo>
                    <a:pt x="15111" y="593"/>
                    <a:pt x="15245" y="393"/>
                    <a:pt x="15245" y="193"/>
                  </a:cubicBezTo>
                  <a:cubicBezTo>
                    <a:pt x="15245" y="69"/>
                    <a:pt x="15171" y="1"/>
                    <a:pt x="150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"/>
            <p:cNvSpPr/>
            <p:nvPr/>
          </p:nvSpPr>
          <p:spPr>
            <a:xfrm>
              <a:off x="3729500" y="2751775"/>
              <a:ext cx="97600" cy="66025"/>
            </a:xfrm>
            <a:custGeom>
              <a:rect b="b" l="l" r="r" t="t"/>
              <a:pathLst>
                <a:path extrusionOk="0" h="2641" w="3904">
                  <a:moveTo>
                    <a:pt x="3724" y="0"/>
                  </a:moveTo>
                  <a:cubicBezTo>
                    <a:pt x="3687" y="0"/>
                    <a:pt x="3646" y="9"/>
                    <a:pt x="3603" y="26"/>
                  </a:cubicBezTo>
                  <a:lnTo>
                    <a:pt x="301" y="1927"/>
                  </a:lnTo>
                  <a:cubicBezTo>
                    <a:pt x="134" y="2061"/>
                    <a:pt x="34" y="2228"/>
                    <a:pt x="1" y="2428"/>
                  </a:cubicBezTo>
                  <a:cubicBezTo>
                    <a:pt x="1" y="2566"/>
                    <a:pt x="64" y="2640"/>
                    <a:pt x="158" y="2640"/>
                  </a:cubicBezTo>
                  <a:cubicBezTo>
                    <a:pt x="201" y="2640"/>
                    <a:pt x="249" y="2625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0"/>
                    <a:pt x="37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"/>
            <p:cNvSpPr/>
            <p:nvPr/>
          </p:nvSpPr>
          <p:spPr>
            <a:xfrm>
              <a:off x="3727000" y="3055275"/>
              <a:ext cx="386475" cy="249225"/>
            </a:xfrm>
            <a:custGeom>
              <a:rect b="b" l="l" r="r" t="t"/>
              <a:pathLst>
                <a:path extrusionOk="0" h="9969" w="15459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"/>
            <p:cNvSpPr/>
            <p:nvPr/>
          </p:nvSpPr>
          <p:spPr>
            <a:xfrm>
              <a:off x="3727000" y="3055275"/>
              <a:ext cx="386475" cy="249225"/>
            </a:xfrm>
            <a:custGeom>
              <a:rect b="b" l="l" r="r" t="t"/>
              <a:pathLst>
                <a:path extrusionOk="0" h="9969" w="15459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"/>
            <p:cNvSpPr/>
            <p:nvPr/>
          </p:nvSpPr>
          <p:spPr>
            <a:xfrm>
              <a:off x="3732000" y="3135175"/>
              <a:ext cx="31725" cy="73425"/>
            </a:xfrm>
            <a:custGeom>
              <a:rect b="b" l="l" r="r" t="t"/>
              <a:pathLst>
                <a:path extrusionOk="0" h="2937" w="1269">
                  <a:moveTo>
                    <a:pt x="768" y="401"/>
                  </a:moveTo>
                  <a:cubicBezTo>
                    <a:pt x="835" y="401"/>
                    <a:pt x="868" y="435"/>
                    <a:pt x="901" y="468"/>
                  </a:cubicBezTo>
                  <a:cubicBezTo>
                    <a:pt x="935" y="468"/>
                    <a:pt x="968" y="535"/>
                    <a:pt x="968" y="568"/>
                  </a:cubicBezTo>
                  <a:cubicBezTo>
                    <a:pt x="1001" y="635"/>
                    <a:pt x="1001" y="701"/>
                    <a:pt x="1001" y="768"/>
                  </a:cubicBezTo>
                  <a:cubicBezTo>
                    <a:pt x="1001" y="868"/>
                    <a:pt x="1001" y="935"/>
                    <a:pt x="968" y="1035"/>
                  </a:cubicBezTo>
                  <a:cubicBezTo>
                    <a:pt x="968" y="1102"/>
                    <a:pt x="935" y="1168"/>
                    <a:pt x="901" y="1235"/>
                  </a:cubicBezTo>
                  <a:cubicBezTo>
                    <a:pt x="868" y="1302"/>
                    <a:pt x="835" y="1369"/>
                    <a:pt x="768" y="1435"/>
                  </a:cubicBezTo>
                  <a:cubicBezTo>
                    <a:pt x="734" y="1502"/>
                    <a:pt x="668" y="1535"/>
                    <a:pt x="634" y="1569"/>
                  </a:cubicBezTo>
                  <a:cubicBezTo>
                    <a:pt x="568" y="1602"/>
                    <a:pt x="534" y="1602"/>
                    <a:pt x="468" y="1602"/>
                  </a:cubicBezTo>
                  <a:cubicBezTo>
                    <a:pt x="434" y="1602"/>
                    <a:pt x="368" y="1602"/>
                    <a:pt x="334" y="1569"/>
                  </a:cubicBezTo>
                  <a:cubicBezTo>
                    <a:pt x="301" y="1535"/>
                    <a:pt x="267" y="1502"/>
                    <a:pt x="267" y="1435"/>
                  </a:cubicBezTo>
                  <a:cubicBezTo>
                    <a:pt x="234" y="1369"/>
                    <a:pt x="234" y="1302"/>
                    <a:pt x="234" y="1235"/>
                  </a:cubicBezTo>
                  <a:cubicBezTo>
                    <a:pt x="234" y="1068"/>
                    <a:pt x="267" y="902"/>
                    <a:pt x="334" y="768"/>
                  </a:cubicBezTo>
                  <a:cubicBezTo>
                    <a:pt x="368" y="701"/>
                    <a:pt x="401" y="635"/>
                    <a:pt x="468" y="601"/>
                  </a:cubicBezTo>
                  <a:cubicBezTo>
                    <a:pt x="501" y="535"/>
                    <a:pt x="568" y="501"/>
                    <a:pt x="634" y="468"/>
                  </a:cubicBezTo>
                  <a:cubicBezTo>
                    <a:pt x="668" y="435"/>
                    <a:pt x="734" y="401"/>
                    <a:pt x="768" y="401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101"/>
                  </a:cubicBezTo>
                  <a:cubicBezTo>
                    <a:pt x="534" y="134"/>
                    <a:pt x="468" y="201"/>
                    <a:pt x="401" y="301"/>
                  </a:cubicBezTo>
                  <a:cubicBezTo>
                    <a:pt x="334" y="401"/>
                    <a:pt x="267" y="501"/>
                    <a:pt x="201" y="601"/>
                  </a:cubicBezTo>
                  <a:cubicBezTo>
                    <a:pt x="134" y="701"/>
                    <a:pt x="101" y="835"/>
                    <a:pt x="67" y="968"/>
                  </a:cubicBezTo>
                  <a:cubicBezTo>
                    <a:pt x="34" y="1102"/>
                    <a:pt x="1" y="1202"/>
                    <a:pt x="1" y="1335"/>
                  </a:cubicBezTo>
                  <a:cubicBezTo>
                    <a:pt x="1" y="1469"/>
                    <a:pt x="34" y="1602"/>
                    <a:pt x="67" y="1702"/>
                  </a:cubicBezTo>
                  <a:cubicBezTo>
                    <a:pt x="101" y="1769"/>
                    <a:pt x="134" y="1836"/>
                    <a:pt x="201" y="1902"/>
                  </a:cubicBezTo>
                  <a:cubicBezTo>
                    <a:pt x="234" y="1936"/>
                    <a:pt x="301" y="1936"/>
                    <a:pt x="401" y="1936"/>
                  </a:cubicBezTo>
                  <a:cubicBezTo>
                    <a:pt x="468" y="1936"/>
                    <a:pt x="534" y="1902"/>
                    <a:pt x="601" y="1869"/>
                  </a:cubicBezTo>
                  <a:lnTo>
                    <a:pt x="634" y="1869"/>
                  </a:lnTo>
                  <a:lnTo>
                    <a:pt x="701" y="1836"/>
                  </a:lnTo>
                  <a:lnTo>
                    <a:pt x="368" y="2836"/>
                  </a:lnTo>
                  <a:cubicBezTo>
                    <a:pt x="368" y="2836"/>
                    <a:pt x="368" y="2836"/>
                    <a:pt x="368" y="2870"/>
                  </a:cubicBezTo>
                  <a:cubicBezTo>
                    <a:pt x="368" y="2903"/>
                    <a:pt x="368" y="2936"/>
                    <a:pt x="368" y="2936"/>
                  </a:cubicBezTo>
                  <a:lnTo>
                    <a:pt x="401" y="2936"/>
                  </a:lnTo>
                  <a:lnTo>
                    <a:pt x="534" y="2870"/>
                  </a:lnTo>
                  <a:cubicBezTo>
                    <a:pt x="568" y="2836"/>
                    <a:pt x="601" y="2836"/>
                    <a:pt x="601" y="2803"/>
                  </a:cubicBezTo>
                  <a:lnTo>
                    <a:pt x="634" y="2736"/>
                  </a:lnTo>
                  <a:lnTo>
                    <a:pt x="1068" y="1435"/>
                  </a:lnTo>
                  <a:cubicBezTo>
                    <a:pt x="1101" y="1402"/>
                    <a:pt x="1101" y="1335"/>
                    <a:pt x="1135" y="1269"/>
                  </a:cubicBezTo>
                  <a:cubicBezTo>
                    <a:pt x="1168" y="1202"/>
                    <a:pt x="1201" y="1135"/>
                    <a:pt x="1201" y="1035"/>
                  </a:cubicBezTo>
                  <a:cubicBezTo>
                    <a:pt x="1235" y="968"/>
                    <a:pt x="1268" y="902"/>
                    <a:pt x="1268" y="835"/>
                  </a:cubicBezTo>
                  <a:cubicBezTo>
                    <a:pt x="1268" y="768"/>
                    <a:pt x="1268" y="701"/>
                    <a:pt x="1268" y="635"/>
                  </a:cubicBezTo>
                  <a:cubicBezTo>
                    <a:pt x="1268" y="501"/>
                    <a:pt x="1235" y="401"/>
                    <a:pt x="1201" y="301"/>
                  </a:cubicBezTo>
                  <a:cubicBezTo>
                    <a:pt x="1201" y="201"/>
                    <a:pt x="1135" y="134"/>
                    <a:pt x="1101" y="68"/>
                  </a:cubicBezTo>
                  <a:cubicBezTo>
                    <a:pt x="1035" y="34"/>
                    <a:pt x="968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"/>
            <p:cNvSpPr/>
            <p:nvPr/>
          </p:nvSpPr>
          <p:spPr>
            <a:xfrm>
              <a:off x="3767850" y="3111000"/>
              <a:ext cx="31725" cy="77100"/>
            </a:xfrm>
            <a:custGeom>
              <a:rect b="b" l="l" r="r" t="t"/>
              <a:pathLst>
                <a:path extrusionOk="0" h="3084" w="1269">
                  <a:moveTo>
                    <a:pt x="1102" y="1"/>
                  </a:moveTo>
                  <a:lnTo>
                    <a:pt x="134" y="568"/>
                  </a:lnTo>
                  <a:cubicBezTo>
                    <a:pt x="101" y="568"/>
                    <a:pt x="101" y="601"/>
                    <a:pt x="68" y="634"/>
                  </a:cubicBezTo>
                  <a:cubicBezTo>
                    <a:pt x="68" y="634"/>
                    <a:pt x="68" y="668"/>
                    <a:pt x="68" y="701"/>
                  </a:cubicBezTo>
                  <a:lnTo>
                    <a:pt x="68" y="835"/>
                  </a:lnTo>
                  <a:cubicBezTo>
                    <a:pt x="68" y="868"/>
                    <a:pt x="68" y="868"/>
                    <a:pt x="68" y="901"/>
                  </a:cubicBezTo>
                  <a:lnTo>
                    <a:pt x="134" y="901"/>
                  </a:lnTo>
                  <a:lnTo>
                    <a:pt x="835" y="501"/>
                  </a:lnTo>
                  <a:lnTo>
                    <a:pt x="835" y="501"/>
                  </a:lnTo>
                  <a:lnTo>
                    <a:pt x="401" y="1502"/>
                  </a:lnTo>
                  <a:lnTo>
                    <a:pt x="368" y="1568"/>
                  </a:lnTo>
                  <a:cubicBezTo>
                    <a:pt x="368" y="1568"/>
                    <a:pt x="368" y="1602"/>
                    <a:pt x="368" y="1635"/>
                  </a:cubicBezTo>
                  <a:lnTo>
                    <a:pt x="368" y="1769"/>
                  </a:lnTo>
                  <a:cubicBezTo>
                    <a:pt x="368" y="1769"/>
                    <a:pt x="368" y="1802"/>
                    <a:pt x="368" y="1835"/>
                  </a:cubicBezTo>
                  <a:lnTo>
                    <a:pt x="401" y="1835"/>
                  </a:lnTo>
                  <a:lnTo>
                    <a:pt x="635" y="1702"/>
                  </a:lnTo>
                  <a:cubicBezTo>
                    <a:pt x="668" y="1668"/>
                    <a:pt x="735" y="1635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9"/>
                    <a:pt x="1002" y="1935"/>
                  </a:cubicBezTo>
                  <a:cubicBezTo>
                    <a:pt x="1002" y="2002"/>
                    <a:pt x="1002" y="2069"/>
                    <a:pt x="968" y="2169"/>
                  </a:cubicBezTo>
                  <a:cubicBezTo>
                    <a:pt x="968" y="2236"/>
                    <a:pt x="935" y="2302"/>
                    <a:pt x="902" y="2369"/>
                  </a:cubicBezTo>
                  <a:cubicBezTo>
                    <a:pt x="868" y="2402"/>
                    <a:pt x="802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3"/>
                    <a:pt x="435" y="2703"/>
                  </a:cubicBezTo>
                  <a:lnTo>
                    <a:pt x="335" y="2703"/>
                  </a:lnTo>
                  <a:cubicBezTo>
                    <a:pt x="301" y="2703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01" y="2536"/>
                  </a:cubicBezTo>
                  <a:cubicBezTo>
                    <a:pt x="201" y="2502"/>
                    <a:pt x="201" y="2502"/>
                    <a:pt x="201" y="2502"/>
                  </a:cubicBezTo>
                  <a:lnTo>
                    <a:pt x="168" y="2502"/>
                  </a:lnTo>
                  <a:lnTo>
                    <a:pt x="34" y="2569"/>
                  </a:lnTo>
                  <a:cubicBezTo>
                    <a:pt x="34" y="2569"/>
                    <a:pt x="1" y="2569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3"/>
                  </a:cubicBezTo>
                  <a:cubicBezTo>
                    <a:pt x="68" y="2936"/>
                    <a:pt x="101" y="3003"/>
                    <a:pt x="168" y="3036"/>
                  </a:cubicBezTo>
                  <a:cubicBezTo>
                    <a:pt x="215" y="3060"/>
                    <a:pt x="262" y="3083"/>
                    <a:pt x="309" y="3083"/>
                  </a:cubicBezTo>
                  <a:cubicBezTo>
                    <a:pt x="329" y="3083"/>
                    <a:pt x="348" y="3079"/>
                    <a:pt x="368" y="3069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2" y="2869"/>
                    <a:pt x="868" y="2769"/>
                  </a:cubicBezTo>
                  <a:cubicBezTo>
                    <a:pt x="968" y="2703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35"/>
                    <a:pt x="1269" y="1902"/>
                    <a:pt x="1269" y="1802"/>
                  </a:cubicBezTo>
                  <a:cubicBezTo>
                    <a:pt x="1269" y="1702"/>
                    <a:pt x="1235" y="1602"/>
                    <a:pt x="1235" y="1502"/>
                  </a:cubicBezTo>
                  <a:cubicBezTo>
                    <a:pt x="1202" y="1435"/>
                    <a:pt x="1168" y="1368"/>
                    <a:pt x="1102" y="1302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2"/>
                    <a:pt x="701" y="1335"/>
                  </a:cubicBezTo>
                  <a:lnTo>
                    <a:pt x="1135" y="334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34"/>
                    <a:pt x="1168" y="201"/>
                    <a:pt x="1168" y="201"/>
                  </a:cubicBezTo>
                  <a:lnTo>
                    <a:pt x="1168" y="67"/>
                  </a:lnTo>
                  <a:cubicBezTo>
                    <a:pt x="1168" y="34"/>
                    <a:pt x="1168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"/>
            <p:cNvSpPr/>
            <p:nvPr/>
          </p:nvSpPr>
          <p:spPr>
            <a:xfrm>
              <a:off x="3729500" y="3124850"/>
              <a:ext cx="381125" cy="230025"/>
            </a:xfrm>
            <a:custGeom>
              <a:rect b="b" l="l" r="r" t="t"/>
              <a:pathLst>
                <a:path extrusionOk="0" h="9201" w="15245">
                  <a:moveTo>
                    <a:pt x="15091" y="0"/>
                  </a:moveTo>
                  <a:cubicBezTo>
                    <a:pt x="15048" y="0"/>
                    <a:pt x="14998" y="15"/>
                    <a:pt x="14945" y="47"/>
                  </a:cubicBezTo>
                  <a:lnTo>
                    <a:pt x="301" y="8520"/>
                  </a:lnTo>
                  <a:cubicBezTo>
                    <a:pt x="134" y="8620"/>
                    <a:pt x="34" y="8820"/>
                    <a:pt x="1" y="9020"/>
                  </a:cubicBezTo>
                  <a:cubicBezTo>
                    <a:pt x="1" y="9133"/>
                    <a:pt x="62" y="9201"/>
                    <a:pt x="154" y="9201"/>
                  </a:cubicBezTo>
                  <a:cubicBezTo>
                    <a:pt x="197" y="9201"/>
                    <a:pt x="247" y="9186"/>
                    <a:pt x="301" y="9154"/>
                  </a:cubicBezTo>
                  <a:lnTo>
                    <a:pt x="14945" y="681"/>
                  </a:lnTo>
                  <a:cubicBezTo>
                    <a:pt x="15111" y="581"/>
                    <a:pt x="15245" y="381"/>
                    <a:pt x="15245" y="180"/>
                  </a:cubicBezTo>
                  <a:cubicBezTo>
                    <a:pt x="15245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"/>
            <p:cNvSpPr/>
            <p:nvPr/>
          </p:nvSpPr>
          <p:spPr>
            <a:xfrm>
              <a:off x="3729500" y="3044775"/>
              <a:ext cx="97600" cy="65750"/>
            </a:xfrm>
            <a:custGeom>
              <a:rect b="b" l="l" r="r" t="t"/>
              <a:pathLst>
                <a:path extrusionOk="0" h="2630" w="3904">
                  <a:moveTo>
                    <a:pt x="3750" y="1"/>
                  </a:moveTo>
                  <a:cubicBezTo>
                    <a:pt x="3707" y="1"/>
                    <a:pt x="3657" y="16"/>
                    <a:pt x="3603" y="48"/>
                  </a:cubicBezTo>
                  <a:lnTo>
                    <a:pt x="301" y="1949"/>
                  </a:lnTo>
                  <a:cubicBezTo>
                    <a:pt x="134" y="2049"/>
                    <a:pt x="34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603" y="682"/>
                  </a:lnTo>
                  <a:cubicBezTo>
                    <a:pt x="3770" y="581"/>
                    <a:pt x="3870" y="415"/>
                    <a:pt x="3903" y="181"/>
                  </a:cubicBezTo>
                  <a:cubicBezTo>
                    <a:pt x="3903" y="68"/>
                    <a:pt x="3842" y="1"/>
                    <a:pt x="37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"/>
            <p:cNvSpPr/>
            <p:nvPr/>
          </p:nvSpPr>
          <p:spPr>
            <a:xfrm>
              <a:off x="4279900" y="2526750"/>
              <a:ext cx="48375" cy="134800"/>
            </a:xfrm>
            <a:custGeom>
              <a:rect b="b" l="l" r="r" t="t"/>
              <a:pathLst>
                <a:path extrusionOk="0" h="5392" w="1935">
                  <a:moveTo>
                    <a:pt x="1109" y="1"/>
                  </a:moveTo>
                  <a:cubicBezTo>
                    <a:pt x="718" y="1"/>
                    <a:pt x="331" y="121"/>
                    <a:pt x="0" y="354"/>
                  </a:cubicBezTo>
                  <a:lnTo>
                    <a:pt x="0" y="5391"/>
                  </a:lnTo>
                  <a:lnTo>
                    <a:pt x="1935" y="187"/>
                  </a:lnTo>
                  <a:cubicBezTo>
                    <a:pt x="1671" y="62"/>
                    <a:pt x="1389" y="1"/>
                    <a:pt x="1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"/>
            <p:cNvSpPr/>
            <p:nvPr/>
          </p:nvSpPr>
          <p:spPr>
            <a:xfrm>
              <a:off x="4231525" y="2535600"/>
              <a:ext cx="48400" cy="126775"/>
            </a:xfrm>
            <a:custGeom>
              <a:rect b="b" l="l" r="r" t="t"/>
              <a:pathLst>
                <a:path extrusionOk="0" h="5071" w="1936">
                  <a:moveTo>
                    <a:pt x="1935" y="0"/>
                  </a:moveTo>
                  <a:cubicBezTo>
                    <a:pt x="1135" y="500"/>
                    <a:pt x="468" y="1234"/>
                    <a:pt x="1" y="2068"/>
                  </a:cubicBezTo>
                  <a:lnTo>
                    <a:pt x="1935" y="5070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"/>
            <p:cNvSpPr/>
            <p:nvPr/>
          </p:nvSpPr>
          <p:spPr>
            <a:xfrm>
              <a:off x="4201500" y="2587300"/>
              <a:ext cx="78425" cy="80900"/>
            </a:xfrm>
            <a:custGeom>
              <a:rect b="b" l="l" r="r" t="t"/>
              <a:pathLst>
                <a:path extrusionOk="0" h="3236" w="3137">
                  <a:moveTo>
                    <a:pt x="1202" y="0"/>
                  </a:moveTo>
                  <a:cubicBezTo>
                    <a:pt x="634" y="1001"/>
                    <a:pt x="234" y="2102"/>
                    <a:pt x="1" y="3236"/>
                  </a:cubicBezTo>
                  <a:lnTo>
                    <a:pt x="3136" y="3002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"/>
            <p:cNvSpPr/>
            <p:nvPr/>
          </p:nvSpPr>
          <p:spPr>
            <a:xfrm>
              <a:off x="4201500" y="2535600"/>
              <a:ext cx="78425" cy="132600"/>
            </a:xfrm>
            <a:custGeom>
              <a:rect b="b" l="l" r="r" t="t"/>
              <a:pathLst>
                <a:path extrusionOk="0" h="5304" w="3137">
                  <a:moveTo>
                    <a:pt x="3136" y="0"/>
                  </a:moveTo>
                  <a:cubicBezTo>
                    <a:pt x="2336" y="500"/>
                    <a:pt x="1669" y="1234"/>
                    <a:pt x="1202" y="2068"/>
                  </a:cubicBezTo>
                  <a:cubicBezTo>
                    <a:pt x="634" y="3069"/>
                    <a:pt x="234" y="4170"/>
                    <a:pt x="1" y="5304"/>
                  </a:cubicBezTo>
                  <a:lnTo>
                    <a:pt x="3136" y="5070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"/>
            <p:cNvSpPr/>
            <p:nvPr/>
          </p:nvSpPr>
          <p:spPr>
            <a:xfrm>
              <a:off x="4279900" y="2531425"/>
              <a:ext cx="77575" cy="130125"/>
            </a:xfrm>
            <a:custGeom>
              <a:rect b="b" l="l" r="r" t="t"/>
              <a:pathLst>
                <a:path extrusionOk="0" h="5205" w="3103">
                  <a:moveTo>
                    <a:pt x="1935" y="0"/>
                  </a:moveTo>
                  <a:lnTo>
                    <a:pt x="0" y="5204"/>
                  </a:lnTo>
                  <a:lnTo>
                    <a:pt x="3102" y="1835"/>
                  </a:lnTo>
                  <a:cubicBezTo>
                    <a:pt x="3002" y="1068"/>
                    <a:pt x="2569" y="401"/>
                    <a:pt x="19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"/>
            <p:cNvSpPr/>
            <p:nvPr/>
          </p:nvSpPr>
          <p:spPr>
            <a:xfrm>
              <a:off x="4197325" y="2661525"/>
              <a:ext cx="82600" cy="85075"/>
            </a:xfrm>
            <a:custGeom>
              <a:rect b="b" l="l" r="r" t="t"/>
              <a:pathLst>
                <a:path extrusionOk="0" h="3403" w="3304">
                  <a:moveTo>
                    <a:pt x="3303" y="0"/>
                  </a:moveTo>
                  <a:lnTo>
                    <a:pt x="168" y="234"/>
                  </a:lnTo>
                  <a:cubicBezTo>
                    <a:pt x="68" y="801"/>
                    <a:pt x="34" y="1368"/>
                    <a:pt x="34" y="1901"/>
                  </a:cubicBezTo>
                  <a:cubicBezTo>
                    <a:pt x="1" y="2402"/>
                    <a:pt x="68" y="2902"/>
                    <a:pt x="168" y="3402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"/>
            <p:cNvSpPr/>
            <p:nvPr/>
          </p:nvSpPr>
          <p:spPr>
            <a:xfrm>
              <a:off x="4279900" y="2655675"/>
              <a:ext cx="78400" cy="80925"/>
            </a:xfrm>
            <a:custGeom>
              <a:rect b="b" l="l" r="r" t="t"/>
              <a:pathLst>
                <a:path extrusionOk="0" h="3237" w="3136">
                  <a:moveTo>
                    <a:pt x="3136" y="1"/>
                  </a:moveTo>
                  <a:lnTo>
                    <a:pt x="0" y="267"/>
                  </a:lnTo>
                  <a:lnTo>
                    <a:pt x="1935" y="3236"/>
                  </a:lnTo>
                  <a:cubicBezTo>
                    <a:pt x="2502" y="2235"/>
                    <a:pt x="2902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"/>
            <p:cNvSpPr/>
            <p:nvPr/>
          </p:nvSpPr>
          <p:spPr>
            <a:xfrm>
              <a:off x="4231525" y="2662350"/>
              <a:ext cx="48400" cy="134775"/>
            </a:xfrm>
            <a:custGeom>
              <a:rect b="b" l="l" r="r" t="t"/>
              <a:pathLst>
                <a:path extrusionOk="0" h="5391" w="1936">
                  <a:moveTo>
                    <a:pt x="1935" y="0"/>
                  </a:moveTo>
                  <a:lnTo>
                    <a:pt x="1" y="5204"/>
                  </a:lnTo>
                  <a:cubicBezTo>
                    <a:pt x="265" y="5329"/>
                    <a:pt x="547" y="5391"/>
                    <a:pt x="826" y="5391"/>
                  </a:cubicBezTo>
                  <a:cubicBezTo>
                    <a:pt x="1217" y="5391"/>
                    <a:pt x="1605" y="5271"/>
                    <a:pt x="1935" y="5037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"/>
            <p:cNvSpPr/>
            <p:nvPr/>
          </p:nvSpPr>
          <p:spPr>
            <a:xfrm>
              <a:off x="4201500" y="2662350"/>
              <a:ext cx="78425" cy="130125"/>
            </a:xfrm>
            <a:custGeom>
              <a:rect b="b" l="l" r="r" t="t"/>
              <a:pathLst>
                <a:path extrusionOk="0" h="5205" w="3137">
                  <a:moveTo>
                    <a:pt x="3136" y="0"/>
                  </a:moveTo>
                  <a:lnTo>
                    <a:pt x="1" y="3369"/>
                  </a:lnTo>
                  <a:cubicBezTo>
                    <a:pt x="134" y="4103"/>
                    <a:pt x="568" y="4770"/>
                    <a:pt x="1202" y="5204"/>
                  </a:cubicBezTo>
                  <a:lnTo>
                    <a:pt x="31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"/>
            <p:cNvSpPr/>
            <p:nvPr/>
          </p:nvSpPr>
          <p:spPr>
            <a:xfrm>
              <a:off x="4279900" y="2578125"/>
              <a:ext cx="82575" cy="84250"/>
            </a:xfrm>
            <a:custGeom>
              <a:rect b="b" l="l" r="r" t="t"/>
              <a:pathLst>
                <a:path extrusionOk="0" h="3370" w="3303">
                  <a:moveTo>
                    <a:pt x="3136" y="0"/>
                  </a:moveTo>
                  <a:lnTo>
                    <a:pt x="0" y="3369"/>
                  </a:lnTo>
                  <a:lnTo>
                    <a:pt x="3136" y="3136"/>
                  </a:lnTo>
                  <a:cubicBezTo>
                    <a:pt x="3236" y="2569"/>
                    <a:pt x="3303" y="2002"/>
                    <a:pt x="3303" y="1468"/>
                  </a:cubicBezTo>
                  <a:cubicBezTo>
                    <a:pt x="3303" y="968"/>
                    <a:pt x="3236" y="467"/>
                    <a:pt x="31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"/>
            <p:cNvSpPr/>
            <p:nvPr/>
          </p:nvSpPr>
          <p:spPr>
            <a:xfrm>
              <a:off x="4279900" y="2662350"/>
              <a:ext cx="48375" cy="125950"/>
            </a:xfrm>
            <a:custGeom>
              <a:rect b="b" l="l" r="r" t="t"/>
              <a:pathLst>
                <a:path extrusionOk="0" h="5038" w="1935">
                  <a:moveTo>
                    <a:pt x="0" y="0"/>
                  </a:moveTo>
                  <a:lnTo>
                    <a:pt x="0" y="5037"/>
                  </a:lnTo>
                  <a:cubicBezTo>
                    <a:pt x="801" y="4537"/>
                    <a:pt x="1468" y="3803"/>
                    <a:pt x="1935" y="29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"/>
            <p:cNvSpPr/>
            <p:nvPr/>
          </p:nvSpPr>
          <p:spPr>
            <a:xfrm>
              <a:off x="4231525" y="2804600"/>
              <a:ext cx="96750" cy="65775"/>
            </a:xfrm>
            <a:custGeom>
              <a:rect b="b" l="l" r="r" t="t"/>
              <a:pathLst>
                <a:path extrusionOk="0" h="2631" w="3870">
                  <a:moveTo>
                    <a:pt x="3717" y="1"/>
                  </a:moveTo>
                  <a:cubicBezTo>
                    <a:pt x="3673" y="1"/>
                    <a:pt x="3623" y="16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16"/>
                    <a:pt x="1" y="2450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2"/>
                  </a:lnTo>
                  <a:cubicBezTo>
                    <a:pt x="3737" y="582"/>
                    <a:pt x="3870" y="381"/>
                    <a:pt x="3870" y="181"/>
                  </a:cubicBezTo>
                  <a:cubicBezTo>
                    <a:pt x="3870" y="68"/>
                    <a:pt x="3808" y="1"/>
                    <a:pt x="37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"/>
            <p:cNvSpPr/>
            <p:nvPr/>
          </p:nvSpPr>
          <p:spPr>
            <a:xfrm>
              <a:off x="4213175" y="2843000"/>
              <a:ext cx="133450" cy="87375"/>
            </a:xfrm>
            <a:custGeom>
              <a:rect b="b" l="l" r="r" t="t"/>
              <a:pathLst>
                <a:path extrusionOk="0" h="3495" w="5338">
                  <a:moveTo>
                    <a:pt x="5180" y="0"/>
                  </a:moveTo>
                  <a:cubicBezTo>
                    <a:pt x="5138" y="0"/>
                    <a:pt x="5089" y="15"/>
                    <a:pt x="5038" y="46"/>
                  </a:cubicBezTo>
                  <a:lnTo>
                    <a:pt x="301" y="2782"/>
                  </a:lnTo>
                  <a:cubicBezTo>
                    <a:pt x="134" y="2882"/>
                    <a:pt x="34" y="3082"/>
                    <a:pt x="1" y="3282"/>
                  </a:cubicBezTo>
                  <a:cubicBezTo>
                    <a:pt x="1" y="3420"/>
                    <a:pt x="64" y="3495"/>
                    <a:pt x="159" y="3495"/>
                  </a:cubicBezTo>
                  <a:cubicBezTo>
                    <a:pt x="201" y="3495"/>
                    <a:pt x="249" y="3480"/>
                    <a:pt x="301" y="3449"/>
                  </a:cubicBezTo>
                  <a:lnTo>
                    <a:pt x="5038" y="713"/>
                  </a:lnTo>
                  <a:cubicBezTo>
                    <a:pt x="5204" y="580"/>
                    <a:pt x="5338" y="413"/>
                    <a:pt x="5338" y="213"/>
                  </a:cubicBezTo>
                  <a:cubicBezTo>
                    <a:pt x="5338" y="75"/>
                    <a:pt x="5274" y="0"/>
                    <a:pt x="51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"/>
            <p:cNvSpPr/>
            <p:nvPr/>
          </p:nvSpPr>
          <p:spPr>
            <a:xfrm>
              <a:off x="4213175" y="2891875"/>
              <a:ext cx="133450" cy="86900"/>
            </a:xfrm>
            <a:custGeom>
              <a:rect b="b" l="l" r="r" t="t"/>
              <a:pathLst>
                <a:path extrusionOk="0" h="3476" w="5338">
                  <a:moveTo>
                    <a:pt x="5158" y="0"/>
                  </a:moveTo>
                  <a:cubicBezTo>
                    <a:pt x="5122" y="0"/>
                    <a:pt x="5081" y="9"/>
                    <a:pt x="5038" y="26"/>
                  </a:cubicBezTo>
                  <a:lnTo>
                    <a:pt x="301" y="2795"/>
                  </a:lnTo>
                  <a:cubicBezTo>
                    <a:pt x="134" y="2895"/>
                    <a:pt x="34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7" y="3475"/>
                    <a:pt x="247" y="3461"/>
                    <a:pt x="301" y="3428"/>
                  </a:cubicBezTo>
                  <a:lnTo>
                    <a:pt x="5038" y="693"/>
                  </a:lnTo>
                  <a:cubicBezTo>
                    <a:pt x="5204" y="593"/>
                    <a:pt x="5338" y="393"/>
                    <a:pt x="5338" y="193"/>
                  </a:cubicBezTo>
                  <a:cubicBezTo>
                    <a:pt x="5338" y="69"/>
                    <a:pt x="5264" y="0"/>
                    <a:pt x="51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"/>
            <p:cNvSpPr/>
            <p:nvPr/>
          </p:nvSpPr>
          <p:spPr>
            <a:xfrm>
              <a:off x="4213175" y="2941375"/>
              <a:ext cx="133450" cy="86900"/>
            </a:xfrm>
            <a:custGeom>
              <a:rect b="b" l="l" r="r" t="t"/>
              <a:pathLst>
                <a:path extrusionOk="0" h="3476" w="5338">
                  <a:moveTo>
                    <a:pt x="5184" y="0"/>
                  </a:moveTo>
                  <a:cubicBezTo>
                    <a:pt x="5141" y="0"/>
                    <a:pt x="5091" y="15"/>
                    <a:pt x="5038" y="47"/>
                  </a:cubicBezTo>
                  <a:lnTo>
                    <a:pt x="301" y="2783"/>
                  </a:lnTo>
                  <a:cubicBezTo>
                    <a:pt x="134" y="2883"/>
                    <a:pt x="34" y="3083"/>
                    <a:pt x="1" y="3283"/>
                  </a:cubicBezTo>
                  <a:cubicBezTo>
                    <a:pt x="1" y="3407"/>
                    <a:pt x="74" y="3475"/>
                    <a:pt x="180" y="3475"/>
                  </a:cubicBezTo>
                  <a:cubicBezTo>
                    <a:pt x="217" y="3475"/>
                    <a:pt x="258" y="3467"/>
                    <a:pt x="301" y="3450"/>
                  </a:cubicBezTo>
                  <a:lnTo>
                    <a:pt x="5038" y="681"/>
                  </a:lnTo>
                  <a:cubicBezTo>
                    <a:pt x="5204" y="581"/>
                    <a:pt x="5338" y="414"/>
                    <a:pt x="5338" y="181"/>
                  </a:cubicBezTo>
                  <a:cubicBezTo>
                    <a:pt x="5338" y="68"/>
                    <a:pt x="5276" y="0"/>
                    <a:pt x="51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"/>
            <p:cNvSpPr/>
            <p:nvPr/>
          </p:nvSpPr>
          <p:spPr>
            <a:xfrm>
              <a:off x="4575950" y="2355125"/>
              <a:ext cx="48375" cy="134625"/>
            </a:xfrm>
            <a:custGeom>
              <a:rect b="b" l="l" r="r" t="t"/>
              <a:pathLst>
                <a:path extrusionOk="0" h="5385" w="1935">
                  <a:moveTo>
                    <a:pt x="1103" y="1"/>
                  </a:moveTo>
                  <a:cubicBezTo>
                    <a:pt x="725" y="1"/>
                    <a:pt x="341" y="120"/>
                    <a:pt x="0" y="348"/>
                  </a:cubicBezTo>
                  <a:lnTo>
                    <a:pt x="0" y="5384"/>
                  </a:lnTo>
                  <a:lnTo>
                    <a:pt x="1935" y="214"/>
                  </a:lnTo>
                  <a:cubicBezTo>
                    <a:pt x="1675" y="70"/>
                    <a:pt x="1391" y="1"/>
                    <a:pt x="11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"/>
            <p:cNvSpPr/>
            <p:nvPr/>
          </p:nvSpPr>
          <p:spPr>
            <a:xfrm>
              <a:off x="4528400" y="2363800"/>
              <a:ext cx="47575" cy="125950"/>
            </a:xfrm>
            <a:custGeom>
              <a:rect b="b" l="l" r="r" t="t"/>
              <a:pathLst>
                <a:path extrusionOk="0" h="5038" w="1903">
                  <a:moveTo>
                    <a:pt x="1902" y="1"/>
                  </a:moveTo>
                  <a:cubicBezTo>
                    <a:pt x="1101" y="501"/>
                    <a:pt x="434" y="1235"/>
                    <a:pt x="1" y="2069"/>
                  </a:cubicBezTo>
                  <a:lnTo>
                    <a:pt x="1902" y="5037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"/>
            <p:cNvSpPr/>
            <p:nvPr/>
          </p:nvSpPr>
          <p:spPr>
            <a:xfrm>
              <a:off x="4498375" y="2415500"/>
              <a:ext cx="78425" cy="80925"/>
            </a:xfrm>
            <a:custGeom>
              <a:rect b="b" l="l" r="r" t="t"/>
              <a:pathLst>
                <a:path extrusionOk="0" h="3237" w="3137">
                  <a:moveTo>
                    <a:pt x="1202" y="1"/>
                  </a:moveTo>
                  <a:cubicBezTo>
                    <a:pt x="601" y="1001"/>
                    <a:pt x="201" y="2102"/>
                    <a:pt x="1" y="3236"/>
                  </a:cubicBezTo>
                  <a:lnTo>
                    <a:pt x="3136" y="3003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"/>
            <p:cNvSpPr/>
            <p:nvPr/>
          </p:nvSpPr>
          <p:spPr>
            <a:xfrm>
              <a:off x="4576775" y="2360475"/>
              <a:ext cx="77575" cy="130100"/>
            </a:xfrm>
            <a:custGeom>
              <a:rect b="b" l="l" r="r" t="t"/>
              <a:pathLst>
                <a:path extrusionOk="0" h="5204" w="3103">
                  <a:moveTo>
                    <a:pt x="1902" y="0"/>
                  </a:moveTo>
                  <a:lnTo>
                    <a:pt x="0" y="5204"/>
                  </a:lnTo>
                  <a:lnTo>
                    <a:pt x="3103" y="1835"/>
                  </a:lnTo>
                  <a:cubicBezTo>
                    <a:pt x="3003" y="1068"/>
                    <a:pt x="2569" y="400"/>
                    <a:pt x="19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"/>
            <p:cNvSpPr/>
            <p:nvPr/>
          </p:nvSpPr>
          <p:spPr>
            <a:xfrm>
              <a:off x="4494225" y="2489725"/>
              <a:ext cx="82575" cy="85075"/>
            </a:xfrm>
            <a:custGeom>
              <a:rect b="b" l="l" r="r" t="t"/>
              <a:pathLst>
                <a:path extrusionOk="0" h="3403" w="3303">
                  <a:moveTo>
                    <a:pt x="3302" y="0"/>
                  </a:moveTo>
                  <a:lnTo>
                    <a:pt x="167" y="234"/>
                  </a:lnTo>
                  <a:cubicBezTo>
                    <a:pt x="67" y="801"/>
                    <a:pt x="0" y="1368"/>
                    <a:pt x="0" y="1902"/>
                  </a:cubicBezTo>
                  <a:cubicBezTo>
                    <a:pt x="0" y="2402"/>
                    <a:pt x="67" y="2903"/>
                    <a:pt x="167" y="3403"/>
                  </a:cubicBezTo>
                  <a:lnTo>
                    <a:pt x="33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"/>
            <p:cNvSpPr/>
            <p:nvPr/>
          </p:nvSpPr>
          <p:spPr>
            <a:xfrm>
              <a:off x="4575950" y="2483875"/>
              <a:ext cx="78400" cy="80925"/>
            </a:xfrm>
            <a:custGeom>
              <a:rect b="b" l="l" r="r" t="t"/>
              <a:pathLst>
                <a:path extrusionOk="0" h="3237" w="3136">
                  <a:moveTo>
                    <a:pt x="3136" y="1"/>
                  </a:moveTo>
                  <a:lnTo>
                    <a:pt x="0" y="234"/>
                  </a:lnTo>
                  <a:lnTo>
                    <a:pt x="1935" y="3237"/>
                  </a:lnTo>
                  <a:cubicBezTo>
                    <a:pt x="2535" y="2236"/>
                    <a:pt x="2935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"/>
            <p:cNvSpPr/>
            <p:nvPr/>
          </p:nvSpPr>
          <p:spPr>
            <a:xfrm>
              <a:off x="4528400" y="2489725"/>
              <a:ext cx="47575" cy="135625"/>
            </a:xfrm>
            <a:custGeom>
              <a:rect b="b" l="l" r="r" t="t"/>
              <a:pathLst>
                <a:path extrusionOk="0" h="5425" w="1903">
                  <a:moveTo>
                    <a:pt x="1902" y="0"/>
                  </a:moveTo>
                  <a:lnTo>
                    <a:pt x="1" y="5238"/>
                  </a:lnTo>
                  <a:cubicBezTo>
                    <a:pt x="251" y="5363"/>
                    <a:pt x="525" y="5424"/>
                    <a:pt x="800" y="5424"/>
                  </a:cubicBezTo>
                  <a:cubicBezTo>
                    <a:pt x="1184" y="5424"/>
                    <a:pt x="1571" y="5304"/>
                    <a:pt x="1902" y="5071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"/>
            <p:cNvSpPr/>
            <p:nvPr/>
          </p:nvSpPr>
          <p:spPr>
            <a:xfrm>
              <a:off x="4498375" y="2490550"/>
              <a:ext cx="78425" cy="130125"/>
            </a:xfrm>
            <a:custGeom>
              <a:rect b="b" l="l" r="r" t="t"/>
              <a:pathLst>
                <a:path extrusionOk="0" h="5205" w="3137">
                  <a:moveTo>
                    <a:pt x="3136" y="1"/>
                  </a:moveTo>
                  <a:lnTo>
                    <a:pt x="1" y="3370"/>
                  </a:lnTo>
                  <a:cubicBezTo>
                    <a:pt x="134" y="4104"/>
                    <a:pt x="568" y="4771"/>
                    <a:pt x="1202" y="5205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"/>
            <p:cNvSpPr/>
            <p:nvPr/>
          </p:nvSpPr>
          <p:spPr>
            <a:xfrm>
              <a:off x="4494225" y="2363800"/>
              <a:ext cx="81750" cy="256875"/>
            </a:xfrm>
            <a:custGeom>
              <a:rect b="b" l="l" r="r" t="t"/>
              <a:pathLst>
                <a:path extrusionOk="0" h="10275" w="3270">
                  <a:moveTo>
                    <a:pt x="3269" y="1"/>
                  </a:moveTo>
                  <a:cubicBezTo>
                    <a:pt x="2468" y="501"/>
                    <a:pt x="1801" y="1235"/>
                    <a:pt x="1368" y="2069"/>
                  </a:cubicBezTo>
                  <a:cubicBezTo>
                    <a:pt x="767" y="3069"/>
                    <a:pt x="367" y="4170"/>
                    <a:pt x="167" y="5304"/>
                  </a:cubicBezTo>
                  <a:cubicBezTo>
                    <a:pt x="67" y="5838"/>
                    <a:pt x="0" y="6405"/>
                    <a:pt x="0" y="6972"/>
                  </a:cubicBezTo>
                  <a:cubicBezTo>
                    <a:pt x="0" y="7473"/>
                    <a:pt x="67" y="7940"/>
                    <a:pt x="167" y="8440"/>
                  </a:cubicBezTo>
                  <a:cubicBezTo>
                    <a:pt x="300" y="9174"/>
                    <a:pt x="734" y="9841"/>
                    <a:pt x="1368" y="10275"/>
                  </a:cubicBezTo>
                  <a:lnTo>
                    <a:pt x="3269" y="5037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"/>
            <p:cNvSpPr/>
            <p:nvPr/>
          </p:nvSpPr>
          <p:spPr>
            <a:xfrm>
              <a:off x="4575950" y="2406325"/>
              <a:ext cx="82575" cy="84250"/>
            </a:xfrm>
            <a:custGeom>
              <a:rect b="b" l="l" r="r" t="t"/>
              <a:pathLst>
                <a:path extrusionOk="0" h="3370" w="3303">
                  <a:moveTo>
                    <a:pt x="3136" y="1"/>
                  </a:moveTo>
                  <a:lnTo>
                    <a:pt x="0" y="3370"/>
                  </a:lnTo>
                  <a:lnTo>
                    <a:pt x="3136" y="3136"/>
                  </a:lnTo>
                  <a:cubicBezTo>
                    <a:pt x="3236" y="2603"/>
                    <a:pt x="3302" y="2036"/>
                    <a:pt x="3302" y="1468"/>
                  </a:cubicBezTo>
                  <a:cubicBezTo>
                    <a:pt x="3302" y="968"/>
                    <a:pt x="3269" y="468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"/>
            <p:cNvSpPr/>
            <p:nvPr/>
          </p:nvSpPr>
          <p:spPr>
            <a:xfrm>
              <a:off x="4576775" y="2489725"/>
              <a:ext cx="47550" cy="126775"/>
            </a:xfrm>
            <a:custGeom>
              <a:rect b="b" l="l" r="r" t="t"/>
              <a:pathLst>
                <a:path extrusionOk="0" h="5071" w="1902">
                  <a:moveTo>
                    <a:pt x="0" y="0"/>
                  </a:moveTo>
                  <a:lnTo>
                    <a:pt x="0" y="5071"/>
                  </a:lnTo>
                  <a:cubicBezTo>
                    <a:pt x="801" y="4570"/>
                    <a:pt x="1468" y="3837"/>
                    <a:pt x="1902" y="30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"/>
            <p:cNvSpPr/>
            <p:nvPr/>
          </p:nvSpPr>
          <p:spPr>
            <a:xfrm>
              <a:off x="4527575" y="2633350"/>
              <a:ext cx="97600" cy="66025"/>
            </a:xfrm>
            <a:custGeom>
              <a:rect b="b" l="l" r="r" t="t"/>
              <a:pathLst>
                <a:path extrusionOk="0" h="2641" w="3904">
                  <a:moveTo>
                    <a:pt x="3724" y="1"/>
                  </a:moveTo>
                  <a:cubicBezTo>
                    <a:pt x="3687" y="1"/>
                    <a:pt x="3646" y="9"/>
                    <a:pt x="3603" y="26"/>
                  </a:cubicBezTo>
                  <a:lnTo>
                    <a:pt x="301" y="1928"/>
                  </a:lnTo>
                  <a:cubicBezTo>
                    <a:pt x="134" y="2061"/>
                    <a:pt x="34" y="2228"/>
                    <a:pt x="0" y="2428"/>
                  </a:cubicBezTo>
                  <a:cubicBezTo>
                    <a:pt x="0" y="2566"/>
                    <a:pt x="64" y="2641"/>
                    <a:pt x="158" y="2641"/>
                  </a:cubicBezTo>
                  <a:cubicBezTo>
                    <a:pt x="200" y="2641"/>
                    <a:pt x="249" y="2626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1"/>
                    <a:pt x="37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"/>
            <p:cNvSpPr/>
            <p:nvPr/>
          </p:nvSpPr>
          <p:spPr>
            <a:xfrm>
              <a:off x="4510050" y="2671725"/>
              <a:ext cx="132625" cy="86900"/>
            </a:xfrm>
            <a:custGeom>
              <a:rect b="b" l="l" r="r" t="t"/>
              <a:pathLst>
                <a:path extrusionOk="0" h="3476" w="5305">
                  <a:moveTo>
                    <a:pt x="5125" y="0"/>
                  </a:moveTo>
                  <a:cubicBezTo>
                    <a:pt x="5088" y="0"/>
                    <a:pt x="5047" y="8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2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"/>
            <p:cNvSpPr/>
            <p:nvPr/>
          </p:nvSpPr>
          <p:spPr>
            <a:xfrm>
              <a:off x="4510050" y="2720925"/>
              <a:ext cx="132625" cy="86900"/>
            </a:xfrm>
            <a:custGeom>
              <a:rect b="b" l="l" r="r" t="t"/>
              <a:pathLst>
                <a:path extrusionOk="0" h="3476" w="5305">
                  <a:moveTo>
                    <a:pt x="5125" y="0"/>
                  </a:moveTo>
                  <a:cubicBezTo>
                    <a:pt x="5088" y="0"/>
                    <a:pt x="5047" y="9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61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3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"/>
            <p:cNvSpPr/>
            <p:nvPr/>
          </p:nvSpPr>
          <p:spPr>
            <a:xfrm>
              <a:off x="4510050" y="2770425"/>
              <a:ext cx="132625" cy="86600"/>
            </a:xfrm>
            <a:custGeom>
              <a:rect b="b" l="l" r="r" t="t"/>
              <a:pathLst>
                <a:path extrusionOk="0" h="3464" w="5305">
                  <a:moveTo>
                    <a:pt x="5151" y="0"/>
                  </a:moveTo>
                  <a:cubicBezTo>
                    <a:pt x="5108" y="0"/>
                    <a:pt x="5058" y="15"/>
                    <a:pt x="5004" y="47"/>
                  </a:cubicBezTo>
                  <a:lnTo>
                    <a:pt x="301" y="2749"/>
                  </a:lnTo>
                  <a:cubicBezTo>
                    <a:pt x="101" y="2883"/>
                    <a:pt x="1" y="3049"/>
                    <a:pt x="1" y="3283"/>
                  </a:cubicBezTo>
                  <a:cubicBezTo>
                    <a:pt x="1" y="3396"/>
                    <a:pt x="62" y="3463"/>
                    <a:pt x="154" y="3463"/>
                  </a:cubicBezTo>
                  <a:cubicBezTo>
                    <a:pt x="198" y="3463"/>
                    <a:pt x="248" y="3448"/>
                    <a:pt x="301" y="3416"/>
                  </a:cubicBezTo>
                  <a:lnTo>
                    <a:pt x="5004" y="681"/>
                  </a:lnTo>
                  <a:cubicBezTo>
                    <a:pt x="5205" y="581"/>
                    <a:pt x="5305" y="381"/>
                    <a:pt x="5305" y="181"/>
                  </a:cubicBezTo>
                  <a:cubicBezTo>
                    <a:pt x="5305" y="67"/>
                    <a:pt x="5243" y="0"/>
                    <a:pt x="51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"/>
            <p:cNvSpPr/>
            <p:nvPr/>
          </p:nvSpPr>
          <p:spPr>
            <a:xfrm>
              <a:off x="3869600" y="3939900"/>
              <a:ext cx="705525" cy="449050"/>
            </a:xfrm>
            <a:custGeom>
              <a:rect b="b" l="l" r="r" t="t"/>
              <a:pathLst>
                <a:path extrusionOk="0" h="17962" w="28221">
                  <a:moveTo>
                    <a:pt x="24674" y="1"/>
                  </a:moveTo>
                  <a:cubicBezTo>
                    <a:pt x="24459" y="1"/>
                    <a:pt x="24262" y="46"/>
                    <a:pt x="24084" y="135"/>
                  </a:cubicBezTo>
                  <a:cubicBezTo>
                    <a:pt x="21282" y="1536"/>
                    <a:pt x="1702" y="14112"/>
                    <a:pt x="434" y="14712"/>
                  </a:cubicBezTo>
                  <a:cubicBezTo>
                    <a:pt x="167" y="14879"/>
                    <a:pt x="1" y="15213"/>
                    <a:pt x="1" y="15546"/>
                  </a:cubicBezTo>
                  <a:cubicBezTo>
                    <a:pt x="34" y="16413"/>
                    <a:pt x="468" y="17247"/>
                    <a:pt x="1201" y="17781"/>
                  </a:cubicBezTo>
                  <a:cubicBezTo>
                    <a:pt x="1362" y="17901"/>
                    <a:pt x="1546" y="17961"/>
                    <a:pt x="1732" y="17961"/>
                  </a:cubicBezTo>
                  <a:cubicBezTo>
                    <a:pt x="1857" y="17961"/>
                    <a:pt x="1982" y="17935"/>
                    <a:pt x="2102" y="17881"/>
                  </a:cubicBezTo>
                  <a:cubicBezTo>
                    <a:pt x="4070" y="16780"/>
                    <a:pt x="23451" y="8541"/>
                    <a:pt x="27387" y="6440"/>
                  </a:cubicBezTo>
                  <a:cubicBezTo>
                    <a:pt x="27887" y="6173"/>
                    <a:pt x="28187" y="5639"/>
                    <a:pt x="28221" y="4838"/>
                  </a:cubicBezTo>
                  <a:cubicBezTo>
                    <a:pt x="28187" y="3037"/>
                    <a:pt x="27287" y="1403"/>
                    <a:pt x="25852" y="369"/>
                  </a:cubicBezTo>
                  <a:cubicBezTo>
                    <a:pt x="25419" y="121"/>
                    <a:pt x="25023" y="1"/>
                    <a:pt x="246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"/>
            <p:cNvSpPr/>
            <p:nvPr/>
          </p:nvSpPr>
          <p:spPr>
            <a:xfrm>
              <a:off x="3870425" y="3939900"/>
              <a:ext cx="684700" cy="412025"/>
            </a:xfrm>
            <a:custGeom>
              <a:rect b="b" l="l" r="r" t="t"/>
              <a:pathLst>
                <a:path extrusionOk="0" h="16481" w="27388">
                  <a:moveTo>
                    <a:pt x="24641" y="1"/>
                  </a:moveTo>
                  <a:cubicBezTo>
                    <a:pt x="24426" y="1"/>
                    <a:pt x="24229" y="46"/>
                    <a:pt x="24051" y="135"/>
                  </a:cubicBezTo>
                  <a:lnTo>
                    <a:pt x="23985" y="168"/>
                  </a:lnTo>
                  <a:cubicBezTo>
                    <a:pt x="21450" y="1469"/>
                    <a:pt x="6872" y="10776"/>
                    <a:pt x="1936" y="13778"/>
                  </a:cubicBezTo>
                  <a:lnTo>
                    <a:pt x="1902" y="13778"/>
                  </a:lnTo>
                  <a:lnTo>
                    <a:pt x="1702" y="13912"/>
                  </a:lnTo>
                  <a:lnTo>
                    <a:pt x="1669" y="13945"/>
                  </a:lnTo>
                  <a:lnTo>
                    <a:pt x="1535" y="14012"/>
                  </a:lnTo>
                  <a:lnTo>
                    <a:pt x="1402" y="14112"/>
                  </a:lnTo>
                  <a:cubicBezTo>
                    <a:pt x="902" y="14412"/>
                    <a:pt x="535" y="14612"/>
                    <a:pt x="401" y="14679"/>
                  </a:cubicBezTo>
                  <a:cubicBezTo>
                    <a:pt x="368" y="14712"/>
                    <a:pt x="334" y="14746"/>
                    <a:pt x="301" y="14779"/>
                  </a:cubicBezTo>
                  <a:cubicBezTo>
                    <a:pt x="101" y="14979"/>
                    <a:pt x="1" y="15213"/>
                    <a:pt x="1" y="15513"/>
                  </a:cubicBezTo>
                  <a:cubicBezTo>
                    <a:pt x="1" y="15579"/>
                    <a:pt x="1" y="15680"/>
                    <a:pt x="1" y="15780"/>
                  </a:cubicBezTo>
                  <a:lnTo>
                    <a:pt x="1" y="15880"/>
                  </a:lnTo>
                  <a:cubicBezTo>
                    <a:pt x="1" y="15913"/>
                    <a:pt x="1" y="16013"/>
                    <a:pt x="34" y="16046"/>
                  </a:cubicBezTo>
                  <a:lnTo>
                    <a:pt x="68" y="16213"/>
                  </a:lnTo>
                  <a:cubicBezTo>
                    <a:pt x="68" y="16247"/>
                    <a:pt x="101" y="16313"/>
                    <a:pt x="134" y="16347"/>
                  </a:cubicBezTo>
                  <a:cubicBezTo>
                    <a:pt x="134" y="16380"/>
                    <a:pt x="168" y="16447"/>
                    <a:pt x="168" y="16480"/>
                  </a:cubicBezTo>
                  <a:lnTo>
                    <a:pt x="27387" y="2103"/>
                  </a:lnTo>
                  <a:cubicBezTo>
                    <a:pt x="27020" y="1403"/>
                    <a:pt x="26453" y="802"/>
                    <a:pt x="25819" y="369"/>
                  </a:cubicBezTo>
                  <a:cubicBezTo>
                    <a:pt x="25386" y="121"/>
                    <a:pt x="24990" y="1"/>
                    <a:pt x="246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"/>
            <p:cNvSpPr/>
            <p:nvPr/>
          </p:nvSpPr>
          <p:spPr>
            <a:xfrm>
              <a:off x="3870425" y="4306625"/>
              <a:ext cx="61750" cy="82600"/>
            </a:xfrm>
            <a:custGeom>
              <a:rect b="b" l="l" r="r" t="t"/>
              <a:pathLst>
                <a:path extrusionOk="0" h="3304" w="2470">
                  <a:moveTo>
                    <a:pt x="703" y="0"/>
                  </a:moveTo>
                  <a:cubicBezTo>
                    <a:pt x="296" y="0"/>
                    <a:pt x="1" y="315"/>
                    <a:pt x="1" y="877"/>
                  </a:cubicBezTo>
                  <a:cubicBezTo>
                    <a:pt x="1" y="1778"/>
                    <a:pt x="435" y="2612"/>
                    <a:pt x="1168" y="3112"/>
                  </a:cubicBezTo>
                  <a:cubicBezTo>
                    <a:pt x="1379" y="3242"/>
                    <a:pt x="1580" y="3303"/>
                    <a:pt x="1759" y="3303"/>
                  </a:cubicBezTo>
                  <a:cubicBezTo>
                    <a:pt x="2175" y="3303"/>
                    <a:pt x="2469" y="2972"/>
                    <a:pt x="2469" y="2412"/>
                  </a:cubicBezTo>
                  <a:cubicBezTo>
                    <a:pt x="2436" y="1544"/>
                    <a:pt x="2002" y="710"/>
                    <a:pt x="1268" y="177"/>
                  </a:cubicBezTo>
                  <a:cubicBezTo>
                    <a:pt x="1069" y="57"/>
                    <a:pt x="876" y="0"/>
                    <a:pt x="70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"/>
            <p:cNvSpPr/>
            <p:nvPr/>
          </p:nvSpPr>
          <p:spPr>
            <a:xfrm>
              <a:off x="3752850" y="4317950"/>
              <a:ext cx="166800" cy="126325"/>
            </a:xfrm>
            <a:custGeom>
              <a:rect b="b" l="l" r="r" t="t"/>
              <a:pathLst>
                <a:path extrusionOk="0" h="5053" w="6672">
                  <a:moveTo>
                    <a:pt x="5341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893"/>
                    <a:pt x="367" y="4527"/>
                    <a:pt x="935" y="4927"/>
                  </a:cubicBezTo>
                  <a:cubicBezTo>
                    <a:pt x="1056" y="5008"/>
                    <a:pt x="1201" y="5052"/>
                    <a:pt x="1342" y="5052"/>
                  </a:cubicBezTo>
                  <a:cubicBezTo>
                    <a:pt x="1433" y="5052"/>
                    <a:pt x="1523" y="5034"/>
                    <a:pt x="1602" y="4994"/>
                  </a:cubicBezTo>
                  <a:lnTo>
                    <a:pt x="6372" y="2492"/>
                  </a:lnTo>
                  <a:cubicBezTo>
                    <a:pt x="6572" y="2359"/>
                    <a:pt x="6672" y="2092"/>
                    <a:pt x="6672" y="1858"/>
                  </a:cubicBezTo>
                  <a:cubicBezTo>
                    <a:pt x="6639" y="1191"/>
                    <a:pt x="6305" y="558"/>
                    <a:pt x="5738" y="157"/>
                  </a:cubicBezTo>
                  <a:cubicBezTo>
                    <a:pt x="5634" y="53"/>
                    <a:pt x="5490" y="1"/>
                    <a:pt x="534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"/>
            <p:cNvSpPr/>
            <p:nvPr/>
          </p:nvSpPr>
          <p:spPr>
            <a:xfrm>
              <a:off x="3752850" y="4317950"/>
              <a:ext cx="156800" cy="98175"/>
            </a:xfrm>
            <a:custGeom>
              <a:rect b="b" l="l" r="r" t="t"/>
              <a:pathLst>
                <a:path extrusionOk="0" h="3927" w="6272">
                  <a:moveTo>
                    <a:pt x="5342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460"/>
                    <a:pt x="67" y="3693"/>
                    <a:pt x="167" y="3927"/>
                  </a:cubicBezTo>
                  <a:lnTo>
                    <a:pt x="6272" y="691"/>
                  </a:lnTo>
                  <a:cubicBezTo>
                    <a:pt x="6138" y="457"/>
                    <a:pt x="5971" y="291"/>
                    <a:pt x="5771" y="157"/>
                  </a:cubicBezTo>
                  <a:cubicBezTo>
                    <a:pt x="5646" y="53"/>
                    <a:pt x="5495" y="1"/>
                    <a:pt x="53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"/>
            <p:cNvSpPr/>
            <p:nvPr/>
          </p:nvSpPr>
          <p:spPr>
            <a:xfrm>
              <a:off x="2877225" y="4206575"/>
              <a:ext cx="1028250" cy="733475"/>
            </a:xfrm>
            <a:custGeom>
              <a:rect b="b" l="l" r="r" t="t"/>
              <a:pathLst>
                <a:path extrusionOk="0" h="29339" w="41130">
                  <a:moveTo>
                    <a:pt x="20582" y="1977"/>
                  </a:moveTo>
                  <a:cubicBezTo>
                    <a:pt x="25719" y="1977"/>
                    <a:pt x="30522" y="3111"/>
                    <a:pt x="34125" y="5179"/>
                  </a:cubicBezTo>
                  <a:cubicBezTo>
                    <a:pt x="37361" y="7047"/>
                    <a:pt x="39128" y="9416"/>
                    <a:pt x="39128" y="11851"/>
                  </a:cubicBezTo>
                  <a:cubicBezTo>
                    <a:pt x="39128" y="14286"/>
                    <a:pt x="37361" y="16654"/>
                    <a:pt x="34125" y="18522"/>
                  </a:cubicBezTo>
                  <a:cubicBezTo>
                    <a:pt x="30522" y="20624"/>
                    <a:pt x="25719" y="21758"/>
                    <a:pt x="20582" y="21758"/>
                  </a:cubicBezTo>
                  <a:cubicBezTo>
                    <a:pt x="15412" y="21758"/>
                    <a:pt x="10608" y="20590"/>
                    <a:pt x="7006" y="18522"/>
                  </a:cubicBezTo>
                  <a:cubicBezTo>
                    <a:pt x="3770" y="16654"/>
                    <a:pt x="2002" y="14286"/>
                    <a:pt x="2002" y="11851"/>
                  </a:cubicBezTo>
                  <a:cubicBezTo>
                    <a:pt x="2002" y="9449"/>
                    <a:pt x="3770" y="7047"/>
                    <a:pt x="7006" y="5179"/>
                  </a:cubicBezTo>
                  <a:cubicBezTo>
                    <a:pt x="10608" y="3111"/>
                    <a:pt x="15412" y="1977"/>
                    <a:pt x="20582" y="1977"/>
                  </a:cubicBezTo>
                  <a:close/>
                  <a:moveTo>
                    <a:pt x="20565" y="1"/>
                  </a:moveTo>
                  <a:cubicBezTo>
                    <a:pt x="15303" y="1"/>
                    <a:pt x="10041" y="1160"/>
                    <a:pt x="6038" y="3478"/>
                  </a:cubicBezTo>
                  <a:cubicBezTo>
                    <a:pt x="2002" y="5780"/>
                    <a:pt x="1" y="8815"/>
                    <a:pt x="1" y="11851"/>
                  </a:cubicBezTo>
                  <a:lnTo>
                    <a:pt x="1" y="17455"/>
                  </a:lnTo>
                  <a:cubicBezTo>
                    <a:pt x="1" y="20490"/>
                    <a:pt x="2002" y="23526"/>
                    <a:pt x="6038" y="25861"/>
                  </a:cubicBezTo>
                  <a:cubicBezTo>
                    <a:pt x="10041" y="28179"/>
                    <a:pt x="15303" y="29338"/>
                    <a:pt x="20565" y="29338"/>
                  </a:cubicBezTo>
                  <a:cubicBezTo>
                    <a:pt x="25827" y="29338"/>
                    <a:pt x="31089" y="28179"/>
                    <a:pt x="35092" y="25861"/>
                  </a:cubicBezTo>
                  <a:cubicBezTo>
                    <a:pt x="39128" y="23526"/>
                    <a:pt x="41130" y="20490"/>
                    <a:pt x="41130" y="17455"/>
                  </a:cubicBezTo>
                  <a:lnTo>
                    <a:pt x="41130" y="11851"/>
                  </a:lnTo>
                  <a:cubicBezTo>
                    <a:pt x="41130" y="8815"/>
                    <a:pt x="39128" y="5780"/>
                    <a:pt x="35092" y="3478"/>
                  </a:cubicBezTo>
                  <a:cubicBezTo>
                    <a:pt x="31089" y="1160"/>
                    <a:pt x="25827" y="1"/>
                    <a:pt x="2056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"/>
            <p:cNvSpPr/>
            <p:nvPr/>
          </p:nvSpPr>
          <p:spPr>
            <a:xfrm>
              <a:off x="2827200" y="4206575"/>
              <a:ext cx="1128325" cy="593375"/>
            </a:xfrm>
            <a:custGeom>
              <a:rect b="b" l="l" r="r" t="t"/>
              <a:pathLst>
                <a:path extrusionOk="0" h="23735" w="45133">
                  <a:moveTo>
                    <a:pt x="22550" y="1977"/>
                  </a:moveTo>
                  <a:cubicBezTo>
                    <a:pt x="27720" y="1977"/>
                    <a:pt x="32523" y="3111"/>
                    <a:pt x="36126" y="5179"/>
                  </a:cubicBezTo>
                  <a:cubicBezTo>
                    <a:pt x="39362" y="7047"/>
                    <a:pt x="41129" y="9416"/>
                    <a:pt x="41129" y="11851"/>
                  </a:cubicBezTo>
                  <a:cubicBezTo>
                    <a:pt x="41129" y="14286"/>
                    <a:pt x="39362" y="16654"/>
                    <a:pt x="36126" y="18522"/>
                  </a:cubicBezTo>
                  <a:cubicBezTo>
                    <a:pt x="32523" y="20624"/>
                    <a:pt x="27720" y="21758"/>
                    <a:pt x="22550" y="21758"/>
                  </a:cubicBezTo>
                  <a:cubicBezTo>
                    <a:pt x="17413" y="21758"/>
                    <a:pt x="12609" y="20590"/>
                    <a:pt x="9007" y="18522"/>
                  </a:cubicBezTo>
                  <a:cubicBezTo>
                    <a:pt x="5771" y="16654"/>
                    <a:pt x="4003" y="14319"/>
                    <a:pt x="4003" y="11851"/>
                  </a:cubicBezTo>
                  <a:cubicBezTo>
                    <a:pt x="4003" y="9416"/>
                    <a:pt x="5771" y="7047"/>
                    <a:pt x="9007" y="5179"/>
                  </a:cubicBezTo>
                  <a:cubicBezTo>
                    <a:pt x="12609" y="3111"/>
                    <a:pt x="17413" y="1977"/>
                    <a:pt x="22550" y="1977"/>
                  </a:cubicBezTo>
                  <a:close/>
                  <a:moveTo>
                    <a:pt x="22566" y="1"/>
                  </a:moveTo>
                  <a:cubicBezTo>
                    <a:pt x="17304" y="1"/>
                    <a:pt x="12042" y="1160"/>
                    <a:pt x="8039" y="3478"/>
                  </a:cubicBezTo>
                  <a:cubicBezTo>
                    <a:pt x="0" y="8115"/>
                    <a:pt x="0" y="15620"/>
                    <a:pt x="8039" y="20257"/>
                  </a:cubicBezTo>
                  <a:cubicBezTo>
                    <a:pt x="12042" y="22575"/>
                    <a:pt x="17304" y="23734"/>
                    <a:pt x="22566" y="23734"/>
                  </a:cubicBezTo>
                  <a:cubicBezTo>
                    <a:pt x="27828" y="23734"/>
                    <a:pt x="33090" y="22575"/>
                    <a:pt x="37093" y="20257"/>
                  </a:cubicBezTo>
                  <a:cubicBezTo>
                    <a:pt x="45132" y="15620"/>
                    <a:pt x="45132" y="8115"/>
                    <a:pt x="37093" y="3478"/>
                  </a:cubicBezTo>
                  <a:cubicBezTo>
                    <a:pt x="33090" y="1160"/>
                    <a:pt x="27828" y="1"/>
                    <a:pt x="22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"/>
            <p:cNvSpPr/>
            <p:nvPr/>
          </p:nvSpPr>
          <p:spPr>
            <a:xfrm>
              <a:off x="2927250" y="4256000"/>
              <a:ext cx="928200" cy="316900"/>
            </a:xfrm>
            <a:custGeom>
              <a:rect b="b" l="l" r="r" t="t"/>
              <a:pathLst>
                <a:path extrusionOk="0" h="12676" w="37128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"/>
            <p:cNvSpPr/>
            <p:nvPr/>
          </p:nvSpPr>
          <p:spPr>
            <a:xfrm>
              <a:off x="2927250" y="4256000"/>
              <a:ext cx="928200" cy="316900"/>
            </a:xfrm>
            <a:custGeom>
              <a:rect b="b" l="l" r="r" t="t"/>
              <a:pathLst>
                <a:path extrusionOk="0" h="12676" w="37128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"/>
            <p:cNvSpPr/>
            <p:nvPr/>
          </p:nvSpPr>
          <p:spPr>
            <a:xfrm>
              <a:off x="2931425" y="4319375"/>
              <a:ext cx="919850" cy="431150"/>
            </a:xfrm>
            <a:custGeom>
              <a:rect b="b" l="l" r="r" t="t"/>
              <a:pathLst>
                <a:path extrusionOk="0" h="17246" w="36794">
                  <a:moveTo>
                    <a:pt x="18381" y="0"/>
                  </a:moveTo>
                  <a:cubicBezTo>
                    <a:pt x="13244" y="0"/>
                    <a:pt x="8440" y="1134"/>
                    <a:pt x="4838" y="3202"/>
                  </a:cubicBezTo>
                  <a:cubicBezTo>
                    <a:pt x="2169" y="4770"/>
                    <a:pt x="501" y="6638"/>
                    <a:pt x="1" y="8640"/>
                  </a:cubicBezTo>
                  <a:cubicBezTo>
                    <a:pt x="501" y="10608"/>
                    <a:pt x="2169" y="12509"/>
                    <a:pt x="4838" y="14044"/>
                  </a:cubicBezTo>
                  <a:cubicBezTo>
                    <a:pt x="8440" y="16112"/>
                    <a:pt x="13244" y="17246"/>
                    <a:pt x="18381" y="17246"/>
                  </a:cubicBezTo>
                  <a:cubicBezTo>
                    <a:pt x="23551" y="17246"/>
                    <a:pt x="28354" y="16145"/>
                    <a:pt x="31957" y="14044"/>
                  </a:cubicBezTo>
                  <a:cubicBezTo>
                    <a:pt x="34625" y="12476"/>
                    <a:pt x="36293" y="10608"/>
                    <a:pt x="36794" y="8640"/>
                  </a:cubicBezTo>
                  <a:cubicBezTo>
                    <a:pt x="36293" y="6638"/>
                    <a:pt x="34625" y="4737"/>
                    <a:pt x="31957" y="3202"/>
                  </a:cubicBezTo>
                  <a:cubicBezTo>
                    <a:pt x="28354" y="1134"/>
                    <a:pt x="23551" y="0"/>
                    <a:pt x="18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"/>
            <p:cNvSpPr/>
            <p:nvPr/>
          </p:nvSpPr>
          <p:spPr>
            <a:xfrm>
              <a:off x="2876575" y="4456975"/>
              <a:ext cx="393450" cy="474525"/>
            </a:xfrm>
            <a:custGeom>
              <a:rect b="b" l="l" r="r" t="t"/>
              <a:pathLst>
                <a:path extrusionOk="0" h="18981" w="15738">
                  <a:moveTo>
                    <a:pt x="260" y="0"/>
                  </a:moveTo>
                  <a:lnTo>
                    <a:pt x="260" y="0"/>
                  </a:lnTo>
                  <a:cubicBezTo>
                    <a:pt x="204" y="200"/>
                    <a:pt x="160" y="404"/>
                    <a:pt x="125" y="609"/>
                  </a:cubicBezTo>
                  <a:lnTo>
                    <a:pt x="125" y="609"/>
                  </a:lnTo>
                  <a:cubicBezTo>
                    <a:pt x="161" y="405"/>
                    <a:pt x="206" y="203"/>
                    <a:pt x="260" y="0"/>
                  </a:cubicBezTo>
                  <a:close/>
                  <a:moveTo>
                    <a:pt x="125" y="609"/>
                  </a:moveTo>
                  <a:cubicBezTo>
                    <a:pt x="34" y="1129"/>
                    <a:pt x="1" y="1651"/>
                    <a:pt x="27" y="2171"/>
                  </a:cubicBezTo>
                  <a:lnTo>
                    <a:pt x="27" y="2171"/>
                  </a:lnTo>
                  <a:lnTo>
                    <a:pt x="27" y="1835"/>
                  </a:lnTo>
                  <a:cubicBezTo>
                    <a:pt x="27" y="1434"/>
                    <a:pt x="56" y="1019"/>
                    <a:pt x="125" y="609"/>
                  </a:cubicBezTo>
                  <a:close/>
                  <a:moveTo>
                    <a:pt x="27" y="2171"/>
                  </a:moveTo>
                  <a:lnTo>
                    <a:pt x="27" y="7439"/>
                  </a:lnTo>
                  <a:cubicBezTo>
                    <a:pt x="27" y="10474"/>
                    <a:pt x="2028" y="13510"/>
                    <a:pt x="6064" y="15845"/>
                  </a:cubicBezTo>
                  <a:cubicBezTo>
                    <a:pt x="9033" y="17479"/>
                    <a:pt x="12335" y="18547"/>
                    <a:pt x="15738" y="18980"/>
                  </a:cubicBezTo>
                  <a:lnTo>
                    <a:pt x="15738" y="13376"/>
                  </a:lnTo>
                  <a:cubicBezTo>
                    <a:pt x="12335" y="12976"/>
                    <a:pt x="9033" y="11909"/>
                    <a:pt x="6031" y="10241"/>
                  </a:cubicBezTo>
                  <a:cubicBezTo>
                    <a:pt x="2179" y="7994"/>
                    <a:pt x="172" y="5103"/>
                    <a:pt x="27" y="21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"/>
            <p:cNvSpPr/>
            <p:nvPr/>
          </p:nvSpPr>
          <p:spPr>
            <a:xfrm>
              <a:off x="5541625" y="3824800"/>
              <a:ext cx="190175" cy="206525"/>
            </a:xfrm>
            <a:custGeom>
              <a:rect b="b" l="l" r="r" t="t"/>
              <a:pathLst>
                <a:path extrusionOk="0" h="8261" w="7607">
                  <a:moveTo>
                    <a:pt x="1435" y="0"/>
                  </a:moveTo>
                  <a:cubicBezTo>
                    <a:pt x="1296" y="0"/>
                    <a:pt x="1161" y="22"/>
                    <a:pt x="1035" y="69"/>
                  </a:cubicBezTo>
                  <a:cubicBezTo>
                    <a:pt x="267" y="403"/>
                    <a:pt x="1" y="870"/>
                    <a:pt x="267" y="1970"/>
                  </a:cubicBezTo>
                  <a:cubicBezTo>
                    <a:pt x="568" y="3205"/>
                    <a:pt x="1435" y="4039"/>
                    <a:pt x="2236" y="4939"/>
                  </a:cubicBezTo>
                  <a:cubicBezTo>
                    <a:pt x="3170" y="5973"/>
                    <a:pt x="3603" y="6741"/>
                    <a:pt x="4237" y="7574"/>
                  </a:cubicBezTo>
                  <a:cubicBezTo>
                    <a:pt x="4599" y="8057"/>
                    <a:pt x="5344" y="8260"/>
                    <a:pt x="6032" y="8260"/>
                  </a:cubicBezTo>
                  <a:cubicBezTo>
                    <a:pt x="6295" y="8260"/>
                    <a:pt x="6550" y="8230"/>
                    <a:pt x="6772" y="8175"/>
                  </a:cubicBezTo>
                  <a:cubicBezTo>
                    <a:pt x="7606" y="7941"/>
                    <a:pt x="7473" y="6707"/>
                    <a:pt x="7473" y="6007"/>
                  </a:cubicBezTo>
                  <a:cubicBezTo>
                    <a:pt x="7473" y="5073"/>
                    <a:pt x="7406" y="4606"/>
                    <a:pt x="7172" y="4506"/>
                  </a:cubicBezTo>
                  <a:cubicBezTo>
                    <a:pt x="6906" y="4406"/>
                    <a:pt x="5204" y="1604"/>
                    <a:pt x="4504" y="1403"/>
                  </a:cubicBezTo>
                  <a:cubicBezTo>
                    <a:pt x="3798" y="1168"/>
                    <a:pt x="2471" y="0"/>
                    <a:pt x="14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"/>
            <p:cNvSpPr/>
            <p:nvPr/>
          </p:nvSpPr>
          <p:spPr>
            <a:xfrm>
              <a:off x="5641700" y="3903225"/>
              <a:ext cx="79250" cy="50900"/>
            </a:xfrm>
            <a:custGeom>
              <a:rect b="b" l="l" r="r" t="t"/>
              <a:pathLst>
                <a:path extrusionOk="0" h="2036" w="3170">
                  <a:moveTo>
                    <a:pt x="0" y="1"/>
                  </a:moveTo>
                  <a:cubicBezTo>
                    <a:pt x="1" y="1"/>
                    <a:pt x="234" y="1535"/>
                    <a:pt x="267" y="1635"/>
                  </a:cubicBezTo>
                  <a:cubicBezTo>
                    <a:pt x="718" y="1902"/>
                    <a:pt x="1218" y="2036"/>
                    <a:pt x="1718" y="2036"/>
                  </a:cubicBezTo>
                  <a:cubicBezTo>
                    <a:pt x="2219" y="2036"/>
                    <a:pt x="2719" y="1902"/>
                    <a:pt x="3169" y="1635"/>
                  </a:cubicBezTo>
                  <a:lnTo>
                    <a:pt x="3169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"/>
            <p:cNvSpPr/>
            <p:nvPr/>
          </p:nvSpPr>
          <p:spPr>
            <a:xfrm>
              <a:off x="5161350" y="4096700"/>
              <a:ext cx="343600" cy="169475"/>
            </a:xfrm>
            <a:custGeom>
              <a:rect b="b" l="l" r="r" t="t"/>
              <a:pathLst>
                <a:path extrusionOk="0" h="6779" w="13744">
                  <a:moveTo>
                    <a:pt x="9207" y="1"/>
                  </a:moveTo>
                  <a:cubicBezTo>
                    <a:pt x="7706" y="1602"/>
                    <a:pt x="3437" y="2870"/>
                    <a:pt x="3403" y="2870"/>
                  </a:cubicBezTo>
                  <a:cubicBezTo>
                    <a:pt x="301" y="4104"/>
                    <a:pt x="1" y="4671"/>
                    <a:pt x="201" y="5205"/>
                  </a:cubicBezTo>
                  <a:cubicBezTo>
                    <a:pt x="401" y="5772"/>
                    <a:pt x="1735" y="6539"/>
                    <a:pt x="3036" y="6739"/>
                  </a:cubicBezTo>
                  <a:cubicBezTo>
                    <a:pt x="3256" y="6766"/>
                    <a:pt x="3521" y="6779"/>
                    <a:pt x="3811" y="6779"/>
                  </a:cubicBezTo>
                  <a:cubicBezTo>
                    <a:pt x="4971" y="6779"/>
                    <a:pt x="6545" y="6566"/>
                    <a:pt x="7373" y="6139"/>
                  </a:cubicBezTo>
                  <a:cubicBezTo>
                    <a:pt x="8381" y="5618"/>
                    <a:pt x="9800" y="5003"/>
                    <a:pt x="10767" y="5003"/>
                  </a:cubicBezTo>
                  <a:cubicBezTo>
                    <a:pt x="10792" y="5003"/>
                    <a:pt x="10817" y="5004"/>
                    <a:pt x="10842" y="5004"/>
                  </a:cubicBezTo>
                  <a:cubicBezTo>
                    <a:pt x="10964" y="5010"/>
                    <a:pt x="11084" y="5013"/>
                    <a:pt x="11199" y="5013"/>
                  </a:cubicBezTo>
                  <a:cubicBezTo>
                    <a:pt x="12436" y="5013"/>
                    <a:pt x="13264" y="4695"/>
                    <a:pt x="13477" y="4237"/>
                  </a:cubicBezTo>
                  <a:cubicBezTo>
                    <a:pt x="13744" y="3703"/>
                    <a:pt x="13577" y="2569"/>
                    <a:pt x="13444" y="1869"/>
                  </a:cubicBezTo>
                  <a:cubicBezTo>
                    <a:pt x="13277" y="1002"/>
                    <a:pt x="12977" y="1"/>
                    <a:pt x="129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"/>
            <p:cNvSpPr/>
            <p:nvPr/>
          </p:nvSpPr>
          <p:spPr>
            <a:xfrm>
              <a:off x="5389850" y="4065025"/>
              <a:ext cx="96775" cy="61850"/>
            </a:xfrm>
            <a:custGeom>
              <a:rect b="b" l="l" r="r" t="t"/>
              <a:pathLst>
                <a:path extrusionOk="0" h="2474" w="3871">
                  <a:moveTo>
                    <a:pt x="101" y="0"/>
                  </a:moveTo>
                  <a:lnTo>
                    <a:pt x="67" y="1268"/>
                  </a:lnTo>
                  <a:cubicBezTo>
                    <a:pt x="1" y="2102"/>
                    <a:pt x="701" y="2402"/>
                    <a:pt x="1769" y="2469"/>
                  </a:cubicBezTo>
                  <a:cubicBezTo>
                    <a:pt x="1837" y="2472"/>
                    <a:pt x="1904" y="2473"/>
                    <a:pt x="1969" y="2473"/>
                  </a:cubicBezTo>
                  <a:cubicBezTo>
                    <a:pt x="3291" y="2473"/>
                    <a:pt x="3837" y="1845"/>
                    <a:pt x="3837" y="1368"/>
                  </a:cubicBezTo>
                  <a:cubicBezTo>
                    <a:pt x="3837" y="868"/>
                    <a:pt x="3870" y="34"/>
                    <a:pt x="3870" y="34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"/>
            <p:cNvSpPr/>
            <p:nvPr/>
          </p:nvSpPr>
          <p:spPr>
            <a:xfrm>
              <a:off x="5304800" y="2746850"/>
              <a:ext cx="454500" cy="1330275"/>
            </a:xfrm>
            <a:custGeom>
              <a:rect b="b" l="l" r="r" t="t"/>
              <a:pathLst>
                <a:path extrusionOk="0" h="53211" w="18180">
                  <a:moveTo>
                    <a:pt x="12945" y="0"/>
                  </a:moveTo>
                  <a:cubicBezTo>
                    <a:pt x="8142" y="0"/>
                    <a:pt x="726" y="667"/>
                    <a:pt x="434" y="4760"/>
                  </a:cubicBezTo>
                  <a:cubicBezTo>
                    <a:pt x="0" y="10831"/>
                    <a:pt x="634" y="26308"/>
                    <a:pt x="767" y="28977"/>
                  </a:cubicBezTo>
                  <a:cubicBezTo>
                    <a:pt x="901" y="31645"/>
                    <a:pt x="1301" y="34014"/>
                    <a:pt x="1768" y="38350"/>
                  </a:cubicBezTo>
                  <a:cubicBezTo>
                    <a:pt x="2202" y="42687"/>
                    <a:pt x="3503" y="52761"/>
                    <a:pt x="3503" y="52761"/>
                  </a:cubicBezTo>
                  <a:cubicBezTo>
                    <a:pt x="4086" y="53061"/>
                    <a:pt x="4737" y="53211"/>
                    <a:pt x="5387" y="53211"/>
                  </a:cubicBezTo>
                  <a:cubicBezTo>
                    <a:pt x="6038" y="53211"/>
                    <a:pt x="6688" y="53061"/>
                    <a:pt x="7272" y="52761"/>
                  </a:cubicBezTo>
                  <a:cubicBezTo>
                    <a:pt x="7272" y="52761"/>
                    <a:pt x="8740" y="40619"/>
                    <a:pt x="8673" y="37550"/>
                  </a:cubicBezTo>
                  <a:cubicBezTo>
                    <a:pt x="8640" y="35281"/>
                    <a:pt x="8306" y="33013"/>
                    <a:pt x="7672" y="30812"/>
                  </a:cubicBezTo>
                  <a:cubicBezTo>
                    <a:pt x="7672" y="30812"/>
                    <a:pt x="8073" y="25808"/>
                    <a:pt x="8506" y="21472"/>
                  </a:cubicBezTo>
                  <a:cubicBezTo>
                    <a:pt x="8907" y="17102"/>
                    <a:pt x="9240" y="15034"/>
                    <a:pt x="9340" y="13132"/>
                  </a:cubicBezTo>
                  <a:lnTo>
                    <a:pt x="9707" y="12932"/>
                  </a:lnTo>
                  <a:cubicBezTo>
                    <a:pt x="9707" y="12932"/>
                    <a:pt x="9907" y="20437"/>
                    <a:pt x="10041" y="23139"/>
                  </a:cubicBezTo>
                  <a:cubicBezTo>
                    <a:pt x="10207" y="25808"/>
                    <a:pt x="10541" y="28376"/>
                    <a:pt x="11208" y="33347"/>
                  </a:cubicBezTo>
                  <a:cubicBezTo>
                    <a:pt x="11809" y="37683"/>
                    <a:pt x="13577" y="46856"/>
                    <a:pt x="13577" y="46856"/>
                  </a:cubicBezTo>
                  <a:cubicBezTo>
                    <a:pt x="14185" y="47198"/>
                    <a:pt x="14718" y="47314"/>
                    <a:pt x="15162" y="47314"/>
                  </a:cubicBezTo>
                  <a:cubicBezTo>
                    <a:pt x="16106" y="47314"/>
                    <a:pt x="16645" y="46790"/>
                    <a:pt x="16645" y="46790"/>
                  </a:cubicBezTo>
                  <a:cubicBezTo>
                    <a:pt x="16645" y="46790"/>
                    <a:pt x="18180" y="35381"/>
                    <a:pt x="17746" y="31612"/>
                  </a:cubicBezTo>
                  <a:cubicBezTo>
                    <a:pt x="17546" y="29611"/>
                    <a:pt x="17112" y="27609"/>
                    <a:pt x="16512" y="25641"/>
                  </a:cubicBezTo>
                  <a:cubicBezTo>
                    <a:pt x="16512" y="25641"/>
                    <a:pt x="17046" y="20538"/>
                    <a:pt x="17346" y="15667"/>
                  </a:cubicBezTo>
                  <a:cubicBezTo>
                    <a:pt x="17679" y="10430"/>
                    <a:pt x="17980" y="7728"/>
                    <a:pt x="16979" y="156"/>
                  </a:cubicBezTo>
                  <a:cubicBezTo>
                    <a:pt x="16979" y="156"/>
                    <a:pt x="15268" y="0"/>
                    <a:pt x="1294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"/>
            <p:cNvSpPr/>
            <p:nvPr/>
          </p:nvSpPr>
          <p:spPr>
            <a:xfrm>
              <a:off x="5537450" y="2982575"/>
              <a:ext cx="156800" cy="322825"/>
            </a:xfrm>
            <a:custGeom>
              <a:rect b="b" l="l" r="r" t="t"/>
              <a:pathLst>
                <a:path extrusionOk="0" h="12913" w="6272">
                  <a:moveTo>
                    <a:pt x="6272" y="1"/>
                  </a:moveTo>
                  <a:lnTo>
                    <a:pt x="6272" y="1"/>
                  </a:lnTo>
                  <a:cubicBezTo>
                    <a:pt x="4170" y="1769"/>
                    <a:pt x="1" y="3703"/>
                    <a:pt x="1" y="3703"/>
                  </a:cubicBezTo>
                  <a:lnTo>
                    <a:pt x="368" y="3703"/>
                  </a:lnTo>
                  <a:lnTo>
                    <a:pt x="668" y="12910"/>
                  </a:lnTo>
                  <a:cubicBezTo>
                    <a:pt x="668" y="12911"/>
                    <a:pt x="668" y="12912"/>
                    <a:pt x="668" y="12912"/>
                  </a:cubicBezTo>
                  <a:cubicBezTo>
                    <a:pt x="687" y="12912"/>
                    <a:pt x="1769" y="3770"/>
                    <a:pt x="1769" y="3770"/>
                  </a:cubicBezTo>
                  <a:cubicBezTo>
                    <a:pt x="4304" y="2636"/>
                    <a:pt x="6272" y="1"/>
                    <a:pt x="6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"/>
            <p:cNvSpPr/>
            <p:nvPr/>
          </p:nvSpPr>
          <p:spPr>
            <a:xfrm>
              <a:off x="5465750" y="2180325"/>
              <a:ext cx="146775" cy="168500"/>
            </a:xfrm>
            <a:custGeom>
              <a:rect b="b" l="l" r="r" t="t"/>
              <a:pathLst>
                <a:path extrusionOk="0" h="6740" w="5871">
                  <a:moveTo>
                    <a:pt x="5304" y="1"/>
                  </a:moveTo>
                  <a:lnTo>
                    <a:pt x="0" y="1168"/>
                  </a:lnTo>
                  <a:lnTo>
                    <a:pt x="634" y="6739"/>
                  </a:lnTo>
                  <a:lnTo>
                    <a:pt x="5871" y="647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"/>
            <p:cNvSpPr/>
            <p:nvPr/>
          </p:nvSpPr>
          <p:spPr>
            <a:xfrm>
              <a:off x="5648375" y="2262475"/>
              <a:ext cx="156800" cy="407400"/>
            </a:xfrm>
            <a:custGeom>
              <a:rect b="b" l="l" r="r" t="t"/>
              <a:pathLst>
                <a:path extrusionOk="0" h="16296" w="6272">
                  <a:moveTo>
                    <a:pt x="1173" y="0"/>
                  </a:moveTo>
                  <a:cubicBezTo>
                    <a:pt x="981" y="0"/>
                    <a:pt x="780" y="6"/>
                    <a:pt x="567" y="17"/>
                  </a:cubicBezTo>
                  <a:lnTo>
                    <a:pt x="0" y="16296"/>
                  </a:lnTo>
                  <a:cubicBezTo>
                    <a:pt x="0" y="16296"/>
                    <a:pt x="4137" y="16196"/>
                    <a:pt x="5204" y="15929"/>
                  </a:cubicBezTo>
                  <a:cubicBezTo>
                    <a:pt x="6271" y="15662"/>
                    <a:pt x="6205" y="13827"/>
                    <a:pt x="5905" y="11225"/>
                  </a:cubicBezTo>
                  <a:cubicBezTo>
                    <a:pt x="5604" y="8623"/>
                    <a:pt x="5271" y="3587"/>
                    <a:pt x="4370" y="1919"/>
                  </a:cubicBezTo>
                  <a:cubicBezTo>
                    <a:pt x="3598" y="404"/>
                    <a:pt x="2720" y="0"/>
                    <a:pt x="117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"/>
            <p:cNvSpPr/>
            <p:nvPr/>
          </p:nvSpPr>
          <p:spPr>
            <a:xfrm>
              <a:off x="5311475" y="2262000"/>
              <a:ext cx="448675" cy="683300"/>
            </a:xfrm>
            <a:custGeom>
              <a:rect b="b" l="l" r="r" t="t"/>
              <a:pathLst>
                <a:path extrusionOk="0" h="27332" w="17947">
                  <a:moveTo>
                    <a:pt x="13541" y="0"/>
                  </a:moveTo>
                  <a:cubicBezTo>
                    <a:pt x="13385" y="0"/>
                    <a:pt x="13230" y="12"/>
                    <a:pt x="13076" y="36"/>
                  </a:cubicBezTo>
                  <a:lnTo>
                    <a:pt x="11775" y="270"/>
                  </a:lnTo>
                  <a:cubicBezTo>
                    <a:pt x="11606" y="946"/>
                    <a:pt x="10212" y="1430"/>
                    <a:pt x="8531" y="1430"/>
                  </a:cubicBezTo>
                  <a:cubicBezTo>
                    <a:pt x="7891" y="1430"/>
                    <a:pt x="7209" y="1360"/>
                    <a:pt x="6538" y="1204"/>
                  </a:cubicBezTo>
                  <a:cubicBezTo>
                    <a:pt x="5804" y="1404"/>
                    <a:pt x="3369" y="1871"/>
                    <a:pt x="2769" y="2071"/>
                  </a:cubicBezTo>
                  <a:cubicBezTo>
                    <a:pt x="1001" y="2638"/>
                    <a:pt x="267" y="4373"/>
                    <a:pt x="0" y="10110"/>
                  </a:cubicBezTo>
                  <a:cubicBezTo>
                    <a:pt x="0" y="10110"/>
                    <a:pt x="133" y="23086"/>
                    <a:pt x="67" y="25688"/>
                  </a:cubicBezTo>
                  <a:cubicBezTo>
                    <a:pt x="2949" y="26908"/>
                    <a:pt x="5935" y="27331"/>
                    <a:pt x="8358" y="27331"/>
                  </a:cubicBezTo>
                  <a:cubicBezTo>
                    <a:pt x="9580" y="27331"/>
                    <a:pt x="10658" y="27223"/>
                    <a:pt x="11508" y="27056"/>
                  </a:cubicBezTo>
                  <a:cubicBezTo>
                    <a:pt x="16779" y="26055"/>
                    <a:pt x="17446" y="23887"/>
                    <a:pt x="17446" y="23887"/>
                  </a:cubicBezTo>
                  <a:lnTo>
                    <a:pt x="16679" y="17949"/>
                  </a:lnTo>
                  <a:cubicBezTo>
                    <a:pt x="16679" y="17949"/>
                    <a:pt x="17946" y="6441"/>
                    <a:pt x="17312" y="2905"/>
                  </a:cubicBezTo>
                  <a:cubicBezTo>
                    <a:pt x="17067" y="1495"/>
                    <a:pt x="15301" y="0"/>
                    <a:pt x="135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"/>
            <p:cNvSpPr/>
            <p:nvPr/>
          </p:nvSpPr>
          <p:spPr>
            <a:xfrm>
              <a:off x="5434875" y="2232375"/>
              <a:ext cx="195175" cy="84600"/>
            </a:xfrm>
            <a:custGeom>
              <a:rect b="b" l="l" r="r" t="t"/>
              <a:pathLst>
                <a:path extrusionOk="0" h="3384" w="7807">
                  <a:moveTo>
                    <a:pt x="6834" y="1"/>
                  </a:moveTo>
                  <a:cubicBezTo>
                    <a:pt x="6757" y="1"/>
                    <a:pt x="6706" y="20"/>
                    <a:pt x="6706" y="20"/>
                  </a:cubicBezTo>
                  <a:lnTo>
                    <a:pt x="6739" y="421"/>
                  </a:lnTo>
                  <a:cubicBezTo>
                    <a:pt x="6739" y="421"/>
                    <a:pt x="6405" y="888"/>
                    <a:pt x="4704" y="1288"/>
                  </a:cubicBezTo>
                  <a:cubicBezTo>
                    <a:pt x="4171" y="1388"/>
                    <a:pt x="3629" y="1438"/>
                    <a:pt x="3086" y="1438"/>
                  </a:cubicBezTo>
                  <a:cubicBezTo>
                    <a:pt x="2544" y="1438"/>
                    <a:pt x="2002" y="1388"/>
                    <a:pt x="1469" y="1288"/>
                  </a:cubicBezTo>
                  <a:lnTo>
                    <a:pt x="1435" y="921"/>
                  </a:lnTo>
                  <a:lnTo>
                    <a:pt x="1402" y="554"/>
                  </a:lnTo>
                  <a:cubicBezTo>
                    <a:pt x="1202" y="554"/>
                    <a:pt x="1002" y="654"/>
                    <a:pt x="902" y="854"/>
                  </a:cubicBezTo>
                  <a:cubicBezTo>
                    <a:pt x="701" y="1155"/>
                    <a:pt x="1" y="2722"/>
                    <a:pt x="1" y="2722"/>
                  </a:cubicBezTo>
                  <a:lnTo>
                    <a:pt x="801" y="2556"/>
                  </a:lnTo>
                  <a:cubicBezTo>
                    <a:pt x="1747" y="3102"/>
                    <a:pt x="2826" y="3384"/>
                    <a:pt x="3911" y="3384"/>
                  </a:cubicBezTo>
                  <a:cubicBezTo>
                    <a:pt x="4549" y="3384"/>
                    <a:pt x="5188" y="3287"/>
                    <a:pt x="5805" y="3089"/>
                  </a:cubicBezTo>
                  <a:cubicBezTo>
                    <a:pt x="7806" y="2489"/>
                    <a:pt x="7606" y="1288"/>
                    <a:pt x="7606" y="1288"/>
                  </a:cubicBezTo>
                  <a:cubicBezTo>
                    <a:pt x="7540" y="1021"/>
                    <a:pt x="7473" y="754"/>
                    <a:pt x="7373" y="487"/>
                  </a:cubicBezTo>
                  <a:cubicBezTo>
                    <a:pt x="7220" y="72"/>
                    <a:pt x="6981" y="1"/>
                    <a:pt x="68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"/>
            <p:cNvSpPr/>
            <p:nvPr/>
          </p:nvSpPr>
          <p:spPr>
            <a:xfrm>
              <a:off x="4810275" y="2106950"/>
              <a:ext cx="371950" cy="488700"/>
            </a:xfrm>
            <a:custGeom>
              <a:rect b="b" l="l" r="r" t="t"/>
              <a:pathLst>
                <a:path extrusionOk="0" h="19548" w="14878">
                  <a:moveTo>
                    <a:pt x="10408" y="1"/>
                  </a:moveTo>
                  <a:lnTo>
                    <a:pt x="0" y="5438"/>
                  </a:lnTo>
                  <a:lnTo>
                    <a:pt x="5171" y="19548"/>
                  </a:lnTo>
                  <a:lnTo>
                    <a:pt x="14878" y="14111"/>
                  </a:lnTo>
                  <a:lnTo>
                    <a:pt x="1040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"/>
            <p:cNvSpPr/>
            <p:nvPr/>
          </p:nvSpPr>
          <p:spPr>
            <a:xfrm>
              <a:off x="4840300" y="2141150"/>
              <a:ext cx="317750" cy="417825"/>
            </a:xfrm>
            <a:custGeom>
              <a:rect b="b" l="l" r="r" t="t"/>
              <a:pathLst>
                <a:path extrusionOk="0" h="16713" w="12710">
                  <a:moveTo>
                    <a:pt x="8740" y="0"/>
                  </a:moveTo>
                  <a:lnTo>
                    <a:pt x="0" y="4570"/>
                  </a:lnTo>
                  <a:lnTo>
                    <a:pt x="4570" y="16712"/>
                  </a:lnTo>
                  <a:lnTo>
                    <a:pt x="12709" y="12142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"/>
            <p:cNvSpPr/>
            <p:nvPr/>
          </p:nvSpPr>
          <p:spPr>
            <a:xfrm>
              <a:off x="4894500" y="2160825"/>
              <a:ext cx="118450" cy="70400"/>
            </a:xfrm>
            <a:custGeom>
              <a:rect b="b" l="l" r="r" t="t"/>
              <a:pathLst>
                <a:path extrusionOk="0" h="2816" w="4738">
                  <a:moveTo>
                    <a:pt x="4270" y="0"/>
                  </a:moveTo>
                  <a:cubicBezTo>
                    <a:pt x="3967" y="0"/>
                    <a:pt x="3452" y="156"/>
                    <a:pt x="2936" y="447"/>
                  </a:cubicBezTo>
                  <a:lnTo>
                    <a:pt x="1401" y="1215"/>
                  </a:lnTo>
                  <a:cubicBezTo>
                    <a:pt x="601" y="1648"/>
                    <a:pt x="0" y="2182"/>
                    <a:pt x="101" y="2415"/>
                  </a:cubicBezTo>
                  <a:lnTo>
                    <a:pt x="267" y="2816"/>
                  </a:lnTo>
                  <a:lnTo>
                    <a:pt x="4737" y="547"/>
                  </a:lnTo>
                  <a:cubicBezTo>
                    <a:pt x="4737" y="547"/>
                    <a:pt x="4637" y="347"/>
                    <a:pt x="4537" y="114"/>
                  </a:cubicBezTo>
                  <a:cubicBezTo>
                    <a:pt x="4515" y="37"/>
                    <a:pt x="4418" y="0"/>
                    <a:pt x="4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"/>
            <p:cNvSpPr/>
            <p:nvPr/>
          </p:nvSpPr>
          <p:spPr>
            <a:xfrm>
              <a:off x="4873650" y="2127300"/>
              <a:ext cx="137625" cy="80575"/>
            </a:xfrm>
            <a:custGeom>
              <a:rect b="b" l="l" r="r" t="t"/>
              <a:pathLst>
                <a:path extrusionOk="0" h="3223" w="5505">
                  <a:moveTo>
                    <a:pt x="3193" y="0"/>
                  </a:moveTo>
                  <a:cubicBezTo>
                    <a:pt x="2964" y="0"/>
                    <a:pt x="2682" y="60"/>
                    <a:pt x="2336" y="221"/>
                  </a:cubicBezTo>
                  <a:cubicBezTo>
                    <a:pt x="935" y="888"/>
                    <a:pt x="1268" y="1955"/>
                    <a:pt x="1268" y="1955"/>
                  </a:cubicBezTo>
                  <a:lnTo>
                    <a:pt x="634" y="2322"/>
                  </a:lnTo>
                  <a:cubicBezTo>
                    <a:pt x="267" y="2522"/>
                    <a:pt x="1" y="2789"/>
                    <a:pt x="67" y="2956"/>
                  </a:cubicBezTo>
                  <a:lnTo>
                    <a:pt x="134" y="3223"/>
                  </a:lnTo>
                  <a:lnTo>
                    <a:pt x="5504" y="421"/>
                  </a:lnTo>
                  <a:lnTo>
                    <a:pt x="5371" y="154"/>
                  </a:lnTo>
                  <a:cubicBezTo>
                    <a:pt x="5356" y="79"/>
                    <a:pt x="5280" y="44"/>
                    <a:pt x="5171" y="44"/>
                  </a:cubicBezTo>
                  <a:cubicBezTo>
                    <a:pt x="5037" y="44"/>
                    <a:pt x="4854" y="96"/>
                    <a:pt x="4671" y="187"/>
                  </a:cubicBezTo>
                  <a:lnTo>
                    <a:pt x="4070" y="521"/>
                  </a:lnTo>
                  <a:cubicBezTo>
                    <a:pt x="4070" y="521"/>
                    <a:pt x="3866" y="0"/>
                    <a:pt x="31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"/>
            <p:cNvSpPr/>
            <p:nvPr/>
          </p:nvSpPr>
          <p:spPr>
            <a:xfrm>
              <a:off x="4902000" y="2141150"/>
              <a:ext cx="94275" cy="72575"/>
            </a:xfrm>
            <a:custGeom>
              <a:rect b="b" l="l" r="r" t="t"/>
              <a:pathLst>
                <a:path extrusionOk="0" h="2903" w="3771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"/>
            <p:cNvSpPr/>
            <p:nvPr/>
          </p:nvSpPr>
          <p:spPr>
            <a:xfrm>
              <a:off x="4902000" y="2141150"/>
              <a:ext cx="94275" cy="72575"/>
            </a:xfrm>
            <a:custGeom>
              <a:rect b="b" l="l" r="r" t="t"/>
              <a:pathLst>
                <a:path extrusionOk="0" h="2903" w="3771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"/>
            <p:cNvSpPr/>
            <p:nvPr/>
          </p:nvSpPr>
          <p:spPr>
            <a:xfrm>
              <a:off x="4897825" y="2161250"/>
              <a:ext cx="117625" cy="70825"/>
            </a:xfrm>
            <a:custGeom>
              <a:rect b="b" l="l" r="r" t="t"/>
              <a:pathLst>
                <a:path extrusionOk="0" h="2833" w="4705">
                  <a:moveTo>
                    <a:pt x="4247" y="0"/>
                  </a:moveTo>
                  <a:cubicBezTo>
                    <a:pt x="3941" y="0"/>
                    <a:pt x="3437" y="164"/>
                    <a:pt x="2903" y="430"/>
                  </a:cubicBezTo>
                  <a:lnTo>
                    <a:pt x="1369" y="1231"/>
                  </a:lnTo>
                  <a:cubicBezTo>
                    <a:pt x="568" y="1631"/>
                    <a:pt x="1" y="2165"/>
                    <a:pt x="68" y="2398"/>
                  </a:cubicBezTo>
                  <a:lnTo>
                    <a:pt x="234" y="2832"/>
                  </a:lnTo>
                  <a:lnTo>
                    <a:pt x="4704" y="530"/>
                  </a:lnTo>
                  <a:lnTo>
                    <a:pt x="4537" y="130"/>
                  </a:lnTo>
                  <a:cubicBezTo>
                    <a:pt x="4504" y="41"/>
                    <a:pt x="4400" y="0"/>
                    <a:pt x="42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"/>
            <p:cNvSpPr/>
            <p:nvPr/>
          </p:nvSpPr>
          <p:spPr>
            <a:xfrm>
              <a:off x="5075450" y="2313775"/>
              <a:ext cx="371975" cy="481475"/>
            </a:xfrm>
            <a:custGeom>
              <a:rect b="b" l="l" r="r" t="t"/>
              <a:pathLst>
                <a:path extrusionOk="0" h="19259" w="14879">
                  <a:moveTo>
                    <a:pt x="12210" y="0"/>
                  </a:moveTo>
                  <a:lnTo>
                    <a:pt x="12210" y="0"/>
                  </a:lnTo>
                  <a:cubicBezTo>
                    <a:pt x="9808" y="200"/>
                    <a:pt x="8774" y="634"/>
                    <a:pt x="6973" y="3870"/>
                  </a:cubicBezTo>
                  <a:cubicBezTo>
                    <a:pt x="5038" y="7405"/>
                    <a:pt x="1269" y="13810"/>
                    <a:pt x="802" y="14611"/>
                  </a:cubicBezTo>
                  <a:cubicBezTo>
                    <a:pt x="134" y="15745"/>
                    <a:pt x="1" y="17446"/>
                    <a:pt x="568" y="18480"/>
                  </a:cubicBezTo>
                  <a:cubicBezTo>
                    <a:pt x="820" y="18922"/>
                    <a:pt x="1334" y="19259"/>
                    <a:pt x="2010" y="19259"/>
                  </a:cubicBezTo>
                  <a:cubicBezTo>
                    <a:pt x="2763" y="19259"/>
                    <a:pt x="3718" y="18840"/>
                    <a:pt x="4738" y="17679"/>
                  </a:cubicBezTo>
                  <a:cubicBezTo>
                    <a:pt x="7039" y="15111"/>
                    <a:pt x="11276" y="8806"/>
                    <a:pt x="11276" y="8806"/>
                  </a:cubicBezTo>
                  <a:cubicBezTo>
                    <a:pt x="11276" y="8806"/>
                    <a:pt x="14878" y="4036"/>
                    <a:pt x="1221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"/>
            <p:cNvSpPr/>
            <p:nvPr/>
          </p:nvSpPr>
          <p:spPr>
            <a:xfrm>
              <a:off x="4788600" y="2344650"/>
              <a:ext cx="331075" cy="449475"/>
            </a:xfrm>
            <a:custGeom>
              <a:rect b="b" l="l" r="r" t="t"/>
              <a:pathLst>
                <a:path extrusionOk="0" h="17979" w="13243">
                  <a:moveTo>
                    <a:pt x="1804" y="0"/>
                  </a:moveTo>
                  <a:cubicBezTo>
                    <a:pt x="1542" y="0"/>
                    <a:pt x="1268" y="87"/>
                    <a:pt x="1134" y="400"/>
                  </a:cubicBezTo>
                  <a:cubicBezTo>
                    <a:pt x="267" y="2434"/>
                    <a:pt x="0" y="4636"/>
                    <a:pt x="1935" y="6070"/>
                  </a:cubicBezTo>
                  <a:cubicBezTo>
                    <a:pt x="3436" y="7138"/>
                    <a:pt x="4703" y="8472"/>
                    <a:pt x="5671" y="10006"/>
                  </a:cubicBezTo>
                  <a:cubicBezTo>
                    <a:pt x="6905" y="11908"/>
                    <a:pt x="11208" y="17745"/>
                    <a:pt x="13043" y="17979"/>
                  </a:cubicBezTo>
                  <a:lnTo>
                    <a:pt x="13243" y="12508"/>
                  </a:lnTo>
                  <a:cubicBezTo>
                    <a:pt x="13243" y="12508"/>
                    <a:pt x="6805" y="6371"/>
                    <a:pt x="6338" y="5703"/>
                  </a:cubicBezTo>
                  <a:cubicBezTo>
                    <a:pt x="5871" y="5003"/>
                    <a:pt x="6038" y="4002"/>
                    <a:pt x="5637" y="2968"/>
                  </a:cubicBezTo>
                  <a:cubicBezTo>
                    <a:pt x="5404" y="2334"/>
                    <a:pt x="5104" y="1734"/>
                    <a:pt x="4804" y="1133"/>
                  </a:cubicBezTo>
                  <a:cubicBezTo>
                    <a:pt x="4663" y="892"/>
                    <a:pt x="4315" y="528"/>
                    <a:pt x="4061" y="528"/>
                  </a:cubicBezTo>
                  <a:cubicBezTo>
                    <a:pt x="3895" y="528"/>
                    <a:pt x="3769" y="684"/>
                    <a:pt x="3769" y="1133"/>
                  </a:cubicBezTo>
                  <a:cubicBezTo>
                    <a:pt x="3769" y="2067"/>
                    <a:pt x="4103" y="2968"/>
                    <a:pt x="4070" y="3168"/>
                  </a:cubicBezTo>
                  <a:cubicBezTo>
                    <a:pt x="4061" y="3202"/>
                    <a:pt x="4041" y="3218"/>
                    <a:pt x="4007" y="3218"/>
                  </a:cubicBezTo>
                  <a:cubicBezTo>
                    <a:pt x="3907" y="3218"/>
                    <a:pt x="3694" y="3068"/>
                    <a:pt x="3369" y="2768"/>
                  </a:cubicBezTo>
                  <a:lnTo>
                    <a:pt x="2769" y="1100"/>
                  </a:lnTo>
                  <a:lnTo>
                    <a:pt x="2435" y="133"/>
                  </a:lnTo>
                  <a:cubicBezTo>
                    <a:pt x="2435" y="133"/>
                    <a:pt x="2129" y="0"/>
                    <a:pt x="180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"/>
            <p:cNvSpPr/>
            <p:nvPr/>
          </p:nvSpPr>
          <p:spPr>
            <a:xfrm>
              <a:off x="4974550" y="2310350"/>
              <a:ext cx="464525" cy="491400"/>
            </a:xfrm>
            <a:custGeom>
              <a:rect b="b" l="l" r="r" t="t"/>
              <a:pathLst>
                <a:path extrusionOk="0" h="19656" w="18581">
                  <a:moveTo>
                    <a:pt x="16467" y="1"/>
                  </a:moveTo>
                  <a:cubicBezTo>
                    <a:pt x="15054" y="1"/>
                    <a:pt x="13435" y="301"/>
                    <a:pt x="12143" y="1972"/>
                  </a:cubicBezTo>
                  <a:cubicBezTo>
                    <a:pt x="10775" y="3706"/>
                    <a:pt x="5371" y="13280"/>
                    <a:pt x="5371" y="13280"/>
                  </a:cubicBezTo>
                  <a:lnTo>
                    <a:pt x="2336" y="10545"/>
                  </a:lnTo>
                  <a:cubicBezTo>
                    <a:pt x="1135" y="11312"/>
                    <a:pt x="301" y="12479"/>
                    <a:pt x="1" y="13847"/>
                  </a:cubicBezTo>
                  <a:cubicBezTo>
                    <a:pt x="801" y="15148"/>
                    <a:pt x="1735" y="16415"/>
                    <a:pt x="2736" y="17616"/>
                  </a:cubicBezTo>
                  <a:cubicBezTo>
                    <a:pt x="3824" y="18787"/>
                    <a:pt x="5004" y="19656"/>
                    <a:pt x="6044" y="19656"/>
                  </a:cubicBezTo>
                  <a:cubicBezTo>
                    <a:pt x="6249" y="19656"/>
                    <a:pt x="6447" y="19622"/>
                    <a:pt x="6639" y="19551"/>
                  </a:cubicBezTo>
                  <a:cubicBezTo>
                    <a:pt x="7806" y="19117"/>
                    <a:pt x="9007" y="18183"/>
                    <a:pt x="11542" y="14681"/>
                  </a:cubicBezTo>
                  <a:cubicBezTo>
                    <a:pt x="14077" y="11145"/>
                    <a:pt x="16846" y="6975"/>
                    <a:pt x="16846" y="6975"/>
                  </a:cubicBezTo>
                  <a:cubicBezTo>
                    <a:pt x="16846" y="6975"/>
                    <a:pt x="18581" y="2906"/>
                    <a:pt x="16713" y="4"/>
                  </a:cubicBezTo>
                  <a:cubicBezTo>
                    <a:pt x="16632" y="2"/>
                    <a:pt x="16550" y="1"/>
                    <a:pt x="164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"/>
            <p:cNvSpPr/>
            <p:nvPr/>
          </p:nvSpPr>
          <p:spPr>
            <a:xfrm>
              <a:off x="5340650" y="2040225"/>
              <a:ext cx="32550" cy="63425"/>
            </a:xfrm>
            <a:custGeom>
              <a:rect b="b" l="l" r="r" t="t"/>
              <a:pathLst>
                <a:path extrusionOk="0" h="2537" w="1302">
                  <a:moveTo>
                    <a:pt x="1301" y="1"/>
                  </a:moveTo>
                  <a:lnTo>
                    <a:pt x="1301" y="1"/>
                  </a:lnTo>
                  <a:cubicBezTo>
                    <a:pt x="1301" y="1"/>
                    <a:pt x="1" y="1969"/>
                    <a:pt x="134" y="2169"/>
                  </a:cubicBezTo>
                  <a:cubicBezTo>
                    <a:pt x="301" y="2369"/>
                    <a:pt x="1268" y="2536"/>
                    <a:pt x="1268" y="2536"/>
                  </a:cubicBezTo>
                  <a:lnTo>
                    <a:pt x="130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"/>
            <p:cNvSpPr/>
            <p:nvPr/>
          </p:nvSpPr>
          <p:spPr>
            <a:xfrm>
              <a:off x="5336475" y="1993425"/>
              <a:ext cx="90925" cy="78525"/>
            </a:xfrm>
            <a:custGeom>
              <a:rect b="b" l="l" r="r" t="t"/>
              <a:pathLst>
                <a:path extrusionOk="0" h="3141" w="3637">
                  <a:moveTo>
                    <a:pt x="2062" y="371"/>
                  </a:moveTo>
                  <a:cubicBezTo>
                    <a:pt x="2075" y="371"/>
                    <a:pt x="2089" y="371"/>
                    <a:pt x="2102" y="372"/>
                  </a:cubicBezTo>
                  <a:cubicBezTo>
                    <a:pt x="2769" y="372"/>
                    <a:pt x="3303" y="906"/>
                    <a:pt x="3303" y="1573"/>
                  </a:cubicBezTo>
                  <a:cubicBezTo>
                    <a:pt x="3303" y="2316"/>
                    <a:pt x="2694" y="2801"/>
                    <a:pt x="2073" y="2801"/>
                  </a:cubicBezTo>
                  <a:cubicBezTo>
                    <a:pt x="1775" y="2801"/>
                    <a:pt x="1473" y="2689"/>
                    <a:pt x="1235" y="2440"/>
                  </a:cubicBezTo>
                  <a:cubicBezTo>
                    <a:pt x="477" y="1682"/>
                    <a:pt x="989" y="371"/>
                    <a:pt x="2062" y="371"/>
                  </a:cubicBezTo>
                  <a:close/>
                  <a:moveTo>
                    <a:pt x="2076" y="1"/>
                  </a:moveTo>
                  <a:cubicBezTo>
                    <a:pt x="1690" y="1"/>
                    <a:pt x="1294" y="146"/>
                    <a:pt x="968" y="472"/>
                  </a:cubicBezTo>
                  <a:cubicBezTo>
                    <a:pt x="1" y="1439"/>
                    <a:pt x="701" y="3141"/>
                    <a:pt x="2102" y="3141"/>
                  </a:cubicBezTo>
                  <a:cubicBezTo>
                    <a:pt x="2936" y="3141"/>
                    <a:pt x="3637" y="2440"/>
                    <a:pt x="3637" y="1573"/>
                  </a:cubicBezTo>
                  <a:cubicBezTo>
                    <a:pt x="3637" y="627"/>
                    <a:pt x="2877" y="1"/>
                    <a:pt x="20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"/>
            <p:cNvSpPr/>
            <p:nvPr/>
          </p:nvSpPr>
          <p:spPr>
            <a:xfrm>
              <a:off x="5365675" y="1895975"/>
              <a:ext cx="318575" cy="323250"/>
            </a:xfrm>
            <a:custGeom>
              <a:rect b="b" l="l" r="r" t="t"/>
              <a:pathLst>
                <a:path extrusionOk="0" h="12930" w="12743">
                  <a:moveTo>
                    <a:pt x="6333" y="1"/>
                  </a:moveTo>
                  <a:cubicBezTo>
                    <a:pt x="5283" y="1"/>
                    <a:pt x="4406" y="167"/>
                    <a:pt x="3936" y="267"/>
                  </a:cubicBezTo>
                  <a:cubicBezTo>
                    <a:pt x="1301" y="801"/>
                    <a:pt x="534" y="1968"/>
                    <a:pt x="267" y="6205"/>
                  </a:cubicBezTo>
                  <a:cubicBezTo>
                    <a:pt x="0" y="10608"/>
                    <a:pt x="467" y="11975"/>
                    <a:pt x="1034" y="12576"/>
                  </a:cubicBezTo>
                  <a:cubicBezTo>
                    <a:pt x="1268" y="12809"/>
                    <a:pt x="2102" y="12929"/>
                    <a:pt x="2969" y="12929"/>
                  </a:cubicBezTo>
                  <a:cubicBezTo>
                    <a:pt x="3589" y="12929"/>
                    <a:pt x="4225" y="12868"/>
                    <a:pt x="4670" y="12743"/>
                  </a:cubicBezTo>
                  <a:cubicBezTo>
                    <a:pt x="6071" y="12342"/>
                    <a:pt x="9140" y="11275"/>
                    <a:pt x="10608" y="9040"/>
                  </a:cubicBezTo>
                  <a:cubicBezTo>
                    <a:pt x="12309" y="6438"/>
                    <a:pt x="12743" y="2902"/>
                    <a:pt x="10941" y="1468"/>
                  </a:cubicBezTo>
                  <a:cubicBezTo>
                    <a:pt x="9469" y="301"/>
                    <a:pt x="7744" y="1"/>
                    <a:pt x="633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"/>
            <p:cNvSpPr/>
            <p:nvPr/>
          </p:nvSpPr>
          <p:spPr>
            <a:xfrm>
              <a:off x="5395700" y="2197025"/>
              <a:ext cx="70900" cy="22000"/>
            </a:xfrm>
            <a:custGeom>
              <a:rect b="b" l="l" r="r" t="t"/>
              <a:pathLst>
                <a:path extrusionOk="0" h="880" w="2836">
                  <a:moveTo>
                    <a:pt x="2702" y="0"/>
                  </a:moveTo>
                  <a:cubicBezTo>
                    <a:pt x="1927" y="434"/>
                    <a:pt x="1066" y="637"/>
                    <a:pt x="199" y="637"/>
                  </a:cubicBezTo>
                  <a:cubicBezTo>
                    <a:pt x="133" y="637"/>
                    <a:pt x="67" y="636"/>
                    <a:pt x="0" y="634"/>
                  </a:cubicBezTo>
                  <a:lnTo>
                    <a:pt x="0" y="634"/>
                  </a:lnTo>
                  <a:cubicBezTo>
                    <a:pt x="350" y="797"/>
                    <a:pt x="1109" y="879"/>
                    <a:pt x="1876" y="879"/>
                  </a:cubicBezTo>
                  <a:cubicBezTo>
                    <a:pt x="2205" y="879"/>
                    <a:pt x="2535" y="864"/>
                    <a:pt x="2835" y="834"/>
                  </a:cubicBezTo>
                  <a:lnTo>
                    <a:pt x="2702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"/>
            <p:cNvSpPr/>
            <p:nvPr/>
          </p:nvSpPr>
          <p:spPr>
            <a:xfrm>
              <a:off x="5353150" y="2024400"/>
              <a:ext cx="117625" cy="23375"/>
            </a:xfrm>
            <a:custGeom>
              <a:rect b="b" l="l" r="r" t="t"/>
              <a:pathLst>
                <a:path extrusionOk="0" h="935" w="4705">
                  <a:moveTo>
                    <a:pt x="1" y="0"/>
                  </a:moveTo>
                  <a:lnTo>
                    <a:pt x="1" y="367"/>
                  </a:lnTo>
                  <a:lnTo>
                    <a:pt x="4537" y="934"/>
                  </a:lnTo>
                  <a:lnTo>
                    <a:pt x="4704" y="6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"/>
            <p:cNvSpPr/>
            <p:nvPr/>
          </p:nvSpPr>
          <p:spPr>
            <a:xfrm>
              <a:off x="5333150" y="1797225"/>
              <a:ext cx="400300" cy="411575"/>
            </a:xfrm>
            <a:custGeom>
              <a:rect b="b" l="l" r="r" t="t"/>
              <a:pathLst>
                <a:path extrusionOk="0" h="16463" w="16012">
                  <a:moveTo>
                    <a:pt x="6005" y="12723"/>
                  </a:move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close/>
                  <a:moveTo>
                    <a:pt x="6358" y="1"/>
                  </a:moveTo>
                  <a:cubicBezTo>
                    <a:pt x="5653" y="1"/>
                    <a:pt x="4962" y="361"/>
                    <a:pt x="4604" y="1015"/>
                  </a:cubicBezTo>
                  <a:cubicBezTo>
                    <a:pt x="4103" y="514"/>
                    <a:pt x="3436" y="247"/>
                    <a:pt x="2736" y="247"/>
                  </a:cubicBezTo>
                  <a:cubicBezTo>
                    <a:pt x="2035" y="281"/>
                    <a:pt x="1401" y="681"/>
                    <a:pt x="1034" y="1282"/>
                  </a:cubicBezTo>
                  <a:cubicBezTo>
                    <a:pt x="734" y="1915"/>
                    <a:pt x="801" y="2683"/>
                    <a:pt x="1268" y="3216"/>
                  </a:cubicBezTo>
                  <a:cubicBezTo>
                    <a:pt x="834" y="3383"/>
                    <a:pt x="467" y="3683"/>
                    <a:pt x="267" y="4084"/>
                  </a:cubicBezTo>
                  <a:cubicBezTo>
                    <a:pt x="0" y="4551"/>
                    <a:pt x="67" y="5084"/>
                    <a:pt x="401" y="5485"/>
                  </a:cubicBezTo>
                  <a:cubicBezTo>
                    <a:pt x="534" y="5651"/>
                    <a:pt x="701" y="5785"/>
                    <a:pt x="901" y="5852"/>
                  </a:cubicBezTo>
                  <a:cubicBezTo>
                    <a:pt x="968" y="5885"/>
                    <a:pt x="1068" y="5885"/>
                    <a:pt x="1134" y="5918"/>
                  </a:cubicBezTo>
                  <a:cubicBezTo>
                    <a:pt x="1335" y="5918"/>
                    <a:pt x="1535" y="5918"/>
                    <a:pt x="1735" y="5852"/>
                  </a:cubicBezTo>
                  <a:lnTo>
                    <a:pt x="1735" y="5852"/>
                  </a:lnTo>
                  <a:cubicBezTo>
                    <a:pt x="1568" y="6252"/>
                    <a:pt x="1702" y="6719"/>
                    <a:pt x="2035" y="6986"/>
                  </a:cubicBezTo>
                  <a:cubicBezTo>
                    <a:pt x="2261" y="7129"/>
                    <a:pt x="2512" y="7197"/>
                    <a:pt x="2764" y="7197"/>
                  </a:cubicBezTo>
                  <a:cubicBezTo>
                    <a:pt x="2923" y="7197"/>
                    <a:pt x="3082" y="7170"/>
                    <a:pt x="3236" y="7119"/>
                  </a:cubicBezTo>
                  <a:lnTo>
                    <a:pt x="3236" y="7119"/>
                  </a:lnTo>
                  <a:cubicBezTo>
                    <a:pt x="3103" y="7386"/>
                    <a:pt x="3036" y="7686"/>
                    <a:pt x="3103" y="7953"/>
                  </a:cubicBezTo>
                  <a:cubicBezTo>
                    <a:pt x="3263" y="8562"/>
                    <a:pt x="3793" y="8956"/>
                    <a:pt x="4397" y="8956"/>
                  </a:cubicBezTo>
                  <a:cubicBezTo>
                    <a:pt x="4421" y="8956"/>
                    <a:pt x="4446" y="8955"/>
                    <a:pt x="4470" y="8954"/>
                  </a:cubicBezTo>
                  <a:cubicBezTo>
                    <a:pt x="4504" y="9588"/>
                    <a:pt x="4504" y="10188"/>
                    <a:pt x="5171" y="10455"/>
                  </a:cubicBezTo>
                  <a:cubicBezTo>
                    <a:pt x="5171" y="10455"/>
                    <a:pt x="5556" y="9003"/>
                    <a:pt x="6745" y="9003"/>
                  </a:cubicBezTo>
                  <a:cubicBezTo>
                    <a:pt x="6817" y="9003"/>
                    <a:pt x="6893" y="9009"/>
                    <a:pt x="6972" y="9020"/>
                  </a:cubicBezTo>
                  <a:cubicBezTo>
                    <a:pt x="8340" y="9254"/>
                    <a:pt x="8540" y="10989"/>
                    <a:pt x="7672" y="12056"/>
                  </a:cubicBezTo>
                  <a:cubicBezTo>
                    <a:pt x="7187" y="12672"/>
                    <a:pt x="6723" y="12807"/>
                    <a:pt x="6408" y="12807"/>
                  </a:cubicBezTo>
                  <a:cubicBezTo>
                    <a:pt x="6170" y="12807"/>
                    <a:pt x="6017" y="12730"/>
                    <a:pt x="6005" y="12723"/>
                  </a:cubicBezTo>
                  <a:lnTo>
                    <a:pt x="6005" y="12723"/>
                  </a:lnTo>
                  <a:cubicBezTo>
                    <a:pt x="6072" y="12761"/>
                    <a:pt x="6105" y="13291"/>
                    <a:pt x="6138" y="13390"/>
                  </a:cubicBezTo>
                  <a:cubicBezTo>
                    <a:pt x="6205" y="13690"/>
                    <a:pt x="6338" y="13991"/>
                    <a:pt x="6472" y="14291"/>
                  </a:cubicBezTo>
                  <a:cubicBezTo>
                    <a:pt x="6772" y="14858"/>
                    <a:pt x="7205" y="15358"/>
                    <a:pt x="7739" y="15725"/>
                  </a:cubicBezTo>
                  <a:cubicBezTo>
                    <a:pt x="8285" y="16216"/>
                    <a:pt x="9010" y="16462"/>
                    <a:pt x="9748" y="16462"/>
                  </a:cubicBezTo>
                  <a:cubicBezTo>
                    <a:pt x="9912" y="16462"/>
                    <a:pt x="10077" y="16450"/>
                    <a:pt x="10241" y="16426"/>
                  </a:cubicBezTo>
                  <a:cubicBezTo>
                    <a:pt x="11042" y="16226"/>
                    <a:pt x="11709" y="15692"/>
                    <a:pt x="12042" y="14958"/>
                  </a:cubicBezTo>
                  <a:cubicBezTo>
                    <a:pt x="12109" y="14758"/>
                    <a:pt x="12209" y="14591"/>
                    <a:pt x="12342" y="14424"/>
                  </a:cubicBezTo>
                  <a:cubicBezTo>
                    <a:pt x="12543" y="14291"/>
                    <a:pt x="12776" y="14191"/>
                    <a:pt x="13010" y="14124"/>
                  </a:cubicBezTo>
                  <a:cubicBezTo>
                    <a:pt x="14177" y="13757"/>
                    <a:pt x="14711" y="12423"/>
                    <a:pt x="14144" y="11322"/>
                  </a:cubicBezTo>
                  <a:cubicBezTo>
                    <a:pt x="15578" y="10955"/>
                    <a:pt x="15978" y="9121"/>
                    <a:pt x="14844" y="8153"/>
                  </a:cubicBezTo>
                  <a:cubicBezTo>
                    <a:pt x="15611" y="7653"/>
                    <a:pt x="16012" y="6685"/>
                    <a:pt x="15778" y="5785"/>
                  </a:cubicBezTo>
                  <a:cubicBezTo>
                    <a:pt x="15545" y="5051"/>
                    <a:pt x="14944" y="4484"/>
                    <a:pt x="14210" y="4284"/>
                  </a:cubicBezTo>
                  <a:cubicBezTo>
                    <a:pt x="13677" y="4150"/>
                    <a:pt x="13877" y="4050"/>
                    <a:pt x="13710" y="3516"/>
                  </a:cubicBezTo>
                  <a:cubicBezTo>
                    <a:pt x="13610" y="3183"/>
                    <a:pt x="13377" y="2849"/>
                    <a:pt x="13110" y="2616"/>
                  </a:cubicBezTo>
                  <a:cubicBezTo>
                    <a:pt x="12741" y="2339"/>
                    <a:pt x="12309" y="2190"/>
                    <a:pt x="11868" y="2190"/>
                  </a:cubicBezTo>
                  <a:cubicBezTo>
                    <a:pt x="11671" y="2190"/>
                    <a:pt x="11471" y="2220"/>
                    <a:pt x="11275" y="2282"/>
                  </a:cubicBezTo>
                  <a:cubicBezTo>
                    <a:pt x="11142" y="1582"/>
                    <a:pt x="10608" y="1048"/>
                    <a:pt x="9941" y="848"/>
                  </a:cubicBezTo>
                  <a:cubicBezTo>
                    <a:pt x="9776" y="793"/>
                    <a:pt x="9600" y="768"/>
                    <a:pt x="9426" y="768"/>
                  </a:cubicBezTo>
                  <a:cubicBezTo>
                    <a:pt x="9283" y="768"/>
                    <a:pt x="9142" y="785"/>
                    <a:pt x="9007" y="815"/>
                  </a:cubicBezTo>
                  <a:cubicBezTo>
                    <a:pt x="8807" y="848"/>
                    <a:pt x="8340" y="1081"/>
                    <a:pt x="8273" y="1282"/>
                  </a:cubicBezTo>
                  <a:cubicBezTo>
                    <a:pt x="7973" y="1015"/>
                    <a:pt x="7873" y="648"/>
                    <a:pt x="7539" y="381"/>
                  </a:cubicBezTo>
                  <a:cubicBezTo>
                    <a:pt x="7183" y="123"/>
                    <a:pt x="6768" y="1"/>
                    <a:pt x="63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"/>
            <p:cNvSpPr/>
            <p:nvPr/>
          </p:nvSpPr>
          <p:spPr>
            <a:xfrm>
              <a:off x="5431000" y="2035225"/>
              <a:ext cx="32275" cy="45900"/>
            </a:xfrm>
            <a:custGeom>
              <a:rect b="b" l="l" r="r" t="t"/>
              <a:pathLst>
                <a:path extrusionOk="0" h="1836" w="1291">
                  <a:moveTo>
                    <a:pt x="1257" y="0"/>
                  </a:moveTo>
                  <a:cubicBezTo>
                    <a:pt x="55" y="0"/>
                    <a:pt x="0" y="1802"/>
                    <a:pt x="1223" y="1835"/>
                  </a:cubicBezTo>
                  <a:lnTo>
                    <a:pt x="1290" y="1"/>
                  </a:lnTo>
                  <a:cubicBezTo>
                    <a:pt x="1279" y="0"/>
                    <a:pt x="1268" y="0"/>
                    <a:pt x="12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129371f05f5_0_15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 modeling</a:t>
            </a:r>
            <a:endParaRPr/>
          </a:p>
        </p:txBody>
      </p:sp>
      <p:sp>
        <p:nvSpPr>
          <p:cNvPr id="984" name="Google Shape;984;g129371f05f5_0_15"/>
          <p:cNvSpPr/>
          <p:nvPr/>
        </p:nvSpPr>
        <p:spPr>
          <a:xfrm>
            <a:off x="1705588" y="3075400"/>
            <a:ext cx="889500" cy="46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985" name="Google Shape;985;g129371f05f5_0_15"/>
          <p:cNvSpPr/>
          <p:nvPr/>
        </p:nvSpPr>
        <p:spPr>
          <a:xfrm>
            <a:off x="3104250" y="3075400"/>
            <a:ext cx="889500" cy="46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Cleaned data</a:t>
            </a:r>
            <a:endParaRPr/>
          </a:p>
        </p:txBody>
      </p:sp>
      <p:sp>
        <p:nvSpPr>
          <p:cNvPr id="986" name="Google Shape;986;g129371f05f5_0_15"/>
          <p:cNvSpPr/>
          <p:nvPr/>
        </p:nvSpPr>
        <p:spPr>
          <a:xfrm>
            <a:off x="4652938" y="2170450"/>
            <a:ext cx="889500" cy="46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</a:t>
            </a:r>
            <a:endParaRPr/>
          </a:p>
        </p:txBody>
      </p:sp>
      <p:sp>
        <p:nvSpPr>
          <p:cNvPr id="987" name="Google Shape;987;g129371f05f5_0_15"/>
          <p:cNvSpPr/>
          <p:nvPr/>
        </p:nvSpPr>
        <p:spPr>
          <a:xfrm>
            <a:off x="4652938" y="3980350"/>
            <a:ext cx="889500" cy="46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LR</a:t>
            </a:r>
            <a:endParaRPr/>
          </a:p>
        </p:txBody>
      </p:sp>
      <p:sp>
        <p:nvSpPr>
          <p:cNvPr id="988" name="Google Shape;988;g129371f05f5_0_15"/>
          <p:cNvSpPr/>
          <p:nvPr/>
        </p:nvSpPr>
        <p:spPr>
          <a:xfrm>
            <a:off x="4652938" y="3075400"/>
            <a:ext cx="889500" cy="46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</a:t>
            </a:r>
            <a:endParaRPr/>
          </a:p>
        </p:txBody>
      </p:sp>
      <p:sp>
        <p:nvSpPr>
          <p:cNvPr id="989" name="Google Shape;989;g129371f05f5_0_15"/>
          <p:cNvSpPr/>
          <p:nvPr/>
        </p:nvSpPr>
        <p:spPr>
          <a:xfrm>
            <a:off x="6272563" y="3075400"/>
            <a:ext cx="889500" cy="46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Ensemble</a:t>
            </a:r>
            <a:endParaRPr sz="1200"/>
          </a:p>
        </p:txBody>
      </p:sp>
      <p:sp>
        <p:nvSpPr>
          <p:cNvPr id="990" name="Google Shape;990;g129371f05f5_0_15"/>
          <p:cNvSpPr/>
          <p:nvPr/>
        </p:nvSpPr>
        <p:spPr>
          <a:xfrm>
            <a:off x="7683038" y="3075400"/>
            <a:ext cx="889500" cy="46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cxnSp>
        <p:nvCxnSpPr>
          <p:cNvPr id="991" name="Google Shape;991;g129371f05f5_0_15"/>
          <p:cNvCxnSpPr>
            <a:stCxn id="984" idx="3"/>
            <a:endCxn id="985" idx="1"/>
          </p:cNvCxnSpPr>
          <p:nvPr/>
        </p:nvCxnSpPr>
        <p:spPr>
          <a:xfrm>
            <a:off x="2595088" y="3308200"/>
            <a:ext cx="50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2" name="Google Shape;992;g129371f05f5_0_15"/>
          <p:cNvCxnSpPr/>
          <p:nvPr/>
        </p:nvCxnSpPr>
        <p:spPr>
          <a:xfrm>
            <a:off x="7162238" y="3308200"/>
            <a:ext cx="52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3" name="Google Shape;993;g129371f05f5_0_15"/>
          <p:cNvCxnSpPr>
            <a:stCxn id="985" idx="3"/>
            <a:endCxn id="986" idx="1"/>
          </p:cNvCxnSpPr>
          <p:nvPr/>
        </p:nvCxnSpPr>
        <p:spPr>
          <a:xfrm flipH="1" rot="10800000">
            <a:off x="3993750" y="2403100"/>
            <a:ext cx="659100" cy="90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4" name="Google Shape;994;g129371f05f5_0_15"/>
          <p:cNvCxnSpPr>
            <a:stCxn id="985" idx="3"/>
            <a:endCxn id="988" idx="1"/>
          </p:cNvCxnSpPr>
          <p:nvPr/>
        </p:nvCxnSpPr>
        <p:spPr>
          <a:xfrm>
            <a:off x="3993750" y="3308200"/>
            <a:ext cx="65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5" name="Google Shape;995;g129371f05f5_0_15"/>
          <p:cNvCxnSpPr>
            <a:stCxn id="985" idx="3"/>
            <a:endCxn id="987" idx="1"/>
          </p:cNvCxnSpPr>
          <p:nvPr/>
        </p:nvCxnSpPr>
        <p:spPr>
          <a:xfrm>
            <a:off x="3993750" y="3308200"/>
            <a:ext cx="659100" cy="90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6" name="Google Shape;996;g129371f05f5_0_15"/>
          <p:cNvCxnSpPr>
            <a:stCxn id="986" idx="3"/>
            <a:endCxn id="989" idx="1"/>
          </p:cNvCxnSpPr>
          <p:nvPr/>
        </p:nvCxnSpPr>
        <p:spPr>
          <a:xfrm>
            <a:off x="5542438" y="2403250"/>
            <a:ext cx="730200" cy="9051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7" name="Google Shape;997;g129371f05f5_0_15"/>
          <p:cNvCxnSpPr>
            <a:stCxn id="988" idx="3"/>
            <a:endCxn id="989" idx="1"/>
          </p:cNvCxnSpPr>
          <p:nvPr/>
        </p:nvCxnSpPr>
        <p:spPr>
          <a:xfrm>
            <a:off x="5542438" y="3308200"/>
            <a:ext cx="730200" cy="6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8" name="Google Shape;998;g129371f05f5_0_15"/>
          <p:cNvCxnSpPr>
            <a:stCxn id="987" idx="3"/>
            <a:endCxn id="989" idx="1"/>
          </p:cNvCxnSpPr>
          <p:nvPr/>
        </p:nvCxnSpPr>
        <p:spPr>
          <a:xfrm flipH="1" rot="10800000">
            <a:off x="5542438" y="3308050"/>
            <a:ext cx="730200" cy="9051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9" name="Google Shape;999;g129371f05f5_0_15"/>
          <p:cNvCxnSpPr>
            <a:stCxn id="1000" idx="0"/>
            <a:endCxn id="990" idx="0"/>
          </p:cNvCxnSpPr>
          <p:nvPr/>
        </p:nvCxnSpPr>
        <p:spPr>
          <a:xfrm flipH="1" rot="-5400000">
            <a:off x="4460863" y="-590900"/>
            <a:ext cx="600" cy="7333200"/>
          </a:xfrm>
          <a:prstGeom prst="bentConnector3">
            <a:avLst>
              <a:gd fmla="val -21610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01" name="Google Shape;1001;g129371f05f5_0_15"/>
          <p:cNvSpPr txBox="1"/>
          <p:nvPr/>
        </p:nvSpPr>
        <p:spPr>
          <a:xfrm>
            <a:off x="1713850" y="4304800"/>
            <a:ext cx="22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Preprocess</a:t>
            </a:r>
            <a:endParaRPr b="1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00" name="Google Shape;1000;g129371f05f5_0_15"/>
          <p:cNvSpPr/>
          <p:nvPr/>
        </p:nvSpPr>
        <p:spPr>
          <a:xfrm>
            <a:off x="349813" y="3075400"/>
            <a:ext cx="889500" cy="46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</a:t>
            </a:r>
            <a:endParaRPr/>
          </a:p>
        </p:txBody>
      </p:sp>
      <p:cxnSp>
        <p:nvCxnSpPr>
          <p:cNvPr id="1002" name="Google Shape;1002;g129371f05f5_0_15"/>
          <p:cNvCxnSpPr>
            <a:stCxn id="1000" idx="3"/>
          </p:cNvCxnSpPr>
          <p:nvPr/>
        </p:nvCxnSpPr>
        <p:spPr>
          <a:xfrm>
            <a:off x="1239313" y="3308200"/>
            <a:ext cx="46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3" name="Google Shape;1003;g129371f05f5_0_15"/>
          <p:cNvCxnSpPr>
            <a:endCxn id="1001" idx="0"/>
          </p:cNvCxnSpPr>
          <p:nvPr/>
        </p:nvCxnSpPr>
        <p:spPr>
          <a:xfrm rot="5400000">
            <a:off x="2358400" y="3812950"/>
            <a:ext cx="9831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004" name="Google Shape;1004;g129371f05f5_0_15"/>
          <p:cNvSpPr txBox="1"/>
          <p:nvPr/>
        </p:nvSpPr>
        <p:spPr>
          <a:xfrm>
            <a:off x="336625" y="3980350"/>
            <a:ext cx="22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Downsample</a:t>
            </a:r>
            <a:endParaRPr b="1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005" name="Google Shape;1005;g129371f05f5_0_15"/>
          <p:cNvCxnSpPr>
            <a:stCxn id="1004" idx="0"/>
          </p:cNvCxnSpPr>
          <p:nvPr/>
        </p:nvCxnSpPr>
        <p:spPr>
          <a:xfrm flipH="1" rot="5400000">
            <a:off x="1140925" y="3648850"/>
            <a:ext cx="658500" cy="4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06" name="Google Shape;1006;g129371f05f5_0_15"/>
          <p:cNvSpPr txBox="1"/>
          <p:nvPr/>
        </p:nvSpPr>
        <p:spPr>
          <a:xfrm>
            <a:off x="3097200" y="1417175"/>
            <a:ext cx="294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Reprocess (if needed)</a:t>
            </a:r>
            <a:endParaRPr b="1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07" name="Google Shape;1007;g129371f05f5_0_15"/>
          <p:cNvSpPr txBox="1"/>
          <p:nvPr/>
        </p:nvSpPr>
        <p:spPr>
          <a:xfrm>
            <a:off x="1795925" y="3505750"/>
            <a:ext cx="73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100K</a:t>
            </a:r>
            <a:endParaRPr b="1" sz="1200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08" name="Google Shape;1008;g129371f05f5_0_15"/>
          <p:cNvSpPr txBox="1"/>
          <p:nvPr/>
        </p:nvSpPr>
        <p:spPr>
          <a:xfrm>
            <a:off x="414225" y="3505750"/>
            <a:ext cx="73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45M</a:t>
            </a:r>
            <a:endParaRPr b="1" sz="1200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009" name="Google Shape;1009;g129371f05f5_0_15"/>
          <p:cNvCxnSpPr/>
          <p:nvPr/>
        </p:nvCxnSpPr>
        <p:spPr>
          <a:xfrm flipH="1" rot="5400000">
            <a:off x="7093313" y="3635200"/>
            <a:ext cx="658500" cy="4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10" name="Google Shape;1010;g129371f05f5_0_15"/>
          <p:cNvSpPr txBox="1"/>
          <p:nvPr/>
        </p:nvSpPr>
        <p:spPr>
          <a:xfrm>
            <a:off x="6286850" y="3980350"/>
            <a:ext cx="22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Evaluation</a:t>
            </a:r>
            <a:endParaRPr b="1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129371f05f5_0_20"/>
          <p:cNvSpPr txBox="1"/>
          <p:nvPr>
            <p:ph idx="1" type="body"/>
          </p:nvPr>
        </p:nvSpPr>
        <p:spPr>
          <a:xfrm>
            <a:off x="1612750" y="1419675"/>
            <a:ext cx="57276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Randomly choose a subset of data &amp; 2-6 features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6" name="Google Shape;1016;g129371f05f5_0_20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Ensemble Algorithm</a:t>
            </a:r>
            <a:endParaRPr/>
          </a:p>
        </p:txBody>
      </p:sp>
      <p:sp>
        <p:nvSpPr>
          <p:cNvPr id="1017" name="Google Shape;1017;g129371f05f5_0_20"/>
          <p:cNvSpPr txBox="1"/>
          <p:nvPr>
            <p:ph idx="1" type="body"/>
          </p:nvPr>
        </p:nvSpPr>
        <p:spPr>
          <a:xfrm>
            <a:off x="1172100" y="2245063"/>
            <a:ext cx="68358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Build NaiveBayes, Logistic Regression or Classification Tree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8" name="Google Shape;1018;g129371f05f5_0_20"/>
          <p:cNvSpPr txBox="1"/>
          <p:nvPr>
            <p:ph idx="1" type="body"/>
          </p:nvPr>
        </p:nvSpPr>
        <p:spPr>
          <a:xfrm>
            <a:off x="1058650" y="3019188"/>
            <a:ext cx="68358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Choose proper prediction method based on input model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9" name="Google Shape;1019;g129371f05f5_0_20"/>
          <p:cNvSpPr txBox="1"/>
          <p:nvPr>
            <p:ph idx="1" type="body"/>
          </p:nvPr>
        </p:nvSpPr>
        <p:spPr>
          <a:xfrm>
            <a:off x="1711775" y="3793325"/>
            <a:ext cx="57276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Average the predictive probabilities to get final result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20" name="Google Shape;1020;g129371f05f5_0_20"/>
          <p:cNvSpPr/>
          <p:nvPr/>
        </p:nvSpPr>
        <p:spPr>
          <a:xfrm>
            <a:off x="4329125" y="1883650"/>
            <a:ext cx="492900" cy="384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g129371f05f5_0_20"/>
          <p:cNvSpPr/>
          <p:nvPr/>
        </p:nvSpPr>
        <p:spPr>
          <a:xfrm>
            <a:off x="4343550" y="2670213"/>
            <a:ext cx="492900" cy="384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g129371f05f5_0_20"/>
          <p:cNvSpPr/>
          <p:nvPr/>
        </p:nvSpPr>
        <p:spPr>
          <a:xfrm>
            <a:off x="4343550" y="3456775"/>
            <a:ext cx="492900" cy="384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3" name="Google Shape;1023;g129371f05f5_0_20"/>
          <p:cNvGrpSpPr/>
          <p:nvPr/>
        </p:nvGrpSpPr>
        <p:grpSpPr>
          <a:xfrm>
            <a:off x="261839" y="3308850"/>
            <a:ext cx="1026168" cy="1565560"/>
            <a:chOff x="4572029" y="1613481"/>
            <a:chExt cx="1740447" cy="2655291"/>
          </a:xfrm>
        </p:grpSpPr>
        <p:sp>
          <p:nvSpPr>
            <p:cNvPr id="1024" name="Google Shape;1024;g129371f05f5_0_20"/>
            <p:cNvSpPr/>
            <p:nvPr/>
          </p:nvSpPr>
          <p:spPr>
            <a:xfrm>
              <a:off x="4817268" y="3594947"/>
              <a:ext cx="1167111" cy="673825"/>
            </a:xfrm>
            <a:custGeom>
              <a:rect b="b" l="l" r="r" t="t"/>
              <a:pathLst>
                <a:path extrusionOk="0" h="39596" w="68583">
                  <a:moveTo>
                    <a:pt x="34291" y="1"/>
                  </a:moveTo>
                  <a:cubicBezTo>
                    <a:pt x="15344" y="1"/>
                    <a:pt x="0" y="8874"/>
                    <a:pt x="0" y="19781"/>
                  </a:cubicBezTo>
                  <a:cubicBezTo>
                    <a:pt x="0" y="30723"/>
                    <a:pt x="15344" y="39596"/>
                    <a:pt x="34291" y="39596"/>
                  </a:cubicBezTo>
                  <a:cubicBezTo>
                    <a:pt x="53238" y="39596"/>
                    <a:pt x="68582" y="30723"/>
                    <a:pt x="68582" y="19781"/>
                  </a:cubicBezTo>
                  <a:cubicBezTo>
                    <a:pt x="68582" y="8874"/>
                    <a:pt x="53238" y="1"/>
                    <a:pt x="34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g129371f05f5_0_20"/>
            <p:cNvSpPr/>
            <p:nvPr/>
          </p:nvSpPr>
          <p:spPr>
            <a:xfrm>
              <a:off x="4781497" y="3342493"/>
              <a:ext cx="350254" cy="560148"/>
            </a:xfrm>
            <a:custGeom>
              <a:rect b="b" l="l" r="r" t="t"/>
              <a:pathLst>
                <a:path extrusionOk="0" h="32916" w="20582">
                  <a:moveTo>
                    <a:pt x="4841" y="0"/>
                  </a:moveTo>
                  <a:cubicBezTo>
                    <a:pt x="4493" y="0"/>
                    <a:pt x="4147" y="40"/>
                    <a:pt x="3803" y="125"/>
                  </a:cubicBezTo>
                  <a:cubicBezTo>
                    <a:pt x="34" y="1059"/>
                    <a:pt x="1" y="5896"/>
                    <a:pt x="4170" y="9465"/>
                  </a:cubicBezTo>
                  <a:cubicBezTo>
                    <a:pt x="8340" y="13068"/>
                    <a:pt x="14678" y="17638"/>
                    <a:pt x="16145" y="23308"/>
                  </a:cubicBezTo>
                  <a:lnTo>
                    <a:pt x="19815" y="32915"/>
                  </a:lnTo>
                  <a:lnTo>
                    <a:pt x="20282" y="24543"/>
                  </a:lnTo>
                  <a:cubicBezTo>
                    <a:pt x="20582" y="21140"/>
                    <a:pt x="18547" y="13735"/>
                    <a:pt x="15412" y="9031"/>
                  </a:cubicBezTo>
                  <a:cubicBezTo>
                    <a:pt x="12541" y="4726"/>
                    <a:pt x="8608" y="0"/>
                    <a:pt x="484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g129371f05f5_0_20"/>
            <p:cNvSpPr/>
            <p:nvPr/>
          </p:nvSpPr>
          <p:spPr>
            <a:xfrm>
              <a:off x="4855864" y="3391843"/>
              <a:ext cx="270782" cy="430747"/>
            </a:xfrm>
            <a:custGeom>
              <a:rect b="b" l="l" r="r" t="t"/>
              <a:pathLst>
                <a:path extrusionOk="0" h="25312" w="15912">
                  <a:moveTo>
                    <a:pt x="289" y="1"/>
                  </a:moveTo>
                  <a:cubicBezTo>
                    <a:pt x="187" y="1"/>
                    <a:pt x="92" y="63"/>
                    <a:pt x="67" y="160"/>
                  </a:cubicBezTo>
                  <a:cubicBezTo>
                    <a:pt x="0" y="261"/>
                    <a:pt x="67" y="427"/>
                    <a:pt x="167" y="494"/>
                  </a:cubicBezTo>
                  <a:cubicBezTo>
                    <a:pt x="5604" y="3063"/>
                    <a:pt x="14144" y="13303"/>
                    <a:pt x="15411" y="25078"/>
                  </a:cubicBezTo>
                  <a:cubicBezTo>
                    <a:pt x="15411" y="25178"/>
                    <a:pt x="15511" y="25278"/>
                    <a:pt x="15612" y="25312"/>
                  </a:cubicBezTo>
                  <a:lnTo>
                    <a:pt x="15678" y="25312"/>
                  </a:lnTo>
                  <a:cubicBezTo>
                    <a:pt x="15812" y="25312"/>
                    <a:pt x="15912" y="25178"/>
                    <a:pt x="15912" y="25045"/>
                  </a:cubicBezTo>
                  <a:cubicBezTo>
                    <a:pt x="14644" y="13070"/>
                    <a:pt x="5938" y="2662"/>
                    <a:pt x="401" y="27"/>
                  </a:cubicBezTo>
                  <a:cubicBezTo>
                    <a:pt x="365" y="9"/>
                    <a:pt x="327" y="1"/>
                    <a:pt x="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g129371f05f5_0_20"/>
            <p:cNvSpPr/>
            <p:nvPr/>
          </p:nvSpPr>
          <p:spPr>
            <a:xfrm>
              <a:off x="4791061" y="3582507"/>
              <a:ext cx="322533" cy="353045"/>
            </a:xfrm>
            <a:custGeom>
              <a:rect b="b" l="l" r="r" t="t"/>
              <a:pathLst>
                <a:path extrusionOk="0" h="20746" w="18953">
                  <a:moveTo>
                    <a:pt x="4161" y="0"/>
                  </a:moveTo>
                  <a:cubicBezTo>
                    <a:pt x="1365" y="0"/>
                    <a:pt x="1" y="1823"/>
                    <a:pt x="1006" y="4134"/>
                  </a:cubicBezTo>
                  <a:cubicBezTo>
                    <a:pt x="2040" y="6469"/>
                    <a:pt x="8512" y="8370"/>
                    <a:pt x="12548" y="12273"/>
                  </a:cubicBezTo>
                  <a:cubicBezTo>
                    <a:pt x="15884" y="15475"/>
                    <a:pt x="17451" y="18811"/>
                    <a:pt x="17818" y="20746"/>
                  </a:cubicBezTo>
                  <a:lnTo>
                    <a:pt x="18953" y="17210"/>
                  </a:lnTo>
                  <a:cubicBezTo>
                    <a:pt x="18519" y="8304"/>
                    <a:pt x="11948" y="1732"/>
                    <a:pt x="6277" y="298"/>
                  </a:cubicBezTo>
                  <a:cubicBezTo>
                    <a:pt x="5505" y="94"/>
                    <a:pt x="4796" y="0"/>
                    <a:pt x="41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g129371f05f5_0_20"/>
            <p:cNvSpPr/>
            <p:nvPr/>
          </p:nvSpPr>
          <p:spPr>
            <a:xfrm>
              <a:off x="4851881" y="3617291"/>
              <a:ext cx="265116" cy="285349"/>
            </a:xfrm>
            <a:custGeom>
              <a:rect b="b" l="l" r="r" t="t"/>
              <a:pathLst>
                <a:path extrusionOk="0" h="16768" w="15579">
                  <a:moveTo>
                    <a:pt x="248" y="1"/>
                  </a:moveTo>
                  <a:cubicBezTo>
                    <a:pt x="147" y="1"/>
                    <a:pt x="60" y="84"/>
                    <a:pt x="34" y="189"/>
                  </a:cubicBezTo>
                  <a:cubicBezTo>
                    <a:pt x="1" y="322"/>
                    <a:pt x="101" y="456"/>
                    <a:pt x="234" y="489"/>
                  </a:cubicBezTo>
                  <a:cubicBezTo>
                    <a:pt x="3704" y="1256"/>
                    <a:pt x="12376" y="6360"/>
                    <a:pt x="15045" y="16600"/>
                  </a:cubicBezTo>
                  <a:cubicBezTo>
                    <a:pt x="15078" y="16700"/>
                    <a:pt x="15145" y="16767"/>
                    <a:pt x="15245" y="16767"/>
                  </a:cubicBezTo>
                  <a:lnTo>
                    <a:pt x="15345" y="16767"/>
                  </a:lnTo>
                  <a:cubicBezTo>
                    <a:pt x="15479" y="16734"/>
                    <a:pt x="15579" y="16600"/>
                    <a:pt x="15545" y="16467"/>
                  </a:cubicBezTo>
                  <a:cubicBezTo>
                    <a:pt x="12810" y="6026"/>
                    <a:pt x="4171" y="856"/>
                    <a:pt x="334" y="22"/>
                  </a:cubicBezTo>
                  <a:cubicBezTo>
                    <a:pt x="305" y="7"/>
                    <a:pt x="276" y="1"/>
                    <a:pt x="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g129371f05f5_0_20"/>
            <p:cNvSpPr/>
            <p:nvPr/>
          </p:nvSpPr>
          <p:spPr>
            <a:xfrm>
              <a:off x="4979036" y="1787382"/>
              <a:ext cx="163504" cy="202253"/>
            </a:xfrm>
            <a:custGeom>
              <a:rect b="b" l="l" r="r" t="t"/>
              <a:pathLst>
                <a:path extrusionOk="0" h="11885" w="9608">
                  <a:moveTo>
                    <a:pt x="9578" y="2293"/>
                  </a:moveTo>
                  <a:lnTo>
                    <a:pt x="9608" y="2311"/>
                  </a:lnTo>
                  <a:cubicBezTo>
                    <a:pt x="9600" y="2303"/>
                    <a:pt x="9590" y="2297"/>
                    <a:pt x="9578" y="2293"/>
                  </a:cubicBezTo>
                  <a:close/>
                  <a:moveTo>
                    <a:pt x="6556" y="1"/>
                  </a:moveTo>
                  <a:cubicBezTo>
                    <a:pt x="6428" y="1"/>
                    <a:pt x="6327" y="65"/>
                    <a:pt x="6272" y="176"/>
                  </a:cubicBezTo>
                  <a:lnTo>
                    <a:pt x="5672" y="1310"/>
                  </a:lnTo>
                  <a:cubicBezTo>
                    <a:pt x="5638" y="1377"/>
                    <a:pt x="5572" y="1410"/>
                    <a:pt x="5538" y="1477"/>
                  </a:cubicBezTo>
                  <a:cubicBezTo>
                    <a:pt x="5505" y="1477"/>
                    <a:pt x="5471" y="1510"/>
                    <a:pt x="5438" y="1544"/>
                  </a:cubicBezTo>
                  <a:lnTo>
                    <a:pt x="5605" y="2177"/>
                  </a:lnTo>
                  <a:cubicBezTo>
                    <a:pt x="5632" y="2260"/>
                    <a:pt x="5750" y="2320"/>
                    <a:pt x="5847" y="2320"/>
                  </a:cubicBezTo>
                  <a:cubicBezTo>
                    <a:pt x="5868" y="2320"/>
                    <a:pt x="5887" y="2317"/>
                    <a:pt x="5905" y="2311"/>
                  </a:cubicBezTo>
                  <a:cubicBezTo>
                    <a:pt x="6039" y="2244"/>
                    <a:pt x="6172" y="2211"/>
                    <a:pt x="6339" y="2177"/>
                  </a:cubicBezTo>
                  <a:cubicBezTo>
                    <a:pt x="6405" y="2144"/>
                    <a:pt x="6472" y="2111"/>
                    <a:pt x="6572" y="2044"/>
                  </a:cubicBezTo>
                  <a:cubicBezTo>
                    <a:pt x="6606" y="2011"/>
                    <a:pt x="6672" y="1944"/>
                    <a:pt x="6706" y="1911"/>
                  </a:cubicBezTo>
                  <a:lnTo>
                    <a:pt x="7306" y="743"/>
                  </a:lnTo>
                  <a:cubicBezTo>
                    <a:pt x="7361" y="633"/>
                    <a:pt x="7462" y="568"/>
                    <a:pt x="7590" y="568"/>
                  </a:cubicBezTo>
                  <a:cubicBezTo>
                    <a:pt x="7617" y="568"/>
                    <a:pt x="7644" y="571"/>
                    <a:pt x="7673" y="576"/>
                  </a:cubicBezTo>
                  <a:lnTo>
                    <a:pt x="8307" y="710"/>
                  </a:lnTo>
                  <a:lnTo>
                    <a:pt x="8374" y="710"/>
                  </a:lnTo>
                  <a:lnTo>
                    <a:pt x="7306" y="176"/>
                  </a:lnTo>
                  <a:cubicBezTo>
                    <a:pt x="7306" y="143"/>
                    <a:pt x="7273" y="143"/>
                    <a:pt x="7239" y="143"/>
                  </a:cubicBezTo>
                  <a:lnTo>
                    <a:pt x="6639" y="9"/>
                  </a:lnTo>
                  <a:cubicBezTo>
                    <a:pt x="6610" y="3"/>
                    <a:pt x="6583" y="1"/>
                    <a:pt x="6556" y="1"/>
                  </a:cubicBezTo>
                  <a:close/>
                  <a:moveTo>
                    <a:pt x="8540" y="1685"/>
                  </a:moveTo>
                  <a:cubicBezTo>
                    <a:pt x="8507" y="1685"/>
                    <a:pt x="8474" y="1694"/>
                    <a:pt x="8440" y="1710"/>
                  </a:cubicBezTo>
                  <a:lnTo>
                    <a:pt x="8073" y="1944"/>
                  </a:lnTo>
                  <a:lnTo>
                    <a:pt x="8007" y="2177"/>
                  </a:lnTo>
                  <a:cubicBezTo>
                    <a:pt x="7973" y="2311"/>
                    <a:pt x="8007" y="2478"/>
                    <a:pt x="8107" y="2578"/>
                  </a:cubicBezTo>
                  <a:cubicBezTo>
                    <a:pt x="8173" y="2644"/>
                    <a:pt x="8207" y="2711"/>
                    <a:pt x="8273" y="2778"/>
                  </a:cubicBezTo>
                  <a:cubicBezTo>
                    <a:pt x="8318" y="2867"/>
                    <a:pt x="8407" y="2911"/>
                    <a:pt x="8491" y="2911"/>
                  </a:cubicBezTo>
                  <a:cubicBezTo>
                    <a:pt x="8533" y="2911"/>
                    <a:pt x="8574" y="2900"/>
                    <a:pt x="8607" y="2878"/>
                  </a:cubicBezTo>
                  <a:lnTo>
                    <a:pt x="9441" y="2311"/>
                  </a:lnTo>
                  <a:cubicBezTo>
                    <a:pt x="9474" y="2294"/>
                    <a:pt x="9508" y="2286"/>
                    <a:pt x="9537" y="2286"/>
                  </a:cubicBezTo>
                  <a:cubicBezTo>
                    <a:pt x="9552" y="2286"/>
                    <a:pt x="9566" y="2288"/>
                    <a:pt x="9578" y="2293"/>
                  </a:cubicBezTo>
                  <a:lnTo>
                    <a:pt x="9578" y="2293"/>
                  </a:lnTo>
                  <a:lnTo>
                    <a:pt x="8640" y="1710"/>
                  </a:lnTo>
                  <a:cubicBezTo>
                    <a:pt x="8607" y="1694"/>
                    <a:pt x="8574" y="1685"/>
                    <a:pt x="8540" y="1685"/>
                  </a:cubicBezTo>
                  <a:close/>
                  <a:moveTo>
                    <a:pt x="6267" y="3843"/>
                  </a:moveTo>
                  <a:cubicBezTo>
                    <a:pt x="6246" y="3843"/>
                    <a:pt x="6226" y="3844"/>
                    <a:pt x="6205" y="3845"/>
                  </a:cubicBezTo>
                  <a:cubicBezTo>
                    <a:pt x="6239" y="3979"/>
                    <a:pt x="6272" y="4112"/>
                    <a:pt x="6305" y="4279"/>
                  </a:cubicBezTo>
                  <a:cubicBezTo>
                    <a:pt x="6506" y="5380"/>
                    <a:pt x="5805" y="6914"/>
                    <a:pt x="4771" y="7715"/>
                  </a:cubicBezTo>
                  <a:cubicBezTo>
                    <a:pt x="4437" y="7982"/>
                    <a:pt x="4070" y="8182"/>
                    <a:pt x="3670" y="8215"/>
                  </a:cubicBezTo>
                  <a:cubicBezTo>
                    <a:pt x="3847" y="8603"/>
                    <a:pt x="4172" y="8805"/>
                    <a:pt x="4574" y="8805"/>
                  </a:cubicBezTo>
                  <a:cubicBezTo>
                    <a:pt x="4931" y="8805"/>
                    <a:pt x="5347" y="8645"/>
                    <a:pt x="5772" y="8315"/>
                  </a:cubicBezTo>
                  <a:cubicBezTo>
                    <a:pt x="6839" y="7515"/>
                    <a:pt x="7506" y="5947"/>
                    <a:pt x="7306" y="4846"/>
                  </a:cubicBezTo>
                  <a:cubicBezTo>
                    <a:pt x="7306" y="4267"/>
                    <a:pt x="6810" y="3843"/>
                    <a:pt x="6267" y="3843"/>
                  </a:cubicBezTo>
                  <a:close/>
                  <a:moveTo>
                    <a:pt x="4237" y="743"/>
                  </a:moveTo>
                  <a:cubicBezTo>
                    <a:pt x="4204" y="743"/>
                    <a:pt x="4171" y="776"/>
                    <a:pt x="4137" y="810"/>
                  </a:cubicBezTo>
                  <a:lnTo>
                    <a:pt x="3170" y="1544"/>
                  </a:lnTo>
                  <a:cubicBezTo>
                    <a:pt x="3170" y="1544"/>
                    <a:pt x="3136" y="1577"/>
                    <a:pt x="3136" y="1577"/>
                  </a:cubicBezTo>
                  <a:lnTo>
                    <a:pt x="3103" y="1610"/>
                  </a:lnTo>
                  <a:cubicBezTo>
                    <a:pt x="3070" y="1644"/>
                    <a:pt x="3036" y="1710"/>
                    <a:pt x="3036" y="1777"/>
                  </a:cubicBezTo>
                  <a:lnTo>
                    <a:pt x="3036" y="1810"/>
                  </a:lnTo>
                  <a:cubicBezTo>
                    <a:pt x="3003" y="1844"/>
                    <a:pt x="3003" y="1911"/>
                    <a:pt x="3003" y="1944"/>
                  </a:cubicBezTo>
                  <a:lnTo>
                    <a:pt x="3070" y="2878"/>
                  </a:lnTo>
                  <a:cubicBezTo>
                    <a:pt x="3070" y="3045"/>
                    <a:pt x="3003" y="3178"/>
                    <a:pt x="2903" y="3312"/>
                  </a:cubicBezTo>
                  <a:cubicBezTo>
                    <a:pt x="2736" y="3512"/>
                    <a:pt x="2603" y="3712"/>
                    <a:pt x="2469" y="3912"/>
                  </a:cubicBezTo>
                  <a:cubicBezTo>
                    <a:pt x="2403" y="3979"/>
                    <a:pt x="2336" y="4045"/>
                    <a:pt x="2236" y="4079"/>
                  </a:cubicBezTo>
                  <a:lnTo>
                    <a:pt x="2069" y="4079"/>
                  </a:lnTo>
                  <a:lnTo>
                    <a:pt x="1402" y="4045"/>
                  </a:lnTo>
                  <a:lnTo>
                    <a:pt x="1235" y="4045"/>
                  </a:lnTo>
                  <a:cubicBezTo>
                    <a:pt x="1202" y="4079"/>
                    <a:pt x="1168" y="4079"/>
                    <a:pt x="1168" y="4112"/>
                  </a:cubicBezTo>
                  <a:cubicBezTo>
                    <a:pt x="1102" y="4145"/>
                    <a:pt x="1068" y="4179"/>
                    <a:pt x="1068" y="4246"/>
                  </a:cubicBezTo>
                  <a:lnTo>
                    <a:pt x="501" y="5580"/>
                  </a:lnTo>
                  <a:cubicBezTo>
                    <a:pt x="435" y="5680"/>
                    <a:pt x="468" y="5813"/>
                    <a:pt x="568" y="5880"/>
                  </a:cubicBezTo>
                  <a:lnTo>
                    <a:pt x="1268" y="6314"/>
                  </a:lnTo>
                  <a:cubicBezTo>
                    <a:pt x="1302" y="6347"/>
                    <a:pt x="1302" y="6414"/>
                    <a:pt x="1268" y="6481"/>
                  </a:cubicBezTo>
                  <a:cubicBezTo>
                    <a:pt x="1235" y="6681"/>
                    <a:pt x="1202" y="6881"/>
                    <a:pt x="1168" y="7081"/>
                  </a:cubicBezTo>
                  <a:cubicBezTo>
                    <a:pt x="1135" y="7248"/>
                    <a:pt x="1068" y="7381"/>
                    <a:pt x="968" y="7515"/>
                  </a:cubicBezTo>
                  <a:lnTo>
                    <a:pt x="134" y="8282"/>
                  </a:lnTo>
                  <a:lnTo>
                    <a:pt x="101" y="8315"/>
                  </a:lnTo>
                  <a:cubicBezTo>
                    <a:pt x="68" y="8349"/>
                    <a:pt x="68" y="8349"/>
                    <a:pt x="68" y="8382"/>
                  </a:cubicBezTo>
                  <a:cubicBezTo>
                    <a:pt x="1" y="8482"/>
                    <a:pt x="1" y="8582"/>
                    <a:pt x="1" y="8682"/>
                  </a:cubicBezTo>
                  <a:lnTo>
                    <a:pt x="168" y="9649"/>
                  </a:lnTo>
                  <a:cubicBezTo>
                    <a:pt x="168" y="9683"/>
                    <a:pt x="168" y="9750"/>
                    <a:pt x="234" y="9750"/>
                  </a:cubicBezTo>
                  <a:lnTo>
                    <a:pt x="1235" y="10350"/>
                  </a:lnTo>
                  <a:cubicBezTo>
                    <a:pt x="1202" y="10317"/>
                    <a:pt x="1168" y="10283"/>
                    <a:pt x="1168" y="10217"/>
                  </a:cubicBezTo>
                  <a:lnTo>
                    <a:pt x="1002" y="9283"/>
                  </a:lnTo>
                  <a:cubicBezTo>
                    <a:pt x="968" y="9149"/>
                    <a:pt x="1002" y="8982"/>
                    <a:pt x="1135" y="8882"/>
                  </a:cubicBezTo>
                  <a:lnTo>
                    <a:pt x="1969" y="8115"/>
                  </a:lnTo>
                  <a:cubicBezTo>
                    <a:pt x="2069" y="7982"/>
                    <a:pt x="2136" y="7848"/>
                    <a:pt x="2169" y="7681"/>
                  </a:cubicBezTo>
                  <a:cubicBezTo>
                    <a:pt x="2202" y="7481"/>
                    <a:pt x="2236" y="7281"/>
                    <a:pt x="2269" y="7081"/>
                  </a:cubicBezTo>
                  <a:cubicBezTo>
                    <a:pt x="2303" y="6914"/>
                    <a:pt x="2236" y="6781"/>
                    <a:pt x="2102" y="6714"/>
                  </a:cubicBezTo>
                  <a:lnTo>
                    <a:pt x="1602" y="6514"/>
                  </a:lnTo>
                  <a:cubicBezTo>
                    <a:pt x="1469" y="6447"/>
                    <a:pt x="1435" y="6314"/>
                    <a:pt x="1469" y="6180"/>
                  </a:cubicBezTo>
                  <a:lnTo>
                    <a:pt x="2069" y="4879"/>
                  </a:lnTo>
                  <a:cubicBezTo>
                    <a:pt x="2069" y="4813"/>
                    <a:pt x="2102" y="4779"/>
                    <a:pt x="2169" y="4746"/>
                  </a:cubicBezTo>
                  <a:cubicBezTo>
                    <a:pt x="2236" y="4679"/>
                    <a:pt x="2336" y="4646"/>
                    <a:pt x="2403" y="4646"/>
                  </a:cubicBezTo>
                  <a:lnTo>
                    <a:pt x="3036" y="4679"/>
                  </a:lnTo>
                  <a:cubicBezTo>
                    <a:pt x="3103" y="4679"/>
                    <a:pt x="3170" y="4679"/>
                    <a:pt x="3203" y="4646"/>
                  </a:cubicBezTo>
                  <a:cubicBezTo>
                    <a:pt x="3303" y="4613"/>
                    <a:pt x="3370" y="4546"/>
                    <a:pt x="3437" y="4479"/>
                  </a:cubicBezTo>
                  <a:cubicBezTo>
                    <a:pt x="3570" y="4279"/>
                    <a:pt x="3704" y="4079"/>
                    <a:pt x="3870" y="3879"/>
                  </a:cubicBezTo>
                  <a:cubicBezTo>
                    <a:pt x="3970" y="3779"/>
                    <a:pt x="4004" y="3612"/>
                    <a:pt x="4004" y="3445"/>
                  </a:cubicBezTo>
                  <a:lnTo>
                    <a:pt x="3970" y="2544"/>
                  </a:lnTo>
                  <a:cubicBezTo>
                    <a:pt x="3937" y="2478"/>
                    <a:pt x="3937" y="2444"/>
                    <a:pt x="3970" y="2378"/>
                  </a:cubicBezTo>
                  <a:cubicBezTo>
                    <a:pt x="4004" y="2277"/>
                    <a:pt x="4037" y="2211"/>
                    <a:pt x="4137" y="2144"/>
                  </a:cubicBezTo>
                  <a:lnTo>
                    <a:pt x="5071" y="1377"/>
                  </a:lnTo>
                  <a:cubicBezTo>
                    <a:pt x="5118" y="1353"/>
                    <a:pt x="5166" y="1330"/>
                    <a:pt x="5213" y="1330"/>
                  </a:cubicBezTo>
                  <a:cubicBezTo>
                    <a:pt x="5232" y="1330"/>
                    <a:pt x="5252" y="1334"/>
                    <a:pt x="5271" y="1343"/>
                  </a:cubicBezTo>
                  <a:lnTo>
                    <a:pt x="4337" y="743"/>
                  </a:lnTo>
                  <a:close/>
                  <a:moveTo>
                    <a:pt x="5043" y="10324"/>
                  </a:moveTo>
                  <a:cubicBezTo>
                    <a:pt x="5009" y="10324"/>
                    <a:pt x="4973" y="10332"/>
                    <a:pt x="4938" y="10350"/>
                  </a:cubicBezTo>
                  <a:cubicBezTo>
                    <a:pt x="4804" y="10383"/>
                    <a:pt x="4671" y="10450"/>
                    <a:pt x="4537" y="10483"/>
                  </a:cubicBezTo>
                  <a:cubicBezTo>
                    <a:pt x="4504" y="10483"/>
                    <a:pt x="4437" y="10517"/>
                    <a:pt x="4404" y="10517"/>
                  </a:cubicBezTo>
                  <a:lnTo>
                    <a:pt x="4437" y="10617"/>
                  </a:lnTo>
                  <a:cubicBezTo>
                    <a:pt x="4437" y="10650"/>
                    <a:pt x="4471" y="10717"/>
                    <a:pt x="4537" y="10717"/>
                  </a:cubicBezTo>
                  <a:lnTo>
                    <a:pt x="5538" y="11317"/>
                  </a:lnTo>
                  <a:cubicBezTo>
                    <a:pt x="5505" y="11284"/>
                    <a:pt x="5471" y="11251"/>
                    <a:pt x="5471" y="11217"/>
                  </a:cubicBezTo>
                  <a:lnTo>
                    <a:pt x="5238" y="10483"/>
                  </a:lnTo>
                  <a:cubicBezTo>
                    <a:pt x="5214" y="10386"/>
                    <a:pt x="5135" y="10324"/>
                    <a:pt x="5043" y="10324"/>
                  </a:cubicBezTo>
                  <a:close/>
                  <a:moveTo>
                    <a:pt x="2368" y="9716"/>
                  </a:moveTo>
                  <a:cubicBezTo>
                    <a:pt x="2325" y="9716"/>
                    <a:pt x="2280" y="9727"/>
                    <a:pt x="2236" y="9750"/>
                  </a:cubicBezTo>
                  <a:lnTo>
                    <a:pt x="1769" y="10083"/>
                  </a:lnTo>
                  <a:lnTo>
                    <a:pt x="1402" y="11050"/>
                  </a:lnTo>
                  <a:cubicBezTo>
                    <a:pt x="1369" y="11151"/>
                    <a:pt x="1402" y="11251"/>
                    <a:pt x="1502" y="11317"/>
                  </a:cubicBezTo>
                  <a:lnTo>
                    <a:pt x="2503" y="11884"/>
                  </a:lnTo>
                  <a:cubicBezTo>
                    <a:pt x="2403" y="11818"/>
                    <a:pt x="2369" y="11718"/>
                    <a:pt x="2436" y="11618"/>
                  </a:cubicBezTo>
                  <a:lnTo>
                    <a:pt x="2870" y="10450"/>
                  </a:lnTo>
                  <a:cubicBezTo>
                    <a:pt x="2903" y="10317"/>
                    <a:pt x="2870" y="10150"/>
                    <a:pt x="2770" y="10050"/>
                  </a:cubicBezTo>
                  <a:cubicBezTo>
                    <a:pt x="2703" y="9983"/>
                    <a:pt x="2636" y="9916"/>
                    <a:pt x="2603" y="9850"/>
                  </a:cubicBezTo>
                  <a:cubicBezTo>
                    <a:pt x="2536" y="9761"/>
                    <a:pt x="2454" y="9716"/>
                    <a:pt x="2368" y="9716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g129371f05f5_0_20"/>
            <p:cNvSpPr/>
            <p:nvPr/>
          </p:nvSpPr>
          <p:spPr>
            <a:xfrm>
              <a:off x="4979036" y="1787382"/>
              <a:ext cx="163504" cy="202253"/>
            </a:xfrm>
            <a:custGeom>
              <a:rect b="b" l="l" r="r" t="t"/>
              <a:pathLst>
                <a:path extrusionOk="0" h="11885" w="9608">
                  <a:moveTo>
                    <a:pt x="9578" y="2293"/>
                  </a:moveTo>
                  <a:lnTo>
                    <a:pt x="9608" y="2311"/>
                  </a:lnTo>
                  <a:cubicBezTo>
                    <a:pt x="9600" y="2303"/>
                    <a:pt x="9590" y="2297"/>
                    <a:pt x="9578" y="2293"/>
                  </a:cubicBezTo>
                  <a:close/>
                  <a:moveTo>
                    <a:pt x="6556" y="1"/>
                  </a:moveTo>
                  <a:cubicBezTo>
                    <a:pt x="6428" y="1"/>
                    <a:pt x="6327" y="65"/>
                    <a:pt x="6272" y="176"/>
                  </a:cubicBezTo>
                  <a:lnTo>
                    <a:pt x="5672" y="1310"/>
                  </a:lnTo>
                  <a:cubicBezTo>
                    <a:pt x="5638" y="1377"/>
                    <a:pt x="5572" y="1410"/>
                    <a:pt x="5538" y="1477"/>
                  </a:cubicBezTo>
                  <a:cubicBezTo>
                    <a:pt x="5505" y="1477"/>
                    <a:pt x="5471" y="1510"/>
                    <a:pt x="5438" y="1544"/>
                  </a:cubicBezTo>
                  <a:lnTo>
                    <a:pt x="5605" y="2177"/>
                  </a:lnTo>
                  <a:cubicBezTo>
                    <a:pt x="5632" y="2260"/>
                    <a:pt x="5750" y="2320"/>
                    <a:pt x="5847" y="2320"/>
                  </a:cubicBezTo>
                  <a:cubicBezTo>
                    <a:pt x="5868" y="2320"/>
                    <a:pt x="5887" y="2317"/>
                    <a:pt x="5905" y="2311"/>
                  </a:cubicBezTo>
                  <a:cubicBezTo>
                    <a:pt x="6039" y="2244"/>
                    <a:pt x="6172" y="2211"/>
                    <a:pt x="6339" y="2177"/>
                  </a:cubicBezTo>
                  <a:cubicBezTo>
                    <a:pt x="6405" y="2144"/>
                    <a:pt x="6472" y="2111"/>
                    <a:pt x="6572" y="2044"/>
                  </a:cubicBezTo>
                  <a:cubicBezTo>
                    <a:pt x="6606" y="2011"/>
                    <a:pt x="6672" y="1944"/>
                    <a:pt x="6706" y="1911"/>
                  </a:cubicBezTo>
                  <a:lnTo>
                    <a:pt x="7306" y="743"/>
                  </a:lnTo>
                  <a:cubicBezTo>
                    <a:pt x="7361" y="633"/>
                    <a:pt x="7462" y="568"/>
                    <a:pt x="7590" y="568"/>
                  </a:cubicBezTo>
                  <a:cubicBezTo>
                    <a:pt x="7617" y="568"/>
                    <a:pt x="7644" y="571"/>
                    <a:pt x="7673" y="576"/>
                  </a:cubicBezTo>
                  <a:lnTo>
                    <a:pt x="8307" y="710"/>
                  </a:lnTo>
                  <a:lnTo>
                    <a:pt x="8374" y="710"/>
                  </a:lnTo>
                  <a:lnTo>
                    <a:pt x="7306" y="176"/>
                  </a:lnTo>
                  <a:cubicBezTo>
                    <a:pt x="7306" y="143"/>
                    <a:pt x="7273" y="143"/>
                    <a:pt x="7239" y="143"/>
                  </a:cubicBezTo>
                  <a:lnTo>
                    <a:pt x="6639" y="9"/>
                  </a:lnTo>
                  <a:cubicBezTo>
                    <a:pt x="6610" y="3"/>
                    <a:pt x="6583" y="1"/>
                    <a:pt x="6556" y="1"/>
                  </a:cubicBezTo>
                  <a:close/>
                  <a:moveTo>
                    <a:pt x="8540" y="1685"/>
                  </a:moveTo>
                  <a:cubicBezTo>
                    <a:pt x="8507" y="1685"/>
                    <a:pt x="8474" y="1694"/>
                    <a:pt x="8440" y="1710"/>
                  </a:cubicBezTo>
                  <a:lnTo>
                    <a:pt x="8073" y="1944"/>
                  </a:lnTo>
                  <a:lnTo>
                    <a:pt x="8007" y="2177"/>
                  </a:lnTo>
                  <a:cubicBezTo>
                    <a:pt x="7973" y="2311"/>
                    <a:pt x="8007" y="2478"/>
                    <a:pt x="8107" y="2578"/>
                  </a:cubicBezTo>
                  <a:cubicBezTo>
                    <a:pt x="8173" y="2644"/>
                    <a:pt x="8207" y="2711"/>
                    <a:pt x="8273" y="2778"/>
                  </a:cubicBezTo>
                  <a:cubicBezTo>
                    <a:pt x="8318" y="2867"/>
                    <a:pt x="8407" y="2911"/>
                    <a:pt x="8491" y="2911"/>
                  </a:cubicBezTo>
                  <a:cubicBezTo>
                    <a:pt x="8533" y="2911"/>
                    <a:pt x="8574" y="2900"/>
                    <a:pt x="8607" y="2878"/>
                  </a:cubicBezTo>
                  <a:lnTo>
                    <a:pt x="9441" y="2311"/>
                  </a:lnTo>
                  <a:cubicBezTo>
                    <a:pt x="9474" y="2294"/>
                    <a:pt x="9508" y="2286"/>
                    <a:pt x="9537" y="2286"/>
                  </a:cubicBezTo>
                  <a:cubicBezTo>
                    <a:pt x="9552" y="2286"/>
                    <a:pt x="9566" y="2288"/>
                    <a:pt x="9578" y="2293"/>
                  </a:cubicBezTo>
                  <a:lnTo>
                    <a:pt x="9578" y="2293"/>
                  </a:lnTo>
                  <a:lnTo>
                    <a:pt x="8640" y="1710"/>
                  </a:lnTo>
                  <a:cubicBezTo>
                    <a:pt x="8607" y="1694"/>
                    <a:pt x="8574" y="1685"/>
                    <a:pt x="8540" y="1685"/>
                  </a:cubicBezTo>
                  <a:close/>
                  <a:moveTo>
                    <a:pt x="6267" y="3843"/>
                  </a:moveTo>
                  <a:cubicBezTo>
                    <a:pt x="6246" y="3843"/>
                    <a:pt x="6226" y="3844"/>
                    <a:pt x="6205" y="3845"/>
                  </a:cubicBezTo>
                  <a:cubicBezTo>
                    <a:pt x="6239" y="3979"/>
                    <a:pt x="6272" y="4112"/>
                    <a:pt x="6305" y="4279"/>
                  </a:cubicBezTo>
                  <a:cubicBezTo>
                    <a:pt x="6506" y="5380"/>
                    <a:pt x="5805" y="6914"/>
                    <a:pt x="4771" y="7715"/>
                  </a:cubicBezTo>
                  <a:cubicBezTo>
                    <a:pt x="4437" y="7982"/>
                    <a:pt x="4070" y="8182"/>
                    <a:pt x="3670" y="8215"/>
                  </a:cubicBezTo>
                  <a:cubicBezTo>
                    <a:pt x="3847" y="8603"/>
                    <a:pt x="4172" y="8805"/>
                    <a:pt x="4574" y="8805"/>
                  </a:cubicBezTo>
                  <a:cubicBezTo>
                    <a:pt x="4931" y="8805"/>
                    <a:pt x="5347" y="8645"/>
                    <a:pt x="5772" y="8315"/>
                  </a:cubicBezTo>
                  <a:cubicBezTo>
                    <a:pt x="6839" y="7515"/>
                    <a:pt x="7506" y="5947"/>
                    <a:pt x="7306" y="4846"/>
                  </a:cubicBezTo>
                  <a:cubicBezTo>
                    <a:pt x="7306" y="4267"/>
                    <a:pt x="6810" y="3843"/>
                    <a:pt x="6267" y="3843"/>
                  </a:cubicBezTo>
                  <a:close/>
                  <a:moveTo>
                    <a:pt x="4237" y="743"/>
                  </a:moveTo>
                  <a:cubicBezTo>
                    <a:pt x="4204" y="743"/>
                    <a:pt x="4171" y="776"/>
                    <a:pt x="4137" y="810"/>
                  </a:cubicBezTo>
                  <a:lnTo>
                    <a:pt x="3170" y="1544"/>
                  </a:lnTo>
                  <a:cubicBezTo>
                    <a:pt x="3170" y="1544"/>
                    <a:pt x="3136" y="1577"/>
                    <a:pt x="3136" y="1577"/>
                  </a:cubicBezTo>
                  <a:lnTo>
                    <a:pt x="3103" y="1610"/>
                  </a:lnTo>
                  <a:cubicBezTo>
                    <a:pt x="3070" y="1644"/>
                    <a:pt x="3036" y="1710"/>
                    <a:pt x="3036" y="1777"/>
                  </a:cubicBezTo>
                  <a:lnTo>
                    <a:pt x="3036" y="1810"/>
                  </a:lnTo>
                  <a:cubicBezTo>
                    <a:pt x="3003" y="1844"/>
                    <a:pt x="3003" y="1911"/>
                    <a:pt x="3003" y="1944"/>
                  </a:cubicBezTo>
                  <a:lnTo>
                    <a:pt x="3070" y="2878"/>
                  </a:lnTo>
                  <a:cubicBezTo>
                    <a:pt x="3070" y="3045"/>
                    <a:pt x="3003" y="3178"/>
                    <a:pt x="2903" y="3312"/>
                  </a:cubicBezTo>
                  <a:cubicBezTo>
                    <a:pt x="2736" y="3512"/>
                    <a:pt x="2603" y="3712"/>
                    <a:pt x="2469" y="3912"/>
                  </a:cubicBezTo>
                  <a:cubicBezTo>
                    <a:pt x="2403" y="3979"/>
                    <a:pt x="2336" y="4045"/>
                    <a:pt x="2236" y="4079"/>
                  </a:cubicBezTo>
                  <a:lnTo>
                    <a:pt x="2069" y="4079"/>
                  </a:lnTo>
                  <a:lnTo>
                    <a:pt x="1402" y="4045"/>
                  </a:lnTo>
                  <a:lnTo>
                    <a:pt x="1235" y="4045"/>
                  </a:lnTo>
                  <a:cubicBezTo>
                    <a:pt x="1202" y="4079"/>
                    <a:pt x="1168" y="4079"/>
                    <a:pt x="1168" y="4112"/>
                  </a:cubicBezTo>
                  <a:cubicBezTo>
                    <a:pt x="1102" y="4145"/>
                    <a:pt x="1068" y="4179"/>
                    <a:pt x="1068" y="4246"/>
                  </a:cubicBezTo>
                  <a:lnTo>
                    <a:pt x="501" y="5580"/>
                  </a:lnTo>
                  <a:cubicBezTo>
                    <a:pt x="435" y="5680"/>
                    <a:pt x="468" y="5813"/>
                    <a:pt x="568" y="5880"/>
                  </a:cubicBezTo>
                  <a:lnTo>
                    <a:pt x="1268" y="6314"/>
                  </a:lnTo>
                  <a:cubicBezTo>
                    <a:pt x="1302" y="6347"/>
                    <a:pt x="1302" y="6414"/>
                    <a:pt x="1268" y="6481"/>
                  </a:cubicBezTo>
                  <a:cubicBezTo>
                    <a:pt x="1235" y="6681"/>
                    <a:pt x="1202" y="6881"/>
                    <a:pt x="1168" y="7081"/>
                  </a:cubicBezTo>
                  <a:cubicBezTo>
                    <a:pt x="1135" y="7248"/>
                    <a:pt x="1068" y="7381"/>
                    <a:pt x="968" y="7515"/>
                  </a:cubicBezTo>
                  <a:lnTo>
                    <a:pt x="134" y="8282"/>
                  </a:lnTo>
                  <a:lnTo>
                    <a:pt x="101" y="8315"/>
                  </a:lnTo>
                  <a:cubicBezTo>
                    <a:pt x="68" y="8349"/>
                    <a:pt x="68" y="8349"/>
                    <a:pt x="68" y="8382"/>
                  </a:cubicBezTo>
                  <a:cubicBezTo>
                    <a:pt x="1" y="8482"/>
                    <a:pt x="1" y="8582"/>
                    <a:pt x="1" y="8682"/>
                  </a:cubicBezTo>
                  <a:lnTo>
                    <a:pt x="168" y="9649"/>
                  </a:lnTo>
                  <a:cubicBezTo>
                    <a:pt x="168" y="9683"/>
                    <a:pt x="168" y="9750"/>
                    <a:pt x="234" y="9750"/>
                  </a:cubicBezTo>
                  <a:lnTo>
                    <a:pt x="1235" y="10350"/>
                  </a:lnTo>
                  <a:cubicBezTo>
                    <a:pt x="1202" y="10317"/>
                    <a:pt x="1168" y="10283"/>
                    <a:pt x="1168" y="10217"/>
                  </a:cubicBezTo>
                  <a:lnTo>
                    <a:pt x="1002" y="9283"/>
                  </a:lnTo>
                  <a:cubicBezTo>
                    <a:pt x="968" y="9149"/>
                    <a:pt x="1002" y="8982"/>
                    <a:pt x="1135" y="8882"/>
                  </a:cubicBezTo>
                  <a:lnTo>
                    <a:pt x="1969" y="8115"/>
                  </a:lnTo>
                  <a:cubicBezTo>
                    <a:pt x="2069" y="7982"/>
                    <a:pt x="2136" y="7848"/>
                    <a:pt x="2169" y="7681"/>
                  </a:cubicBezTo>
                  <a:cubicBezTo>
                    <a:pt x="2202" y="7481"/>
                    <a:pt x="2236" y="7281"/>
                    <a:pt x="2269" y="7081"/>
                  </a:cubicBezTo>
                  <a:cubicBezTo>
                    <a:pt x="2303" y="6914"/>
                    <a:pt x="2236" y="6781"/>
                    <a:pt x="2102" y="6714"/>
                  </a:cubicBezTo>
                  <a:lnTo>
                    <a:pt x="1602" y="6514"/>
                  </a:lnTo>
                  <a:cubicBezTo>
                    <a:pt x="1469" y="6447"/>
                    <a:pt x="1435" y="6314"/>
                    <a:pt x="1469" y="6180"/>
                  </a:cubicBezTo>
                  <a:lnTo>
                    <a:pt x="2069" y="4879"/>
                  </a:lnTo>
                  <a:cubicBezTo>
                    <a:pt x="2069" y="4813"/>
                    <a:pt x="2102" y="4779"/>
                    <a:pt x="2169" y="4746"/>
                  </a:cubicBezTo>
                  <a:cubicBezTo>
                    <a:pt x="2236" y="4679"/>
                    <a:pt x="2336" y="4646"/>
                    <a:pt x="2403" y="4646"/>
                  </a:cubicBezTo>
                  <a:lnTo>
                    <a:pt x="3036" y="4679"/>
                  </a:lnTo>
                  <a:cubicBezTo>
                    <a:pt x="3103" y="4679"/>
                    <a:pt x="3170" y="4679"/>
                    <a:pt x="3203" y="4646"/>
                  </a:cubicBezTo>
                  <a:cubicBezTo>
                    <a:pt x="3303" y="4613"/>
                    <a:pt x="3370" y="4546"/>
                    <a:pt x="3437" y="4479"/>
                  </a:cubicBezTo>
                  <a:cubicBezTo>
                    <a:pt x="3570" y="4279"/>
                    <a:pt x="3704" y="4079"/>
                    <a:pt x="3870" y="3879"/>
                  </a:cubicBezTo>
                  <a:cubicBezTo>
                    <a:pt x="3970" y="3779"/>
                    <a:pt x="4004" y="3612"/>
                    <a:pt x="4004" y="3445"/>
                  </a:cubicBezTo>
                  <a:lnTo>
                    <a:pt x="3970" y="2544"/>
                  </a:lnTo>
                  <a:cubicBezTo>
                    <a:pt x="3937" y="2478"/>
                    <a:pt x="3937" y="2444"/>
                    <a:pt x="3970" y="2378"/>
                  </a:cubicBezTo>
                  <a:cubicBezTo>
                    <a:pt x="4004" y="2277"/>
                    <a:pt x="4037" y="2211"/>
                    <a:pt x="4137" y="2144"/>
                  </a:cubicBezTo>
                  <a:lnTo>
                    <a:pt x="5071" y="1377"/>
                  </a:lnTo>
                  <a:cubicBezTo>
                    <a:pt x="5118" y="1353"/>
                    <a:pt x="5166" y="1330"/>
                    <a:pt x="5213" y="1330"/>
                  </a:cubicBezTo>
                  <a:cubicBezTo>
                    <a:pt x="5232" y="1330"/>
                    <a:pt x="5252" y="1334"/>
                    <a:pt x="5271" y="1343"/>
                  </a:cubicBezTo>
                  <a:lnTo>
                    <a:pt x="4337" y="743"/>
                  </a:lnTo>
                  <a:close/>
                  <a:moveTo>
                    <a:pt x="5043" y="10324"/>
                  </a:moveTo>
                  <a:cubicBezTo>
                    <a:pt x="5009" y="10324"/>
                    <a:pt x="4973" y="10332"/>
                    <a:pt x="4938" y="10350"/>
                  </a:cubicBezTo>
                  <a:cubicBezTo>
                    <a:pt x="4804" y="10383"/>
                    <a:pt x="4671" y="10450"/>
                    <a:pt x="4537" y="10483"/>
                  </a:cubicBezTo>
                  <a:cubicBezTo>
                    <a:pt x="4504" y="10483"/>
                    <a:pt x="4437" y="10517"/>
                    <a:pt x="4404" y="10517"/>
                  </a:cubicBezTo>
                  <a:lnTo>
                    <a:pt x="4437" y="10617"/>
                  </a:lnTo>
                  <a:cubicBezTo>
                    <a:pt x="4437" y="10650"/>
                    <a:pt x="4471" y="10717"/>
                    <a:pt x="4537" y="10717"/>
                  </a:cubicBezTo>
                  <a:lnTo>
                    <a:pt x="5538" y="11317"/>
                  </a:lnTo>
                  <a:cubicBezTo>
                    <a:pt x="5505" y="11284"/>
                    <a:pt x="5471" y="11251"/>
                    <a:pt x="5471" y="11217"/>
                  </a:cubicBezTo>
                  <a:lnTo>
                    <a:pt x="5238" y="10483"/>
                  </a:lnTo>
                  <a:cubicBezTo>
                    <a:pt x="5214" y="10386"/>
                    <a:pt x="5135" y="10324"/>
                    <a:pt x="5043" y="10324"/>
                  </a:cubicBezTo>
                  <a:close/>
                  <a:moveTo>
                    <a:pt x="2368" y="9716"/>
                  </a:moveTo>
                  <a:cubicBezTo>
                    <a:pt x="2325" y="9716"/>
                    <a:pt x="2280" y="9727"/>
                    <a:pt x="2236" y="9750"/>
                  </a:cubicBezTo>
                  <a:lnTo>
                    <a:pt x="1769" y="10083"/>
                  </a:lnTo>
                  <a:lnTo>
                    <a:pt x="1402" y="11050"/>
                  </a:lnTo>
                  <a:cubicBezTo>
                    <a:pt x="1369" y="11151"/>
                    <a:pt x="1402" y="11251"/>
                    <a:pt x="1502" y="11317"/>
                  </a:cubicBezTo>
                  <a:lnTo>
                    <a:pt x="2503" y="11884"/>
                  </a:lnTo>
                  <a:cubicBezTo>
                    <a:pt x="2403" y="11818"/>
                    <a:pt x="2369" y="11718"/>
                    <a:pt x="2436" y="11618"/>
                  </a:cubicBezTo>
                  <a:lnTo>
                    <a:pt x="2870" y="10450"/>
                  </a:lnTo>
                  <a:cubicBezTo>
                    <a:pt x="2903" y="10317"/>
                    <a:pt x="2870" y="10150"/>
                    <a:pt x="2770" y="10050"/>
                  </a:cubicBezTo>
                  <a:cubicBezTo>
                    <a:pt x="2703" y="9983"/>
                    <a:pt x="2636" y="9916"/>
                    <a:pt x="2603" y="9850"/>
                  </a:cubicBezTo>
                  <a:cubicBezTo>
                    <a:pt x="2536" y="9761"/>
                    <a:pt x="2454" y="9716"/>
                    <a:pt x="2368" y="97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g129371f05f5_0_20"/>
            <p:cNvSpPr/>
            <p:nvPr/>
          </p:nvSpPr>
          <p:spPr>
            <a:xfrm>
              <a:off x="4979036" y="1787382"/>
              <a:ext cx="163504" cy="202253"/>
            </a:xfrm>
            <a:custGeom>
              <a:rect b="b" l="l" r="r" t="t"/>
              <a:pathLst>
                <a:path extrusionOk="0" h="11885" w="9608">
                  <a:moveTo>
                    <a:pt x="9578" y="2293"/>
                  </a:moveTo>
                  <a:lnTo>
                    <a:pt x="9608" y="2311"/>
                  </a:lnTo>
                  <a:cubicBezTo>
                    <a:pt x="9600" y="2303"/>
                    <a:pt x="9590" y="2297"/>
                    <a:pt x="9578" y="2293"/>
                  </a:cubicBezTo>
                  <a:close/>
                  <a:moveTo>
                    <a:pt x="6556" y="1"/>
                  </a:moveTo>
                  <a:cubicBezTo>
                    <a:pt x="6428" y="1"/>
                    <a:pt x="6327" y="65"/>
                    <a:pt x="6272" y="176"/>
                  </a:cubicBezTo>
                  <a:lnTo>
                    <a:pt x="5672" y="1310"/>
                  </a:lnTo>
                  <a:cubicBezTo>
                    <a:pt x="5638" y="1377"/>
                    <a:pt x="5572" y="1410"/>
                    <a:pt x="5538" y="1477"/>
                  </a:cubicBezTo>
                  <a:cubicBezTo>
                    <a:pt x="5505" y="1477"/>
                    <a:pt x="5471" y="1510"/>
                    <a:pt x="5438" y="1544"/>
                  </a:cubicBezTo>
                  <a:lnTo>
                    <a:pt x="5605" y="2177"/>
                  </a:lnTo>
                  <a:cubicBezTo>
                    <a:pt x="5632" y="2260"/>
                    <a:pt x="5750" y="2320"/>
                    <a:pt x="5847" y="2320"/>
                  </a:cubicBezTo>
                  <a:cubicBezTo>
                    <a:pt x="5868" y="2320"/>
                    <a:pt x="5887" y="2317"/>
                    <a:pt x="5905" y="2311"/>
                  </a:cubicBezTo>
                  <a:cubicBezTo>
                    <a:pt x="6039" y="2244"/>
                    <a:pt x="6172" y="2211"/>
                    <a:pt x="6339" y="2177"/>
                  </a:cubicBezTo>
                  <a:cubicBezTo>
                    <a:pt x="6405" y="2144"/>
                    <a:pt x="6472" y="2111"/>
                    <a:pt x="6572" y="2044"/>
                  </a:cubicBezTo>
                  <a:cubicBezTo>
                    <a:pt x="6606" y="2011"/>
                    <a:pt x="6672" y="1944"/>
                    <a:pt x="6706" y="1911"/>
                  </a:cubicBezTo>
                  <a:lnTo>
                    <a:pt x="7306" y="743"/>
                  </a:lnTo>
                  <a:cubicBezTo>
                    <a:pt x="7361" y="633"/>
                    <a:pt x="7462" y="568"/>
                    <a:pt x="7590" y="568"/>
                  </a:cubicBezTo>
                  <a:cubicBezTo>
                    <a:pt x="7617" y="568"/>
                    <a:pt x="7644" y="571"/>
                    <a:pt x="7673" y="576"/>
                  </a:cubicBezTo>
                  <a:lnTo>
                    <a:pt x="8307" y="710"/>
                  </a:lnTo>
                  <a:lnTo>
                    <a:pt x="8374" y="710"/>
                  </a:lnTo>
                  <a:lnTo>
                    <a:pt x="7306" y="176"/>
                  </a:lnTo>
                  <a:cubicBezTo>
                    <a:pt x="7306" y="143"/>
                    <a:pt x="7273" y="143"/>
                    <a:pt x="7239" y="143"/>
                  </a:cubicBezTo>
                  <a:lnTo>
                    <a:pt x="6639" y="9"/>
                  </a:lnTo>
                  <a:cubicBezTo>
                    <a:pt x="6610" y="3"/>
                    <a:pt x="6583" y="1"/>
                    <a:pt x="6556" y="1"/>
                  </a:cubicBezTo>
                  <a:close/>
                  <a:moveTo>
                    <a:pt x="8540" y="1685"/>
                  </a:moveTo>
                  <a:cubicBezTo>
                    <a:pt x="8507" y="1685"/>
                    <a:pt x="8474" y="1694"/>
                    <a:pt x="8440" y="1710"/>
                  </a:cubicBezTo>
                  <a:lnTo>
                    <a:pt x="8073" y="1944"/>
                  </a:lnTo>
                  <a:lnTo>
                    <a:pt x="8007" y="2177"/>
                  </a:lnTo>
                  <a:cubicBezTo>
                    <a:pt x="7973" y="2311"/>
                    <a:pt x="8007" y="2478"/>
                    <a:pt x="8107" y="2578"/>
                  </a:cubicBezTo>
                  <a:cubicBezTo>
                    <a:pt x="8173" y="2644"/>
                    <a:pt x="8207" y="2711"/>
                    <a:pt x="8273" y="2778"/>
                  </a:cubicBezTo>
                  <a:cubicBezTo>
                    <a:pt x="8318" y="2867"/>
                    <a:pt x="8407" y="2911"/>
                    <a:pt x="8491" y="2911"/>
                  </a:cubicBezTo>
                  <a:cubicBezTo>
                    <a:pt x="8533" y="2911"/>
                    <a:pt x="8574" y="2900"/>
                    <a:pt x="8607" y="2878"/>
                  </a:cubicBezTo>
                  <a:lnTo>
                    <a:pt x="9441" y="2311"/>
                  </a:lnTo>
                  <a:cubicBezTo>
                    <a:pt x="9474" y="2294"/>
                    <a:pt x="9508" y="2286"/>
                    <a:pt x="9537" y="2286"/>
                  </a:cubicBezTo>
                  <a:cubicBezTo>
                    <a:pt x="9552" y="2286"/>
                    <a:pt x="9566" y="2288"/>
                    <a:pt x="9578" y="2293"/>
                  </a:cubicBezTo>
                  <a:lnTo>
                    <a:pt x="9578" y="2293"/>
                  </a:lnTo>
                  <a:lnTo>
                    <a:pt x="8640" y="1710"/>
                  </a:lnTo>
                  <a:cubicBezTo>
                    <a:pt x="8607" y="1694"/>
                    <a:pt x="8574" y="1685"/>
                    <a:pt x="8540" y="1685"/>
                  </a:cubicBezTo>
                  <a:close/>
                  <a:moveTo>
                    <a:pt x="6267" y="3843"/>
                  </a:moveTo>
                  <a:cubicBezTo>
                    <a:pt x="6246" y="3843"/>
                    <a:pt x="6226" y="3844"/>
                    <a:pt x="6205" y="3845"/>
                  </a:cubicBezTo>
                  <a:cubicBezTo>
                    <a:pt x="6239" y="3979"/>
                    <a:pt x="6272" y="4112"/>
                    <a:pt x="6305" y="4279"/>
                  </a:cubicBezTo>
                  <a:cubicBezTo>
                    <a:pt x="6506" y="5380"/>
                    <a:pt x="5805" y="6914"/>
                    <a:pt x="4771" y="7715"/>
                  </a:cubicBezTo>
                  <a:cubicBezTo>
                    <a:pt x="4437" y="7982"/>
                    <a:pt x="4070" y="8182"/>
                    <a:pt x="3670" y="8215"/>
                  </a:cubicBezTo>
                  <a:cubicBezTo>
                    <a:pt x="3847" y="8603"/>
                    <a:pt x="4172" y="8805"/>
                    <a:pt x="4574" y="8805"/>
                  </a:cubicBezTo>
                  <a:cubicBezTo>
                    <a:pt x="4931" y="8805"/>
                    <a:pt x="5347" y="8645"/>
                    <a:pt x="5772" y="8315"/>
                  </a:cubicBezTo>
                  <a:cubicBezTo>
                    <a:pt x="6839" y="7515"/>
                    <a:pt x="7506" y="5947"/>
                    <a:pt x="7306" y="4846"/>
                  </a:cubicBezTo>
                  <a:cubicBezTo>
                    <a:pt x="7306" y="4267"/>
                    <a:pt x="6810" y="3843"/>
                    <a:pt x="6267" y="3843"/>
                  </a:cubicBezTo>
                  <a:close/>
                  <a:moveTo>
                    <a:pt x="4237" y="743"/>
                  </a:moveTo>
                  <a:cubicBezTo>
                    <a:pt x="4204" y="743"/>
                    <a:pt x="4171" y="776"/>
                    <a:pt x="4137" y="810"/>
                  </a:cubicBezTo>
                  <a:lnTo>
                    <a:pt x="3170" y="1544"/>
                  </a:lnTo>
                  <a:cubicBezTo>
                    <a:pt x="3170" y="1544"/>
                    <a:pt x="3136" y="1577"/>
                    <a:pt x="3136" y="1577"/>
                  </a:cubicBezTo>
                  <a:lnTo>
                    <a:pt x="3103" y="1610"/>
                  </a:lnTo>
                  <a:cubicBezTo>
                    <a:pt x="3070" y="1644"/>
                    <a:pt x="3036" y="1710"/>
                    <a:pt x="3036" y="1777"/>
                  </a:cubicBezTo>
                  <a:lnTo>
                    <a:pt x="3036" y="1810"/>
                  </a:lnTo>
                  <a:cubicBezTo>
                    <a:pt x="3003" y="1844"/>
                    <a:pt x="3003" y="1911"/>
                    <a:pt x="3003" y="1944"/>
                  </a:cubicBezTo>
                  <a:lnTo>
                    <a:pt x="3070" y="2878"/>
                  </a:lnTo>
                  <a:cubicBezTo>
                    <a:pt x="3070" y="3045"/>
                    <a:pt x="3003" y="3178"/>
                    <a:pt x="2903" y="3312"/>
                  </a:cubicBezTo>
                  <a:cubicBezTo>
                    <a:pt x="2736" y="3512"/>
                    <a:pt x="2603" y="3712"/>
                    <a:pt x="2469" y="3912"/>
                  </a:cubicBezTo>
                  <a:cubicBezTo>
                    <a:pt x="2403" y="3979"/>
                    <a:pt x="2336" y="4045"/>
                    <a:pt x="2236" y="4079"/>
                  </a:cubicBezTo>
                  <a:lnTo>
                    <a:pt x="2069" y="4079"/>
                  </a:lnTo>
                  <a:lnTo>
                    <a:pt x="1402" y="4045"/>
                  </a:lnTo>
                  <a:lnTo>
                    <a:pt x="1235" y="4045"/>
                  </a:lnTo>
                  <a:cubicBezTo>
                    <a:pt x="1202" y="4079"/>
                    <a:pt x="1168" y="4079"/>
                    <a:pt x="1168" y="4112"/>
                  </a:cubicBezTo>
                  <a:cubicBezTo>
                    <a:pt x="1102" y="4145"/>
                    <a:pt x="1068" y="4179"/>
                    <a:pt x="1068" y="4246"/>
                  </a:cubicBezTo>
                  <a:lnTo>
                    <a:pt x="501" y="5580"/>
                  </a:lnTo>
                  <a:cubicBezTo>
                    <a:pt x="435" y="5680"/>
                    <a:pt x="468" y="5813"/>
                    <a:pt x="568" y="5880"/>
                  </a:cubicBezTo>
                  <a:lnTo>
                    <a:pt x="1268" y="6314"/>
                  </a:lnTo>
                  <a:cubicBezTo>
                    <a:pt x="1302" y="6347"/>
                    <a:pt x="1302" y="6414"/>
                    <a:pt x="1268" y="6481"/>
                  </a:cubicBezTo>
                  <a:cubicBezTo>
                    <a:pt x="1235" y="6681"/>
                    <a:pt x="1202" y="6881"/>
                    <a:pt x="1168" y="7081"/>
                  </a:cubicBezTo>
                  <a:cubicBezTo>
                    <a:pt x="1135" y="7248"/>
                    <a:pt x="1068" y="7381"/>
                    <a:pt x="968" y="7515"/>
                  </a:cubicBezTo>
                  <a:lnTo>
                    <a:pt x="134" y="8282"/>
                  </a:lnTo>
                  <a:lnTo>
                    <a:pt x="101" y="8315"/>
                  </a:lnTo>
                  <a:cubicBezTo>
                    <a:pt x="68" y="8349"/>
                    <a:pt x="68" y="8349"/>
                    <a:pt x="68" y="8382"/>
                  </a:cubicBezTo>
                  <a:cubicBezTo>
                    <a:pt x="1" y="8482"/>
                    <a:pt x="1" y="8582"/>
                    <a:pt x="1" y="8682"/>
                  </a:cubicBezTo>
                  <a:lnTo>
                    <a:pt x="168" y="9649"/>
                  </a:lnTo>
                  <a:cubicBezTo>
                    <a:pt x="168" y="9683"/>
                    <a:pt x="168" y="9750"/>
                    <a:pt x="234" y="9750"/>
                  </a:cubicBezTo>
                  <a:lnTo>
                    <a:pt x="1235" y="10350"/>
                  </a:lnTo>
                  <a:cubicBezTo>
                    <a:pt x="1202" y="10317"/>
                    <a:pt x="1168" y="10283"/>
                    <a:pt x="1168" y="10217"/>
                  </a:cubicBezTo>
                  <a:lnTo>
                    <a:pt x="1002" y="9283"/>
                  </a:lnTo>
                  <a:cubicBezTo>
                    <a:pt x="968" y="9149"/>
                    <a:pt x="1002" y="8982"/>
                    <a:pt x="1135" y="8882"/>
                  </a:cubicBezTo>
                  <a:lnTo>
                    <a:pt x="1969" y="8115"/>
                  </a:lnTo>
                  <a:cubicBezTo>
                    <a:pt x="2069" y="7982"/>
                    <a:pt x="2136" y="7848"/>
                    <a:pt x="2169" y="7681"/>
                  </a:cubicBezTo>
                  <a:cubicBezTo>
                    <a:pt x="2202" y="7481"/>
                    <a:pt x="2236" y="7281"/>
                    <a:pt x="2269" y="7081"/>
                  </a:cubicBezTo>
                  <a:cubicBezTo>
                    <a:pt x="2303" y="6914"/>
                    <a:pt x="2236" y="6781"/>
                    <a:pt x="2102" y="6714"/>
                  </a:cubicBezTo>
                  <a:lnTo>
                    <a:pt x="1602" y="6514"/>
                  </a:lnTo>
                  <a:cubicBezTo>
                    <a:pt x="1469" y="6447"/>
                    <a:pt x="1435" y="6314"/>
                    <a:pt x="1469" y="6180"/>
                  </a:cubicBezTo>
                  <a:lnTo>
                    <a:pt x="2069" y="4879"/>
                  </a:lnTo>
                  <a:cubicBezTo>
                    <a:pt x="2069" y="4813"/>
                    <a:pt x="2102" y="4779"/>
                    <a:pt x="2169" y="4746"/>
                  </a:cubicBezTo>
                  <a:cubicBezTo>
                    <a:pt x="2236" y="4679"/>
                    <a:pt x="2336" y="4646"/>
                    <a:pt x="2403" y="4646"/>
                  </a:cubicBezTo>
                  <a:lnTo>
                    <a:pt x="3036" y="4679"/>
                  </a:lnTo>
                  <a:cubicBezTo>
                    <a:pt x="3103" y="4679"/>
                    <a:pt x="3170" y="4679"/>
                    <a:pt x="3203" y="4646"/>
                  </a:cubicBezTo>
                  <a:cubicBezTo>
                    <a:pt x="3303" y="4613"/>
                    <a:pt x="3370" y="4546"/>
                    <a:pt x="3437" y="4479"/>
                  </a:cubicBezTo>
                  <a:cubicBezTo>
                    <a:pt x="3570" y="4279"/>
                    <a:pt x="3704" y="4079"/>
                    <a:pt x="3870" y="3879"/>
                  </a:cubicBezTo>
                  <a:cubicBezTo>
                    <a:pt x="3970" y="3779"/>
                    <a:pt x="4004" y="3612"/>
                    <a:pt x="4004" y="3445"/>
                  </a:cubicBezTo>
                  <a:lnTo>
                    <a:pt x="3970" y="2544"/>
                  </a:lnTo>
                  <a:cubicBezTo>
                    <a:pt x="3937" y="2478"/>
                    <a:pt x="3937" y="2444"/>
                    <a:pt x="3970" y="2378"/>
                  </a:cubicBezTo>
                  <a:cubicBezTo>
                    <a:pt x="4004" y="2277"/>
                    <a:pt x="4037" y="2211"/>
                    <a:pt x="4137" y="2144"/>
                  </a:cubicBezTo>
                  <a:lnTo>
                    <a:pt x="5071" y="1377"/>
                  </a:lnTo>
                  <a:cubicBezTo>
                    <a:pt x="5118" y="1353"/>
                    <a:pt x="5166" y="1330"/>
                    <a:pt x="5213" y="1330"/>
                  </a:cubicBezTo>
                  <a:cubicBezTo>
                    <a:pt x="5232" y="1330"/>
                    <a:pt x="5252" y="1334"/>
                    <a:pt x="5271" y="1343"/>
                  </a:cubicBezTo>
                  <a:lnTo>
                    <a:pt x="4337" y="743"/>
                  </a:lnTo>
                  <a:close/>
                  <a:moveTo>
                    <a:pt x="5043" y="10324"/>
                  </a:moveTo>
                  <a:cubicBezTo>
                    <a:pt x="5009" y="10324"/>
                    <a:pt x="4973" y="10332"/>
                    <a:pt x="4938" y="10350"/>
                  </a:cubicBezTo>
                  <a:cubicBezTo>
                    <a:pt x="4804" y="10383"/>
                    <a:pt x="4671" y="10450"/>
                    <a:pt x="4537" y="10483"/>
                  </a:cubicBezTo>
                  <a:cubicBezTo>
                    <a:pt x="4504" y="10483"/>
                    <a:pt x="4437" y="10517"/>
                    <a:pt x="4404" y="10517"/>
                  </a:cubicBezTo>
                  <a:lnTo>
                    <a:pt x="4437" y="10617"/>
                  </a:lnTo>
                  <a:cubicBezTo>
                    <a:pt x="4437" y="10650"/>
                    <a:pt x="4471" y="10717"/>
                    <a:pt x="4537" y="10717"/>
                  </a:cubicBezTo>
                  <a:lnTo>
                    <a:pt x="5538" y="11317"/>
                  </a:lnTo>
                  <a:cubicBezTo>
                    <a:pt x="5505" y="11284"/>
                    <a:pt x="5471" y="11251"/>
                    <a:pt x="5471" y="11217"/>
                  </a:cubicBezTo>
                  <a:lnTo>
                    <a:pt x="5238" y="10483"/>
                  </a:lnTo>
                  <a:cubicBezTo>
                    <a:pt x="5214" y="10386"/>
                    <a:pt x="5135" y="10324"/>
                    <a:pt x="5043" y="10324"/>
                  </a:cubicBezTo>
                  <a:close/>
                  <a:moveTo>
                    <a:pt x="2368" y="9716"/>
                  </a:moveTo>
                  <a:cubicBezTo>
                    <a:pt x="2325" y="9716"/>
                    <a:pt x="2280" y="9727"/>
                    <a:pt x="2236" y="9750"/>
                  </a:cubicBezTo>
                  <a:lnTo>
                    <a:pt x="1769" y="10083"/>
                  </a:lnTo>
                  <a:lnTo>
                    <a:pt x="1402" y="11050"/>
                  </a:lnTo>
                  <a:cubicBezTo>
                    <a:pt x="1369" y="11151"/>
                    <a:pt x="1402" y="11251"/>
                    <a:pt x="1502" y="11317"/>
                  </a:cubicBezTo>
                  <a:lnTo>
                    <a:pt x="2503" y="11884"/>
                  </a:lnTo>
                  <a:cubicBezTo>
                    <a:pt x="2403" y="11818"/>
                    <a:pt x="2369" y="11718"/>
                    <a:pt x="2436" y="11618"/>
                  </a:cubicBezTo>
                  <a:lnTo>
                    <a:pt x="2870" y="10450"/>
                  </a:lnTo>
                  <a:cubicBezTo>
                    <a:pt x="2903" y="10317"/>
                    <a:pt x="2870" y="10150"/>
                    <a:pt x="2770" y="10050"/>
                  </a:cubicBezTo>
                  <a:cubicBezTo>
                    <a:pt x="2703" y="9983"/>
                    <a:pt x="2636" y="9916"/>
                    <a:pt x="2603" y="9850"/>
                  </a:cubicBezTo>
                  <a:cubicBezTo>
                    <a:pt x="2536" y="9761"/>
                    <a:pt x="2454" y="9716"/>
                    <a:pt x="2368" y="97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g129371f05f5_0_20"/>
            <p:cNvSpPr/>
            <p:nvPr/>
          </p:nvSpPr>
          <p:spPr>
            <a:xfrm>
              <a:off x="4979036" y="1915252"/>
              <a:ext cx="33507" cy="27262"/>
            </a:xfrm>
            <a:custGeom>
              <a:rect b="b" l="l" r="r" t="t"/>
              <a:pathLst>
                <a:path extrusionOk="0" h="1602" w="1969">
                  <a:moveTo>
                    <a:pt x="935" y="1"/>
                  </a:moveTo>
                  <a:lnTo>
                    <a:pt x="101" y="768"/>
                  </a:lnTo>
                  <a:lnTo>
                    <a:pt x="68" y="835"/>
                  </a:lnTo>
                  <a:cubicBezTo>
                    <a:pt x="68" y="835"/>
                    <a:pt x="34" y="868"/>
                    <a:pt x="34" y="901"/>
                  </a:cubicBezTo>
                  <a:cubicBezTo>
                    <a:pt x="1" y="935"/>
                    <a:pt x="1" y="968"/>
                    <a:pt x="1" y="1035"/>
                  </a:cubicBezTo>
                  <a:lnTo>
                    <a:pt x="1002" y="1602"/>
                  </a:lnTo>
                  <a:cubicBezTo>
                    <a:pt x="1035" y="1502"/>
                    <a:pt x="1068" y="1435"/>
                    <a:pt x="1135" y="1368"/>
                  </a:cubicBezTo>
                  <a:lnTo>
                    <a:pt x="1969" y="60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g129371f05f5_0_20"/>
            <p:cNvSpPr/>
            <p:nvPr/>
          </p:nvSpPr>
          <p:spPr>
            <a:xfrm>
              <a:off x="4998913" y="1857358"/>
              <a:ext cx="35209" cy="10789"/>
            </a:xfrm>
            <a:custGeom>
              <a:rect b="b" l="l" r="r" t="t"/>
              <a:pathLst>
                <a:path extrusionOk="0" h="634" w="2069">
                  <a:moveTo>
                    <a:pt x="100" y="0"/>
                  </a:moveTo>
                  <a:cubicBezTo>
                    <a:pt x="67" y="0"/>
                    <a:pt x="34" y="33"/>
                    <a:pt x="0" y="67"/>
                  </a:cubicBezTo>
                  <a:lnTo>
                    <a:pt x="1001" y="634"/>
                  </a:lnTo>
                  <a:cubicBezTo>
                    <a:pt x="1068" y="567"/>
                    <a:pt x="1168" y="534"/>
                    <a:pt x="1268" y="534"/>
                  </a:cubicBezTo>
                  <a:lnTo>
                    <a:pt x="1868" y="567"/>
                  </a:lnTo>
                  <a:cubicBezTo>
                    <a:pt x="1935" y="567"/>
                    <a:pt x="2002" y="534"/>
                    <a:pt x="2069" y="534"/>
                  </a:cubicBezTo>
                  <a:lnTo>
                    <a:pt x="1034" y="0"/>
                  </a:lnTo>
                  <a:cubicBezTo>
                    <a:pt x="1001" y="0"/>
                    <a:pt x="968" y="33"/>
                    <a:pt x="934" y="33"/>
                  </a:cubicBezTo>
                  <a:lnTo>
                    <a:pt x="868" y="33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g129371f05f5_0_20"/>
            <p:cNvSpPr/>
            <p:nvPr/>
          </p:nvSpPr>
          <p:spPr>
            <a:xfrm>
              <a:off x="5114717" y="1816057"/>
              <a:ext cx="28402" cy="20727"/>
            </a:xfrm>
            <a:custGeom>
              <a:rect b="b" l="l" r="r" t="t"/>
              <a:pathLst>
                <a:path extrusionOk="0" h="1218" w="1669">
                  <a:moveTo>
                    <a:pt x="584" y="0"/>
                  </a:moveTo>
                  <a:cubicBezTo>
                    <a:pt x="551" y="0"/>
                    <a:pt x="517" y="9"/>
                    <a:pt x="501" y="25"/>
                  </a:cubicBezTo>
                  <a:lnTo>
                    <a:pt x="134" y="259"/>
                  </a:lnTo>
                  <a:lnTo>
                    <a:pt x="67" y="459"/>
                  </a:lnTo>
                  <a:cubicBezTo>
                    <a:pt x="0" y="626"/>
                    <a:pt x="34" y="793"/>
                    <a:pt x="134" y="893"/>
                  </a:cubicBezTo>
                  <a:cubicBezTo>
                    <a:pt x="200" y="959"/>
                    <a:pt x="267" y="1026"/>
                    <a:pt x="300" y="1093"/>
                  </a:cubicBezTo>
                  <a:cubicBezTo>
                    <a:pt x="361" y="1174"/>
                    <a:pt x="434" y="1218"/>
                    <a:pt x="512" y="1218"/>
                  </a:cubicBezTo>
                  <a:cubicBezTo>
                    <a:pt x="562" y="1218"/>
                    <a:pt x="615" y="1199"/>
                    <a:pt x="667" y="1160"/>
                  </a:cubicBezTo>
                  <a:lnTo>
                    <a:pt x="1501" y="626"/>
                  </a:lnTo>
                  <a:cubicBezTo>
                    <a:pt x="1518" y="609"/>
                    <a:pt x="1543" y="601"/>
                    <a:pt x="1572" y="601"/>
                  </a:cubicBezTo>
                  <a:cubicBezTo>
                    <a:pt x="1601" y="601"/>
                    <a:pt x="1635" y="609"/>
                    <a:pt x="1668" y="626"/>
                  </a:cubicBezTo>
                  <a:lnTo>
                    <a:pt x="667" y="25"/>
                  </a:lnTo>
                  <a:cubicBezTo>
                    <a:pt x="651" y="9"/>
                    <a:pt x="617" y="0"/>
                    <a:pt x="58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g129371f05f5_0_20"/>
            <p:cNvSpPr/>
            <p:nvPr/>
          </p:nvSpPr>
          <p:spPr>
            <a:xfrm>
              <a:off x="5073279" y="1787382"/>
              <a:ext cx="47700" cy="34784"/>
            </a:xfrm>
            <a:custGeom>
              <a:rect b="b" l="l" r="r" t="t"/>
              <a:pathLst>
                <a:path extrusionOk="0" h="2044" w="2803">
                  <a:moveTo>
                    <a:pt x="1030" y="1"/>
                  </a:moveTo>
                  <a:cubicBezTo>
                    <a:pt x="913" y="1"/>
                    <a:pt x="789" y="65"/>
                    <a:pt x="734" y="176"/>
                  </a:cubicBezTo>
                  <a:lnTo>
                    <a:pt x="134" y="1310"/>
                  </a:lnTo>
                  <a:cubicBezTo>
                    <a:pt x="100" y="1377"/>
                    <a:pt x="67" y="1444"/>
                    <a:pt x="0" y="1477"/>
                  </a:cubicBezTo>
                  <a:lnTo>
                    <a:pt x="1001" y="2044"/>
                  </a:lnTo>
                  <a:cubicBezTo>
                    <a:pt x="1068" y="2011"/>
                    <a:pt x="1101" y="1944"/>
                    <a:pt x="1168" y="1911"/>
                  </a:cubicBezTo>
                  <a:lnTo>
                    <a:pt x="1768" y="743"/>
                  </a:lnTo>
                  <a:cubicBezTo>
                    <a:pt x="1823" y="633"/>
                    <a:pt x="1924" y="568"/>
                    <a:pt x="2052" y="568"/>
                  </a:cubicBezTo>
                  <a:cubicBezTo>
                    <a:pt x="2079" y="568"/>
                    <a:pt x="2106" y="571"/>
                    <a:pt x="2135" y="576"/>
                  </a:cubicBezTo>
                  <a:lnTo>
                    <a:pt x="2735" y="743"/>
                  </a:lnTo>
                  <a:lnTo>
                    <a:pt x="2802" y="743"/>
                  </a:lnTo>
                  <a:lnTo>
                    <a:pt x="1801" y="176"/>
                  </a:lnTo>
                  <a:cubicBezTo>
                    <a:pt x="1801" y="143"/>
                    <a:pt x="1768" y="143"/>
                    <a:pt x="1735" y="143"/>
                  </a:cubicBezTo>
                  <a:lnTo>
                    <a:pt x="1101" y="9"/>
                  </a:lnTo>
                  <a:cubicBezTo>
                    <a:pt x="1078" y="3"/>
                    <a:pt x="1054" y="1"/>
                    <a:pt x="10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g129371f05f5_0_20"/>
            <p:cNvSpPr/>
            <p:nvPr/>
          </p:nvSpPr>
          <p:spPr>
            <a:xfrm>
              <a:off x="5030140" y="1799601"/>
              <a:ext cx="39174" cy="28249"/>
            </a:xfrm>
            <a:custGeom>
              <a:rect b="b" l="l" r="r" t="t"/>
              <a:pathLst>
                <a:path extrusionOk="0" h="1660" w="2302">
                  <a:moveTo>
                    <a:pt x="1251" y="0"/>
                  </a:moveTo>
                  <a:cubicBezTo>
                    <a:pt x="1234" y="0"/>
                    <a:pt x="1218" y="8"/>
                    <a:pt x="1201" y="25"/>
                  </a:cubicBezTo>
                  <a:cubicBezTo>
                    <a:pt x="1168" y="25"/>
                    <a:pt x="1134" y="25"/>
                    <a:pt x="1101" y="58"/>
                  </a:cubicBezTo>
                  <a:lnTo>
                    <a:pt x="133" y="826"/>
                  </a:lnTo>
                  <a:cubicBezTo>
                    <a:pt x="133" y="826"/>
                    <a:pt x="100" y="826"/>
                    <a:pt x="100" y="859"/>
                  </a:cubicBezTo>
                  <a:lnTo>
                    <a:pt x="67" y="859"/>
                  </a:lnTo>
                  <a:cubicBezTo>
                    <a:pt x="33" y="926"/>
                    <a:pt x="0" y="959"/>
                    <a:pt x="0" y="1026"/>
                  </a:cubicBezTo>
                  <a:lnTo>
                    <a:pt x="0" y="1059"/>
                  </a:lnTo>
                  <a:lnTo>
                    <a:pt x="1001" y="1660"/>
                  </a:lnTo>
                  <a:cubicBezTo>
                    <a:pt x="1034" y="1559"/>
                    <a:pt x="1067" y="1459"/>
                    <a:pt x="1168" y="1393"/>
                  </a:cubicBezTo>
                  <a:lnTo>
                    <a:pt x="2135" y="625"/>
                  </a:lnTo>
                  <a:cubicBezTo>
                    <a:pt x="2152" y="609"/>
                    <a:pt x="2177" y="600"/>
                    <a:pt x="2206" y="600"/>
                  </a:cubicBezTo>
                  <a:cubicBezTo>
                    <a:pt x="2235" y="600"/>
                    <a:pt x="2268" y="609"/>
                    <a:pt x="2302" y="625"/>
                  </a:cubicBezTo>
                  <a:lnTo>
                    <a:pt x="1301" y="25"/>
                  </a:lnTo>
                  <a:cubicBezTo>
                    <a:pt x="1284" y="8"/>
                    <a:pt x="1268" y="0"/>
                    <a:pt x="1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g129371f05f5_0_20"/>
            <p:cNvSpPr/>
            <p:nvPr/>
          </p:nvSpPr>
          <p:spPr>
            <a:xfrm>
              <a:off x="4979036" y="1915252"/>
              <a:ext cx="33507" cy="27262"/>
            </a:xfrm>
            <a:custGeom>
              <a:rect b="b" l="l" r="r" t="t"/>
              <a:pathLst>
                <a:path extrusionOk="0" h="1602" w="1969">
                  <a:moveTo>
                    <a:pt x="935" y="1"/>
                  </a:moveTo>
                  <a:lnTo>
                    <a:pt x="101" y="768"/>
                  </a:lnTo>
                  <a:lnTo>
                    <a:pt x="68" y="835"/>
                  </a:lnTo>
                  <a:cubicBezTo>
                    <a:pt x="68" y="835"/>
                    <a:pt x="34" y="868"/>
                    <a:pt x="34" y="901"/>
                  </a:cubicBezTo>
                  <a:cubicBezTo>
                    <a:pt x="1" y="935"/>
                    <a:pt x="1" y="968"/>
                    <a:pt x="1" y="1035"/>
                  </a:cubicBezTo>
                  <a:lnTo>
                    <a:pt x="1002" y="1602"/>
                  </a:lnTo>
                  <a:cubicBezTo>
                    <a:pt x="1035" y="1502"/>
                    <a:pt x="1068" y="1435"/>
                    <a:pt x="1135" y="1368"/>
                  </a:cubicBezTo>
                  <a:lnTo>
                    <a:pt x="1969" y="60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g129371f05f5_0_20"/>
            <p:cNvSpPr/>
            <p:nvPr/>
          </p:nvSpPr>
          <p:spPr>
            <a:xfrm>
              <a:off x="4998913" y="1857358"/>
              <a:ext cx="35209" cy="10789"/>
            </a:xfrm>
            <a:custGeom>
              <a:rect b="b" l="l" r="r" t="t"/>
              <a:pathLst>
                <a:path extrusionOk="0" h="634" w="2069">
                  <a:moveTo>
                    <a:pt x="100" y="0"/>
                  </a:moveTo>
                  <a:cubicBezTo>
                    <a:pt x="67" y="0"/>
                    <a:pt x="34" y="33"/>
                    <a:pt x="0" y="67"/>
                  </a:cubicBezTo>
                  <a:lnTo>
                    <a:pt x="1001" y="634"/>
                  </a:lnTo>
                  <a:cubicBezTo>
                    <a:pt x="1068" y="567"/>
                    <a:pt x="1168" y="534"/>
                    <a:pt x="1268" y="534"/>
                  </a:cubicBezTo>
                  <a:lnTo>
                    <a:pt x="1868" y="567"/>
                  </a:lnTo>
                  <a:cubicBezTo>
                    <a:pt x="1935" y="567"/>
                    <a:pt x="2002" y="534"/>
                    <a:pt x="2069" y="534"/>
                  </a:cubicBezTo>
                  <a:lnTo>
                    <a:pt x="1034" y="0"/>
                  </a:lnTo>
                  <a:cubicBezTo>
                    <a:pt x="1001" y="0"/>
                    <a:pt x="968" y="33"/>
                    <a:pt x="934" y="33"/>
                  </a:cubicBezTo>
                  <a:lnTo>
                    <a:pt x="868" y="33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g129371f05f5_0_20"/>
            <p:cNvSpPr/>
            <p:nvPr/>
          </p:nvSpPr>
          <p:spPr>
            <a:xfrm>
              <a:off x="5114717" y="1816057"/>
              <a:ext cx="28402" cy="20727"/>
            </a:xfrm>
            <a:custGeom>
              <a:rect b="b" l="l" r="r" t="t"/>
              <a:pathLst>
                <a:path extrusionOk="0" h="1218" w="1669">
                  <a:moveTo>
                    <a:pt x="584" y="0"/>
                  </a:moveTo>
                  <a:cubicBezTo>
                    <a:pt x="551" y="0"/>
                    <a:pt x="517" y="9"/>
                    <a:pt x="501" y="25"/>
                  </a:cubicBezTo>
                  <a:lnTo>
                    <a:pt x="134" y="259"/>
                  </a:lnTo>
                  <a:lnTo>
                    <a:pt x="67" y="459"/>
                  </a:lnTo>
                  <a:cubicBezTo>
                    <a:pt x="0" y="626"/>
                    <a:pt x="34" y="793"/>
                    <a:pt x="134" y="893"/>
                  </a:cubicBezTo>
                  <a:cubicBezTo>
                    <a:pt x="200" y="959"/>
                    <a:pt x="267" y="1026"/>
                    <a:pt x="300" y="1093"/>
                  </a:cubicBezTo>
                  <a:cubicBezTo>
                    <a:pt x="361" y="1174"/>
                    <a:pt x="434" y="1218"/>
                    <a:pt x="512" y="1218"/>
                  </a:cubicBezTo>
                  <a:cubicBezTo>
                    <a:pt x="562" y="1218"/>
                    <a:pt x="615" y="1199"/>
                    <a:pt x="667" y="1160"/>
                  </a:cubicBezTo>
                  <a:lnTo>
                    <a:pt x="1501" y="626"/>
                  </a:lnTo>
                  <a:cubicBezTo>
                    <a:pt x="1518" y="609"/>
                    <a:pt x="1543" y="601"/>
                    <a:pt x="1572" y="601"/>
                  </a:cubicBezTo>
                  <a:cubicBezTo>
                    <a:pt x="1601" y="601"/>
                    <a:pt x="1635" y="609"/>
                    <a:pt x="1668" y="626"/>
                  </a:cubicBezTo>
                  <a:lnTo>
                    <a:pt x="667" y="25"/>
                  </a:lnTo>
                  <a:cubicBezTo>
                    <a:pt x="651" y="9"/>
                    <a:pt x="617" y="0"/>
                    <a:pt x="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g129371f05f5_0_20"/>
            <p:cNvSpPr/>
            <p:nvPr/>
          </p:nvSpPr>
          <p:spPr>
            <a:xfrm>
              <a:off x="5073279" y="1787382"/>
              <a:ext cx="47700" cy="34784"/>
            </a:xfrm>
            <a:custGeom>
              <a:rect b="b" l="l" r="r" t="t"/>
              <a:pathLst>
                <a:path extrusionOk="0" h="2044" w="2803">
                  <a:moveTo>
                    <a:pt x="1030" y="1"/>
                  </a:moveTo>
                  <a:cubicBezTo>
                    <a:pt x="913" y="1"/>
                    <a:pt x="789" y="65"/>
                    <a:pt x="734" y="176"/>
                  </a:cubicBezTo>
                  <a:lnTo>
                    <a:pt x="134" y="1310"/>
                  </a:lnTo>
                  <a:cubicBezTo>
                    <a:pt x="100" y="1377"/>
                    <a:pt x="67" y="1444"/>
                    <a:pt x="0" y="1477"/>
                  </a:cubicBezTo>
                  <a:lnTo>
                    <a:pt x="1001" y="2044"/>
                  </a:lnTo>
                  <a:cubicBezTo>
                    <a:pt x="1068" y="2011"/>
                    <a:pt x="1101" y="1944"/>
                    <a:pt x="1168" y="1911"/>
                  </a:cubicBezTo>
                  <a:lnTo>
                    <a:pt x="1768" y="743"/>
                  </a:lnTo>
                  <a:cubicBezTo>
                    <a:pt x="1823" y="633"/>
                    <a:pt x="1924" y="568"/>
                    <a:pt x="2052" y="568"/>
                  </a:cubicBezTo>
                  <a:cubicBezTo>
                    <a:pt x="2079" y="568"/>
                    <a:pt x="2106" y="571"/>
                    <a:pt x="2135" y="576"/>
                  </a:cubicBezTo>
                  <a:lnTo>
                    <a:pt x="2735" y="743"/>
                  </a:lnTo>
                  <a:lnTo>
                    <a:pt x="2802" y="743"/>
                  </a:lnTo>
                  <a:lnTo>
                    <a:pt x="1801" y="176"/>
                  </a:lnTo>
                  <a:cubicBezTo>
                    <a:pt x="1801" y="143"/>
                    <a:pt x="1768" y="143"/>
                    <a:pt x="1735" y="143"/>
                  </a:cubicBezTo>
                  <a:lnTo>
                    <a:pt x="1101" y="9"/>
                  </a:lnTo>
                  <a:cubicBezTo>
                    <a:pt x="1078" y="3"/>
                    <a:pt x="1054" y="1"/>
                    <a:pt x="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g129371f05f5_0_20"/>
            <p:cNvSpPr/>
            <p:nvPr/>
          </p:nvSpPr>
          <p:spPr>
            <a:xfrm>
              <a:off x="5030140" y="1799601"/>
              <a:ext cx="39174" cy="28249"/>
            </a:xfrm>
            <a:custGeom>
              <a:rect b="b" l="l" r="r" t="t"/>
              <a:pathLst>
                <a:path extrusionOk="0" h="1660" w="2302">
                  <a:moveTo>
                    <a:pt x="1251" y="0"/>
                  </a:moveTo>
                  <a:cubicBezTo>
                    <a:pt x="1234" y="0"/>
                    <a:pt x="1218" y="8"/>
                    <a:pt x="1201" y="25"/>
                  </a:cubicBezTo>
                  <a:cubicBezTo>
                    <a:pt x="1168" y="25"/>
                    <a:pt x="1134" y="25"/>
                    <a:pt x="1101" y="58"/>
                  </a:cubicBezTo>
                  <a:lnTo>
                    <a:pt x="133" y="826"/>
                  </a:lnTo>
                  <a:cubicBezTo>
                    <a:pt x="133" y="826"/>
                    <a:pt x="100" y="826"/>
                    <a:pt x="100" y="859"/>
                  </a:cubicBezTo>
                  <a:lnTo>
                    <a:pt x="67" y="859"/>
                  </a:lnTo>
                  <a:cubicBezTo>
                    <a:pt x="33" y="926"/>
                    <a:pt x="0" y="959"/>
                    <a:pt x="0" y="1026"/>
                  </a:cubicBezTo>
                  <a:lnTo>
                    <a:pt x="0" y="1059"/>
                  </a:lnTo>
                  <a:lnTo>
                    <a:pt x="1001" y="1660"/>
                  </a:lnTo>
                  <a:cubicBezTo>
                    <a:pt x="1034" y="1559"/>
                    <a:pt x="1067" y="1459"/>
                    <a:pt x="1168" y="1393"/>
                  </a:cubicBezTo>
                  <a:lnTo>
                    <a:pt x="2135" y="625"/>
                  </a:lnTo>
                  <a:cubicBezTo>
                    <a:pt x="2152" y="609"/>
                    <a:pt x="2177" y="600"/>
                    <a:pt x="2206" y="600"/>
                  </a:cubicBezTo>
                  <a:cubicBezTo>
                    <a:pt x="2235" y="600"/>
                    <a:pt x="2268" y="609"/>
                    <a:pt x="2302" y="625"/>
                  </a:cubicBezTo>
                  <a:lnTo>
                    <a:pt x="1301" y="25"/>
                  </a:lnTo>
                  <a:cubicBezTo>
                    <a:pt x="1284" y="8"/>
                    <a:pt x="1268" y="0"/>
                    <a:pt x="1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g129371f05f5_0_20"/>
            <p:cNvSpPr/>
            <p:nvPr/>
          </p:nvSpPr>
          <p:spPr>
            <a:xfrm>
              <a:off x="4996071" y="1797031"/>
              <a:ext cx="151013" cy="196008"/>
            </a:xfrm>
            <a:custGeom>
              <a:rect b="b" l="l" r="r" t="t"/>
              <a:pathLst>
                <a:path extrusionOk="0" h="11518" w="8874">
                  <a:moveTo>
                    <a:pt x="5293" y="3277"/>
                  </a:moveTo>
                  <a:cubicBezTo>
                    <a:pt x="5813" y="3277"/>
                    <a:pt x="6206" y="3625"/>
                    <a:pt x="6305" y="4279"/>
                  </a:cubicBezTo>
                  <a:cubicBezTo>
                    <a:pt x="6505" y="5380"/>
                    <a:pt x="5838" y="6948"/>
                    <a:pt x="4771" y="7748"/>
                  </a:cubicBezTo>
                  <a:cubicBezTo>
                    <a:pt x="4351" y="8087"/>
                    <a:pt x="3936" y="8249"/>
                    <a:pt x="3579" y="8249"/>
                  </a:cubicBezTo>
                  <a:cubicBezTo>
                    <a:pt x="3056" y="8249"/>
                    <a:pt x="2655" y="7902"/>
                    <a:pt x="2536" y="7248"/>
                  </a:cubicBezTo>
                  <a:cubicBezTo>
                    <a:pt x="2369" y="6147"/>
                    <a:pt x="3036" y="4613"/>
                    <a:pt x="4104" y="3779"/>
                  </a:cubicBezTo>
                  <a:cubicBezTo>
                    <a:pt x="4523" y="3440"/>
                    <a:pt x="4938" y="3277"/>
                    <a:pt x="5293" y="3277"/>
                  </a:cubicBezTo>
                  <a:close/>
                  <a:moveTo>
                    <a:pt x="6589" y="1"/>
                  </a:moveTo>
                  <a:cubicBezTo>
                    <a:pt x="6461" y="1"/>
                    <a:pt x="6360" y="66"/>
                    <a:pt x="6305" y="176"/>
                  </a:cubicBezTo>
                  <a:lnTo>
                    <a:pt x="5705" y="1344"/>
                  </a:lnTo>
                  <a:cubicBezTo>
                    <a:pt x="5605" y="1477"/>
                    <a:pt x="5471" y="1577"/>
                    <a:pt x="5338" y="1610"/>
                  </a:cubicBezTo>
                  <a:cubicBezTo>
                    <a:pt x="5171" y="1644"/>
                    <a:pt x="5038" y="1677"/>
                    <a:pt x="4904" y="1744"/>
                  </a:cubicBezTo>
                  <a:cubicBezTo>
                    <a:pt x="4868" y="1762"/>
                    <a:pt x="4833" y="1770"/>
                    <a:pt x="4799" y="1770"/>
                  </a:cubicBezTo>
                  <a:cubicBezTo>
                    <a:pt x="4706" y="1770"/>
                    <a:pt x="4628" y="1708"/>
                    <a:pt x="4604" y="1610"/>
                  </a:cubicBezTo>
                  <a:lnTo>
                    <a:pt x="4370" y="877"/>
                  </a:lnTo>
                  <a:cubicBezTo>
                    <a:pt x="4370" y="788"/>
                    <a:pt x="4296" y="743"/>
                    <a:pt x="4217" y="743"/>
                  </a:cubicBezTo>
                  <a:cubicBezTo>
                    <a:pt x="4178" y="743"/>
                    <a:pt x="4137" y="754"/>
                    <a:pt x="4104" y="776"/>
                  </a:cubicBezTo>
                  <a:lnTo>
                    <a:pt x="3170" y="1544"/>
                  </a:lnTo>
                  <a:cubicBezTo>
                    <a:pt x="3036" y="1644"/>
                    <a:pt x="2969" y="1811"/>
                    <a:pt x="2969" y="1977"/>
                  </a:cubicBezTo>
                  <a:lnTo>
                    <a:pt x="3036" y="2878"/>
                  </a:lnTo>
                  <a:cubicBezTo>
                    <a:pt x="3036" y="3045"/>
                    <a:pt x="3003" y="3178"/>
                    <a:pt x="2903" y="3312"/>
                  </a:cubicBezTo>
                  <a:cubicBezTo>
                    <a:pt x="2736" y="3512"/>
                    <a:pt x="2602" y="3712"/>
                    <a:pt x="2469" y="3912"/>
                  </a:cubicBezTo>
                  <a:cubicBezTo>
                    <a:pt x="2369" y="4012"/>
                    <a:pt x="2236" y="4112"/>
                    <a:pt x="2069" y="4112"/>
                  </a:cubicBezTo>
                  <a:lnTo>
                    <a:pt x="1435" y="4079"/>
                  </a:lnTo>
                  <a:cubicBezTo>
                    <a:pt x="1302" y="4079"/>
                    <a:pt x="1168" y="4146"/>
                    <a:pt x="1101" y="4279"/>
                  </a:cubicBezTo>
                  <a:lnTo>
                    <a:pt x="501" y="5580"/>
                  </a:lnTo>
                  <a:cubicBezTo>
                    <a:pt x="468" y="5713"/>
                    <a:pt x="501" y="5880"/>
                    <a:pt x="634" y="5914"/>
                  </a:cubicBezTo>
                  <a:lnTo>
                    <a:pt x="1135" y="6147"/>
                  </a:lnTo>
                  <a:cubicBezTo>
                    <a:pt x="1268" y="6180"/>
                    <a:pt x="1335" y="6347"/>
                    <a:pt x="1302" y="6481"/>
                  </a:cubicBezTo>
                  <a:cubicBezTo>
                    <a:pt x="1268" y="6681"/>
                    <a:pt x="1235" y="6914"/>
                    <a:pt x="1201" y="7114"/>
                  </a:cubicBezTo>
                  <a:cubicBezTo>
                    <a:pt x="1168" y="7248"/>
                    <a:pt x="1101" y="7415"/>
                    <a:pt x="1001" y="7515"/>
                  </a:cubicBezTo>
                  <a:lnTo>
                    <a:pt x="167" y="8315"/>
                  </a:lnTo>
                  <a:cubicBezTo>
                    <a:pt x="67" y="8415"/>
                    <a:pt x="1" y="8582"/>
                    <a:pt x="34" y="8716"/>
                  </a:cubicBezTo>
                  <a:lnTo>
                    <a:pt x="167" y="9650"/>
                  </a:lnTo>
                  <a:cubicBezTo>
                    <a:pt x="190" y="9738"/>
                    <a:pt x="256" y="9798"/>
                    <a:pt x="328" y="9798"/>
                  </a:cubicBezTo>
                  <a:cubicBezTo>
                    <a:pt x="364" y="9798"/>
                    <a:pt x="401" y="9783"/>
                    <a:pt x="434" y="9750"/>
                  </a:cubicBezTo>
                  <a:lnTo>
                    <a:pt x="1268" y="9216"/>
                  </a:lnTo>
                  <a:cubicBezTo>
                    <a:pt x="1308" y="9176"/>
                    <a:pt x="1357" y="9158"/>
                    <a:pt x="1407" y="9158"/>
                  </a:cubicBezTo>
                  <a:cubicBezTo>
                    <a:pt x="1484" y="9158"/>
                    <a:pt x="1561" y="9202"/>
                    <a:pt x="1602" y="9283"/>
                  </a:cubicBezTo>
                  <a:cubicBezTo>
                    <a:pt x="1668" y="9349"/>
                    <a:pt x="1702" y="9416"/>
                    <a:pt x="1769" y="9483"/>
                  </a:cubicBezTo>
                  <a:cubicBezTo>
                    <a:pt x="1869" y="9583"/>
                    <a:pt x="1935" y="9750"/>
                    <a:pt x="1869" y="9883"/>
                  </a:cubicBezTo>
                  <a:lnTo>
                    <a:pt x="1468" y="11084"/>
                  </a:lnTo>
                  <a:cubicBezTo>
                    <a:pt x="1402" y="11184"/>
                    <a:pt x="1468" y="11351"/>
                    <a:pt x="1602" y="11351"/>
                  </a:cubicBezTo>
                  <a:lnTo>
                    <a:pt x="2269" y="11518"/>
                  </a:lnTo>
                  <a:cubicBezTo>
                    <a:pt x="2402" y="11518"/>
                    <a:pt x="2536" y="11451"/>
                    <a:pt x="2636" y="11351"/>
                  </a:cubicBezTo>
                  <a:lnTo>
                    <a:pt x="3236" y="10183"/>
                  </a:lnTo>
                  <a:cubicBezTo>
                    <a:pt x="3303" y="10050"/>
                    <a:pt x="3436" y="9950"/>
                    <a:pt x="3603" y="9916"/>
                  </a:cubicBezTo>
                  <a:cubicBezTo>
                    <a:pt x="3737" y="9883"/>
                    <a:pt x="3870" y="9850"/>
                    <a:pt x="4003" y="9783"/>
                  </a:cubicBezTo>
                  <a:cubicBezTo>
                    <a:pt x="4039" y="9765"/>
                    <a:pt x="4075" y="9757"/>
                    <a:pt x="4109" y="9757"/>
                  </a:cubicBezTo>
                  <a:cubicBezTo>
                    <a:pt x="4201" y="9757"/>
                    <a:pt x="4279" y="9819"/>
                    <a:pt x="4304" y="9916"/>
                  </a:cubicBezTo>
                  <a:lnTo>
                    <a:pt x="4537" y="10650"/>
                  </a:lnTo>
                  <a:cubicBezTo>
                    <a:pt x="4537" y="10731"/>
                    <a:pt x="4598" y="10775"/>
                    <a:pt x="4669" y="10775"/>
                  </a:cubicBezTo>
                  <a:cubicBezTo>
                    <a:pt x="4715" y="10775"/>
                    <a:pt x="4765" y="10756"/>
                    <a:pt x="4804" y="10717"/>
                  </a:cubicBezTo>
                  <a:lnTo>
                    <a:pt x="5771" y="9983"/>
                  </a:lnTo>
                  <a:cubicBezTo>
                    <a:pt x="5871" y="9850"/>
                    <a:pt x="5938" y="9716"/>
                    <a:pt x="5938" y="9549"/>
                  </a:cubicBezTo>
                  <a:lnTo>
                    <a:pt x="5838" y="8649"/>
                  </a:lnTo>
                  <a:cubicBezTo>
                    <a:pt x="5805" y="8482"/>
                    <a:pt x="5871" y="8315"/>
                    <a:pt x="5972" y="8215"/>
                  </a:cubicBezTo>
                  <a:cubicBezTo>
                    <a:pt x="6138" y="8015"/>
                    <a:pt x="6272" y="7815"/>
                    <a:pt x="6405" y="7615"/>
                  </a:cubicBezTo>
                  <a:cubicBezTo>
                    <a:pt x="6505" y="7481"/>
                    <a:pt x="6672" y="7415"/>
                    <a:pt x="6805" y="7415"/>
                  </a:cubicBezTo>
                  <a:lnTo>
                    <a:pt x="7439" y="7448"/>
                  </a:lnTo>
                  <a:cubicBezTo>
                    <a:pt x="7573" y="7448"/>
                    <a:pt x="7706" y="7348"/>
                    <a:pt x="7773" y="7214"/>
                  </a:cubicBezTo>
                  <a:lnTo>
                    <a:pt x="8373" y="5914"/>
                  </a:lnTo>
                  <a:cubicBezTo>
                    <a:pt x="8407" y="5780"/>
                    <a:pt x="8373" y="5647"/>
                    <a:pt x="8240" y="5580"/>
                  </a:cubicBezTo>
                  <a:lnTo>
                    <a:pt x="7739" y="5380"/>
                  </a:lnTo>
                  <a:cubicBezTo>
                    <a:pt x="7606" y="5313"/>
                    <a:pt x="7539" y="5180"/>
                    <a:pt x="7573" y="5046"/>
                  </a:cubicBezTo>
                  <a:cubicBezTo>
                    <a:pt x="7606" y="4813"/>
                    <a:pt x="7639" y="4613"/>
                    <a:pt x="7673" y="4412"/>
                  </a:cubicBezTo>
                  <a:cubicBezTo>
                    <a:pt x="7706" y="4246"/>
                    <a:pt x="7773" y="4112"/>
                    <a:pt x="7873" y="3979"/>
                  </a:cubicBezTo>
                  <a:lnTo>
                    <a:pt x="8707" y="3212"/>
                  </a:lnTo>
                  <a:cubicBezTo>
                    <a:pt x="8840" y="3111"/>
                    <a:pt x="8874" y="2945"/>
                    <a:pt x="8874" y="2778"/>
                  </a:cubicBezTo>
                  <a:lnTo>
                    <a:pt x="8707" y="1877"/>
                  </a:lnTo>
                  <a:cubicBezTo>
                    <a:pt x="8707" y="1780"/>
                    <a:pt x="8635" y="1718"/>
                    <a:pt x="8558" y="1718"/>
                  </a:cubicBezTo>
                  <a:cubicBezTo>
                    <a:pt x="8529" y="1718"/>
                    <a:pt x="8500" y="1726"/>
                    <a:pt x="8473" y="1744"/>
                  </a:cubicBezTo>
                  <a:lnTo>
                    <a:pt x="7639" y="2311"/>
                  </a:lnTo>
                  <a:cubicBezTo>
                    <a:pt x="7592" y="2335"/>
                    <a:pt x="7545" y="2346"/>
                    <a:pt x="7499" y="2346"/>
                  </a:cubicBezTo>
                  <a:cubicBezTo>
                    <a:pt x="7416" y="2346"/>
                    <a:pt x="7337" y="2309"/>
                    <a:pt x="7272" y="2244"/>
                  </a:cubicBezTo>
                  <a:cubicBezTo>
                    <a:pt x="7239" y="2144"/>
                    <a:pt x="7172" y="2077"/>
                    <a:pt x="7139" y="2044"/>
                  </a:cubicBezTo>
                  <a:cubicBezTo>
                    <a:pt x="7006" y="1911"/>
                    <a:pt x="6972" y="1744"/>
                    <a:pt x="7039" y="1610"/>
                  </a:cubicBezTo>
                  <a:lnTo>
                    <a:pt x="7439" y="443"/>
                  </a:lnTo>
                  <a:cubicBezTo>
                    <a:pt x="7473" y="309"/>
                    <a:pt x="7406" y="176"/>
                    <a:pt x="7272" y="143"/>
                  </a:cubicBezTo>
                  <a:lnTo>
                    <a:pt x="6672" y="9"/>
                  </a:lnTo>
                  <a:cubicBezTo>
                    <a:pt x="6643" y="4"/>
                    <a:pt x="6616" y="1"/>
                    <a:pt x="658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g129371f05f5_0_20"/>
            <p:cNvSpPr/>
            <p:nvPr/>
          </p:nvSpPr>
          <p:spPr>
            <a:xfrm>
              <a:off x="4996071" y="1797031"/>
              <a:ext cx="151013" cy="196008"/>
            </a:xfrm>
            <a:custGeom>
              <a:rect b="b" l="l" r="r" t="t"/>
              <a:pathLst>
                <a:path extrusionOk="0" h="11518" w="8874">
                  <a:moveTo>
                    <a:pt x="5293" y="3277"/>
                  </a:moveTo>
                  <a:cubicBezTo>
                    <a:pt x="5813" y="3277"/>
                    <a:pt x="6206" y="3625"/>
                    <a:pt x="6305" y="4279"/>
                  </a:cubicBezTo>
                  <a:cubicBezTo>
                    <a:pt x="6505" y="5380"/>
                    <a:pt x="5838" y="6948"/>
                    <a:pt x="4771" y="7748"/>
                  </a:cubicBezTo>
                  <a:cubicBezTo>
                    <a:pt x="4351" y="8087"/>
                    <a:pt x="3936" y="8249"/>
                    <a:pt x="3579" y="8249"/>
                  </a:cubicBezTo>
                  <a:cubicBezTo>
                    <a:pt x="3056" y="8249"/>
                    <a:pt x="2655" y="7902"/>
                    <a:pt x="2536" y="7248"/>
                  </a:cubicBezTo>
                  <a:cubicBezTo>
                    <a:pt x="2369" y="6147"/>
                    <a:pt x="3036" y="4613"/>
                    <a:pt x="4104" y="3779"/>
                  </a:cubicBezTo>
                  <a:cubicBezTo>
                    <a:pt x="4523" y="3440"/>
                    <a:pt x="4938" y="3277"/>
                    <a:pt x="5293" y="3277"/>
                  </a:cubicBezTo>
                  <a:close/>
                  <a:moveTo>
                    <a:pt x="6589" y="1"/>
                  </a:moveTo>
                  <a:cubicBezTo>
                    <a:pt x="6461" y="1"/>
                    <a:pt x="6360" y="66"/>
                    <a:pt x="6305" y="176"/>
                  </a:cubicBezTo>
                  <a:lnTo>
                    <a:pt x="5705" y="1344"/>
                  </a:lnTo>
                  <a:cubicBezTo>
                    <a:pt x="5605" y="1477"/>
                    <a:pt x="5471" y="1577"/>
                    <a:pt x="5338" y="1610"/>
                  </a:cubicBezTo>
                  <a:cubicBezTo>
                    <a:pt x="5171" y="1644"/>
                    <a:pt x="5038" y="1677"/>
                    <a:pt x="4904" y="1744"/>
                  </a:cubicBezTo>
                  <a:cubicBezTo>
                    <a:pt x="4868" y="1762"/>
                    <a:pt x="4833" y="1770"/>
                    <a:pt x="4799" y="1770"/>
                  </a:cubicBezTo>
                  <a:cubicBezTo>
                    <a:pt x="4706" y="1770"/>
                    <a:pt x="4628" y="1708"/>
                    <a:pt x="4604" y="1610"/>
                  </a:cubicBezTo>
                  <a:lnTo>
                    <a:pt x="4370" y="877"/>
                  </a:lnTo>
                  <a:cubicBezTo>
                    <a:pt x="4370" y="788"/>
                    <a:pt x="4296" y="743"/>
                    <a:pt x="4217" y="743"/>
                  </a:cubicBezTo>
                  <a:cubicBezTo>
                    <a:pt x="4178" y="743"/>
                    <a:pt x="4137" y="754"/>
                    <a:pt x="4104" y="776"/>
                  </a:cubicBezTo>
                  <a:lnTo>
                    <a:pt x="3170" y="1544"/>
                  </a:lnTo>
                  <a:cubicBezTo>
                    <a:pt x="3036" y="1644"/>
                    <a:pt x="2969" y="1811"/>
                    <a:pt x="2969" y="1977"/>
                  </a:cubicBezTo>
                  <a:lnTo>
                    <a:pt x="3036" y="2878"/>
                  </a:lnTo>
                  <a:cubicBezTo>
                    <a:pt x="3036" y="3045"/>
                    <a:pt x="3003" y="3178"/>
                    <a:pt x="2903" y="3312"/>
                  </a:cubicBezTo>
                  <a:cubicBezTo>
                    <a:pt x="2736" y="3512"/>
                    <a:pt x="2602" y="3712"/>
                    <a:pt x="2469" y="3912"/>
                  </a:cubicBezTo>
                  <a:cubicBezTo>
                    <a:pt x="2369" y="4012"/>
                    <a:pt x="2236" y="4112"/>
                    <a:pt x="2069" y="4112"/>
                  </a:cubicBezTo>
                  <a:lnTo>
                    <a:pt x="1435" y="4079"/>
                  </a:lnTo>
                  <a:cubicBezTo>
                    <a:pt x="1302" y="4079"/>
                    <a:pt x="1168" y="4146"/>
                    <a:pt x="1101" y="4279"/>
                  </a:cubicBezTo>
                  <a:lnTo>
                    <a:pt x="501" y="5580"/>
                  </a:lnTo>
                  <a:cubicBezTo>
                    <a:pt x="468" y="5713"/>
                    <a:pt x="501" y="5880"/>
                    <a:pt x="634" y="5914"/>
                  </a:cubicBezTo>
                  <a:lnTo>
                    <a:pt x="1135" y="6147"/>
                  </a:lnTo>
                  <a:cubicBezTo>
                    <a:pt x="1268" y="6180"/>
                    <a:pt x="1335" y="6347"/>
                    <a:pt x="1302" y="6481"/>
                  </a:cubicBezTo>
                  <a:cubicBezTo>
                    <a:pt x="1268" y="6681"/>
                    <a:pt x="1235" y="6914"/>
                    <a:pt x="1201" y="7114"/>
                  </a:cubicBezTo>
                  <a:cubicBezTo>
                    <a:pt x="1168" y="7248"/>
                    <a:pt x="1101" y="7415"/>
                    <a:pt x="1001" y="7515"/>
                  </a:cubicBezTo>
                  <a:lnTo>
                    <a:pt x="167" y="8315"/>
                  </a:lnTo>
                  <a:cubicBezTo>
                    <a:pt x="67" y="8415"/>
                    <a:pt x="1" y="8582"/>
                    <a:pt x="34" y="8716"/>
                  </a:cubicBezTo>
                  <a:lnTo>
                    <a:pt x="167" y="9650"/>
                  </a:lnTo>
                  <a:cubicBezTo>
                    <a:pt x="190" y="9738"/>
                    <a:pt x="256" y="9798"/>
                    <a:pt x="328" y="9798"/>
                  </a:cubicBezTo>
                  <a:cubicBezTo>
                    <a:pt x="364" y="9798"/>
                    <a:pt x="401" y="9783"/>
                    <a:pt x="434" y="9750"/>
                  </a:cubicBezTo>
                  <a:lnTo>
                    <a:pt x="1268" y="9216"/>
                  </a:lnTo>
                  <a:cubicBezTo>
                    <a:pt x="1308" y="9176"/>
                    <a:pt x="1357" y="9158"/>
                    <a:pt x="1407" y="9158"/>
                  </a:cubicBezTo>
                  <a:cubicBezTo>
                    <a:pt x="1484" y="9158"/>
                    <a:pt x="1561" y="9202"/>
                    <a:pt x="1602" y="9283"/>
                  </a:cubicBezTo>
                  <a:cubicBezTo>
                    <a:pt x="1668" y="9349"/>
                    <a:pt x="1702" y="9416"/>
                    <a:pt x="1769" y="9483"/>
                  </a:cubicBezTo>
                  <a:cubicBezTo>
                    <a:pt x="1869" y="9583"/>
                    <a:pt x="1935" y="9750"/>
                    <a:pt x="1869" y="9883"/>
                  </a:cubicBezTo>
                  <a:lnTo>
                    <a:pt x="1468" y="11084"/>
                  </a:lnTo>
                  <a:cubicBezTo>
                    <a:pt x="1402" y="11184"/>
                    <a:pt x="1468" y="11351"/>
                    <a:pt x="1602" y="11351"/>
                  </a:cubicBezTo>
                  <a:lnTo>
                    <a:pt x="2269" y="11518"/>
                  </a:lnTo>
                  <a:cubicBezTo>
                    <a:pt x="2402" y="11518"/>
                    <a:pt x="2536" y="11451"/>
                    <a:pt x="2636" y="11351"/>
                  </a:cubicBezTo>
                  <a:lnTo>
                    <a:pt x="3236" y="10183"/>
                  </a:lnTo>
                  <a:cubicBezTo>
                    <a:pt x="3303" y="10050"/>
                    <a:pt x="3436" y="9950"/>
                    <a:pt x="3603" y="9916"/>
                  </a:cubicBezTo>
                  <a:cubicBezTo>
                    <a:pt x="3737" y="9883"/>
                    <a:pt x="3870" y="9850"/>
                    <a:pt x="4003" y="9783"/>
                  </a:cubicBezTo>
                  <a:cubicBezTo>
                    <a:pt x="4039" y="9765"/>
                    <a:pt x="4075" y="9757"/>
                    <a:pt x="4109" y="9757"/>
                  </a:cubicBezTo>
                  <a:cubicBezTo>
                    <a:pt x="4201" y="9757"/>
                    <a:pt x="4279" y="9819"/>
                    <a:pt x="4304" y="9916"/>
                  </a:cubicBezTo>
                  <a:lnTo>
                    <a:pt x="4537" y="10650"/>
                  </a:lnTo>
                  <a:cubicBezTo>
                    <a:pt x="4537" y="10731"/>
                    <a:pt x="4598" y="10775"/>
                    <a:pt x="4669" y="10775"/>
                  </a:cubicBezTo>
                  <a:cubicBezTo>
                    <a:pt x="4715" y="10775"/>
                    <a:pt x="4765" y="10756"/>
                    <a:pt x="4804" y="10717"/>
                  </a:cubicBezTo>
                  <a:lnTo>
                    <a:pt x="5771" y="9983"/>
                  </a:lnTo>
                  <a:cubicBezTo>
                    <a:pt x="5871" y="9850"/>
                    <a:pt x="5938" y="9716"/>
                    <a:pt x="5938" y="9549"/>
                  </a:cubicBezTo>
                  <a:lnTo>
                    <a:pt x="5838" y="8649"/>
                  </a:lnTo>
                  <a:cubicBezTo>
                    <a:pt x="5805" y="8482"/>
                    <a:pt x="5871" y="8315"/>
                    <a:pt x="5972" y="8215"/>
                  </a:cubicBezTo>
                  <a:cubicBezTo>
                    <a:pt x="6138" y="8015"/>
                    <a:pt x="6272" y="7815"/>
                    <a:pt x="6405" y="7615"/>
                  </a:cubicBezTo>
                  <a:cubicBezTo>
                    <a:pt x="6505" y="7481"/>
                    <a:pt x="6672" y="7415"/>
                    <a:pt x="6805" y="7415"/>
                  </a:cubicBezTo>
                  <a:lnTo>
                    <a:pt x="7439" y="7448"/>
                  </a:lnTo>
                  <a:cubicBezTo>
                    <a:pt x="7573" y="7448"/>
                    <a:pt x="7706" y="7348"/>
                    <a:pt x="7773" y="7214"/>
                  </a:cubicBezTo>
                  <a:lnTo>
                    <a:pt x="8373" y="5914"/>
                  </a:lnTo>
                  <a:cubicBezTo>
                    <a:pt x="8407" y="5780"/>
                    <a:pt x="8373" y="5647"/>
                    <a:pt x="8240" y="5580"/>
                  </a:cubicBezTo>
                  <a:lnTo>
                    <a:pt x="7739" y="5380"/>
                  </a:lnTo>
                  <a:cubicBezTo>
                    <a:pt x="7606" y="5313"/>
                    <a:pt x="7539" y="5180"/>
                    <a:pt x="7573" y="5046"/>
                  </a:cubicBezTo>
                  <a:cubicBezTo>
                    <a:pt x="7606" y="4813"/>
                    <a:pt x="7639" y="4613"/>
                    <a:pt x="7673" y="4412"/>
                  </a:cubicBezTo>
                  <a:cubicBezTo>
                    <a:pt x="7706" y="4246"/>
                    <a:pt x="7773" y="4112"/>
                    <a:pt x="7873" y="3979"/>
                  </a:cubicBezTo>
                  <a:lnTo>
                    <a:pt x="8707" y="3212"/>
                  </a:lnTo>
                  <a:cubicBezTo>
                    <a:pt x="8840" y="3111"/>
                    <a:pt x="8874" y="2945"/>
                    <a:pt x="8874" y="2778"/>
                  </a:cubicBezTo>
                  <a:lnTo>
                    <a:pt x="8707" y="1877"/>
                  </a:lnTo>
                  <a:cubicBezTo>
                    <a:pt x="8707" y="1780"/>
                    <a:pt x="8635" y="1718"/>
                    <a:pt x="8558" y="1718"/>
                  </a:cubicBezTo>
                  <a:cubicBezTo>
                    <a:pt x="8529" y="1718"/>
                    <a:pt x="8500" y="1726"/>
                    <a:pt x="8473" y="1744"/>
                  </a:cubicBezTo>
                  <a:lnTo>
                    <a:pt x="7639" y="2311"/>
                  </a:lnTo>
                  <a:cubicBezTo>
                    <a:pt x="7592" y="2335"/>
                    <a:pt x="7545" y="2346"/>
                    <a:pt x="7499" y="2346"/>
                  </a:cubicBezTo>
                  <a:cubicBezTo>
                    <a:pt x="7416" y="2346"/>
                    <a:pt x="7337" y="2309"/>
                    <a:pt x="7272" y="2244"/>
                  </a:cubicBezTo>
                  <a:cubicBezTo>
                    <a:pt x="7239" y="2144"/>
                    <a:pt x="7172" y="2077"/>
                    <a:pt x="7139" y="2044"/>
                  </a:cubicBezTo>
                  <a:cubicBezTo>
                    <a:pt x="7006" y="1911"/>
                    <a:pt x="6972" y="1744"/>
                    <a:pt x="7039" y="1610"/>
                  </a:cubicBezTo>
                  <a:lnTo>
                    <a:pt x="7439" y="443"/>
                  </a:lnTo>
                  <a:cubicBezTo>
                    <a:pt x="7473" y="309"/>
                    <a:pt x="7406" y="176"/>
                    <a:pt x="7272" y="143"/>
                  </a:cubicBezTo>
                  <a:lnTo>
                    <a:pt x="6672" y="9"/>
                  </a:lnTo>
                  <a:cubicBezTo>
                    <a:pt x="6643" y="4"/>
                    <a:pt x="6616" y="1"/>
                    <a:pt x="65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g129371f05f5_0_20"/>
            <p:cNvSpPr/>
            <p:nvPr/>
          </p:nvSpPr>
          <p:spPr>
            <a:xfrm>
              <a:off x="4766743" y="1613532"/>
              <a:ext cx="246941" cy="304579"/>
            </a:xfrm>
            <a:custGeom>
              <a:rect b="b" l="l" r="r" t="t"/>
              <a:pathLst>
                <a:path extrusionOk="0" h="17898" w="14511">
                  <a:moveTo>
                    <a:pt x="12455" y="1081"/>
                  </a:moveTo>
                  <a:lnTo>
                    <a:pt x="12455" y="1081"/>
                  </a:lnTo>
                  <a:lnTo>
                    <a:pt x="12455" y="1081"/>
                  </a:lnTo>
                  <a:close/>
                  <a:moveTo>
                    <a:pt x="12455" y="1081"/>
                  </a:moveTo>
                  <a:lnTo>
                    <a:pt x="12576" y="1152"/>
                  </a:lnTo>
                  <a:cubicBezTo>
                    <a:pt x="12543" y="1119"/>
                    <a:pt x="12509" y="1119"/>
                    <a:pt x="12476" y="1085"/>
                  </a:cubicBezTo>
                  <a:lnTo>
                    <a:pt x="12455" y="1081"/>
                  </a:lnTo>
                  <a:close/>
                  <a:moveTo>
                    <a:pt x="7950" y="2006"/>
                  </a:moveTo>
                  <a:lnTo>
                    <a:pt x="7973" y="2019"/>
                  </a:lnTo>
                  <a:cubicBezTo>
                    <a:pt x="7965" y="2014"/>
                    <a:pt x="7957" y="2010"/>
                    <a:pt x="7950" y="2006"/>
                  </a:cubicBezTo>
                  <a:close/>
                  <a:moveTo>
                    <a:pt x="14457" y="3455"/>
                  </a:moveTo>
                  <a:lnTo>
                    <a:pt x="14511" y="3487"/>
                  </a:lnTo>
                  <a:cubicBezTo>
                    <a:pt x="14495" y="3471"/>
                    <a:pt x="14476" y="3461"/>
                    <a:pt x="14457" y="3455"/>
                  </a:cubicBezTo>
                  <a:close/>
                  <a:moveTo>
                    <a:pt x="9864" y="0"/>
                  </a:moveTo>
                  <a:cubicBezTo>
                    <a:pt x="9694" y="0"/>
                    <a:pt x="9522" y="115"/>
                    <a:pt x="9440" y="251"/>
                  </a:cubicBezTo>
                  <a:lnTo>
                    <a:pt x="8540" y="1986"/>
                  </a:lnTo>
                  <a:cubicBezTo>
                    <a:pt x="8473" y="2086"/>
                    <a:pt x="8406" y="2153"/>
                    <a:pt x="8340" y="2219"/>
                  </a:cubicBezTo>
                  <a:cubicBezTo>
                    <a:pt x="8273" y="2253"/>
                    <a:pt x="8240" y="2286"/>
                    <a:pt x="8173" y="2320"/>
                  </a:cubicBezTo>
                  <a:lnTo>
                    <a:pt x="8473" y="3254"/>
                  </a:lnTo>
                  <a:cubicBezTo>
                    <a:pt x="8499" y="3412"/>
                    <a:pt x="8651" y="3508"/>
                    <a:pt x="8796" y="3508"/>
                  </a:cubicBezTo>
                  <a:cubicBezTo>
                    <a:pt x="8834" y="3508"/>
                    <a:pt x="8872" y="3501"/>
                    <a:pt x="8907" y="3487"/>
                  </a:cubicBezTo>
                  <a:cubicBezTo>
                    <a:pt x="9107" y="3387"/>
                    <a:pt x="9307" y="3320"/>
                    <a:pt x="9507" y="3287"/>
                  </a:cubicBezTo>
                  <a:cubicBezTo>
                    <a:pt x="9641" y="3254"/>
                    <a:pt x="9741" y="3187"/>
                    <a:pt x="9841" y="3087"/>
                  </a:cubicBezTo>
                  <a:cubicBezTo>
                    <a:pt x="9941" y="3020"/>
                    <a:pt x="10007" y="2953"/>
                    <a:pt x="10041" y="2853"/>
                  </a:cubicBezTo>
                  <a:lnTo>
                    <a:pt x="10975" y="1152"/>
                  </a:lnTo>
                  <a:cubicBezTo>
                    <a:pt x="11062" y="977"/>
                    <a:pt x="11226" y="879"/>
                    <a:pt x="11421" y="879"/>
                  </a:cubicBezTo>
                  <a:cubicBezTo>
                    <a:pt x="11450" y="879"/>
                    <a:pt x="11479" y="881"/>
                    <a:pt x="11509" y="885"/>
                  </a:cubicBezTo>
                  <a:lnTo>
                    <a:pt x="12455" y="1081"/>
                  </a:lnTo>
                  <a:lnTo>
                    <a:pt x="11042" y="251"/>
                  </a:lnTo>
                  <a:cubicBezTo>
                    <a:pt x="11042" y="251"/>
                    <a:pt x="10975" y="218"/>
                    <a:pt x="10941" y="218"/>
                  </a:cubicBezTo>
                  <a:lnTo>
                    <a:pt x="9974" y="18"/>
                  </a:lnTo>
                  <a:cubicBezTo>
                    <a:pt x="9938" y="6"/>
                    <a:pt x="9901" y="0"/>
                    <a:pt x="9864" y="0"/>
                  </a:cubicBezTo>
                  <a:close/>
                  <a:moveTo>
                    <a:pt x="12888" y="2564"/>
                  </a:moveTo>
                  <a:cubicBezTo>
                    <a:pt x="12832" y="2564"/>
                    <a:pt x="12782" y="2581"/>
                    <a:pt x="12743" y="2620"/>
                  </a:cubicBezTo>
                  <a:lnTo>
                    <a:pt x="12176" y="2987"/>
                  </a:lnTo>
                  <a:lnTo>
                    <a:pt x="12076" y="3320"/>
                  </a:lnTo>
                  <a:cubicBezTo>
                    <a:pt x="12009" y="3520"/>
                    <a:pt x="12042" y="3754"/>
                    <a:pt x="12209" y="3921"/>
                  </a:cubicBezTo>
                  <a:cubicBezTo>
                    <a:pt x="12309" y="4021"/>
                    <a:pt x="12376" y="4121"/>
                    <a:pt x="12476" y="4221"/>
                  </a:cubicBezTo>
                  <a:cubicBezTo>
                    <a:pt x="12539" y="4326"/>
                    <a:pt x="12656" y="4392"/>
                    <a:pt x="12776" y="4392"/>
                  </a:cubicBezTo>
                  <a:cubicBezTo>
                    <a:pt x="12845" y="4392"/>
                    <a:pt x="12915" y="4370"/>
                    <a:pt x="12976" y="4321"/>
                  </a:cubicBezTo>
                  <a:lnTo>
                    <a:pt x="14244" y="3487"/>
                  </a:lnTo>
                  <a:cubicBezTo>
                    <a:pt x="14302" y="3468"/>
                    <a:pt x="14359" y="3449"/>
                    <a:pt x="14411" y="3449"/>
                  </a:cubicBezTo>
                  <a:cubicBezTo>
                    <a:pt x="14427" y="3449"/>
                    <a:pt x="14442" y="3450"/>
                    <a:pt x="14457" y="3455"/>
                  </a:cubicBezTo>
                  <a:lnTo>
                    <a:pt x="14457" y="3455"/>
                  </a:lnTo>
                  <a:lnTo>
                    <a:pt x="13010" y="2586"/>
                  </a:lnTo>
                  <a:cubicBezTo>
                    <a:pt x="12968" y="2573"/>
                    <a:pt x="12927" y="2564"/>
                    <a:pt x="12888" y="2564"/>
                  </a:cubicBezTo>
                  <a:close/>
                  <a:moveTo>
                    <a:pt x="9543" y="5810"/>
                  </a:moveTo>
                  <a:cubicBezTo>
                    <a:pt x="9477" y="5810"/>
                    <a:pt x="9409" y="5814"/>
                    <a:pt x="9340" y="5822"/>
                  </a:cubicBezTo>
                  <a:cubicBezTo>
                    <a:pt x="9407" y="5989"/>
                    <a:pt x="9474" y="6189"/>
                    <a:pt x="9507" y="6422"/>
                  </a:cubicBezTo>
                  <a:cubicBezTo>
                    <a:pt x="9807" y="8057"/>
                    <a:pt x="8740" y="10392"/>
                    <a:pt x="7172" y="11626"/>
                  </a:cubicBezTo>
                  <a:cubicBezTo>
                    <a:pt x="6705" y="12026"/>
                    <a:pt x="6138" y="12260"/>
                    <a:pt x="5538" y="12360"/>
                  </a:cubicBezTo>
                  <a:cubicBezTo>
                    <a:pt x="5801" y="12940"/>
                    <a:pt x="6287" y="13242"/>
                    <a:pt x="6888" y="13242"/>
                  </a:cubicBezTo>
                  <a:cubicBezTo>
                    <a:pt x="7427" y="13242"/>
                    <a:pt x="8059" y="12999"/>
                    <a:pt x="8707" y="12493"/>
                  </a:cubicBezTo>
                  <a:cubicBezTo>
                    <a:pt x="10274" y="11259"/>
                    <a:pt x="11308" y="8924"/>
                    <a:pt x="11042" y="7290"/>
                  </a:cubicBezTo>
                  <a:cubicBezTo>
                    <a:pt x="10857" y="6338"/>
                    <a:pt x="10306" y="5810"/>
                    <a:pt x="9543" y="5810"/>
                  </a:cubicBezTo>
                  <a:close/>
                  <a:moveTo>
                    <a:pt x="6372" y="1119"/>
                  </a:moveTo>
                  <a:cubicBezTo>
                    <a:pt x="6305" y="1119"/>
                    <a:pt x="6271" y="1152"/>
                    <a:pt x="6205" y="1185"/>
                  </a:cubicBezTo>
                  <a:lnTo>
                    <a:pt x="4770" y="2320"/>
                  </a:lnTo>
                  <a:lnTo>
                    <a:pt x="4704" y="2386"/>
                  </a:lnTo>
                  <a:cubicBezTo>
                    <a:pt x="4704" y="2386"/>
                    <a:pt x="4670" y="2420"/>
                    <a:pt x="4670" y="2420"/>
                  </a:cubicBezTo>
                  <a:cubicBezTo>
                    <a:pt x="4604" y="2486"/>
                    <a:pt x="4570" y="2553"/>
                    <a:pt x="4537" y="2653"/>
                  </a:cubicBezTo>
                  <a:lnTo>
                    <a:pt x="4537" y="2720"/>
                  </a:lnTo>
                  <a:cubicBezTo>
                    <a:pt x="4504" y="2787"/>
                    <a:pt x="4504" y="2853"/>
                    <a:pt x="4504" y="2953"/>
                  </a:cubicBezTo>
                  <a:lnTo>
                    <a:pt x="4604" y="4321"/>
                  </a:lnTo>
                  <a:cubicBezTo>
                    <a:pt x="4604" y="4554"/>
                    <a:pt x="4504" y="4788"/>
                    <a:pt x="4370" y="4988"/>
                  </a:cubicBezTo>
                  <a:cubicBezTo>
                    <a:pt x="4137" y="5255"/>
                    <a:pt x="3903" y="5555"/>
                    <a:pt x="3703" y="5855"/>
                  </a:cubicBezTo>
                  <a:cubicBezTo>
                    <a:pt x="3603" y="5989"/>
                    <a:pt x="3503" y="6056"/>
                    <a:pt x="3369" y="6122"/>
                  </a:cubicBezTo>
                  <a:cubicBezTo>
                    <a:pt x="3336" y="6122"/>
                    <a:pt x="3303" y="6156"/>
                    <a:pt x="3236" y="6156"/>
                  </a:cubicBezTo>
                  <a:lnTo>
                    <a:pt x="3103" y="6156"/>
                  </a:lnTo>
                  <a:lnTo>
                    <a:pt x="2169" y="6122"/>
                  </a:lnTo>
                  <a:lnTo>
                    <a:pt x="2135" y="6122"/>
                  </a:lnTo>
                  <a:cubicBezTo>
                    <a:pt x="2135" y="6106"/>
                    <a:pt x="2127" y="6097"/>
                    <a:pt x="2114" y="6097"/>
                  </a:cubicBezTo>
                  <a:cubicBezTo>
                    <a:pt x="2102" y="6097"/>
                    <a:pt x="2085" y="6106"/>
                    <a:pt x="2068" y="6122"/>
                  </a:cubicBezTo>
                  <a:cubicBezTo>
                    <a:pt x="2068" y="6106"/>
                    <a:pt x="2060" y="6097"/>
                    <a:pt x="2048" y="6097"/>
                  </a:cubicBezTo>
                  <a:cubicBezTo>
                    <a:pt x="2035" y="6097"/>
                    <a:pt x="2018" y="6106"/>
                    <a:pt x="2002" y="6122"/>
                  </a:cubicBezTo>
                  <a:lnTo>
                    <a:pt x="1935" y="6122"/>
                  </a:lnTo>
                  <a:cubicBezTo>
                    <a:pt x="1902" y="6156"/>
                    <a:pt x="1835" y="6189"/>
                    <a:pt x="1802" y="6222"/>
                  </a:cubicBezTo>
                  <a:cubicBezTo>
                    <a:pt x="1735" y="6256"/>
                    <a:pt x="1702" y="6322"/>
                    <a:pt x="1635" y="6422"/>
                  </a:cubicBezTo>
                  <a:lnTo>
                    <a:pt x="768" y="8357"/>
                  </a:lnTo>
                  <a:cubicBezTo>
                    <a:pt x="701" y="8524"/>
                    <a:pt x="768" y="8724"/>
                    <a:pt x="934" y="8824"/>
                  </a:cubicBezTo>
                  <a:lnTo>
                    <a:pt x="1968" y="9425"/>
                  </a:lnTo>
                  <a:cubicBezTo>
                    <a:pt x="2002" y="9525"/>
                    <a:pt x="2002" y="9625"/>
                    <a:pt x="1968" y="9691"/>
                  </a:cubicBezTo>
                  <a:cubicBezTo>
                    <a:pt x="1902" y="10025"/>
                    <a:pt x="1835" y="10325"/>
                    <a:pt x="1802" y="10659"/>
                  </a:cubicBezTo>
                  <a:cubicBezTo>
                    <a:pt x="1735" y="10892"/>
                    <a:pt x="1635" y="11126"/>
                    <a:pt x="1468" y="11293"/>
                  </a:cubicBezTo>
                  <a:lnTo>
                    <a:pt x="234" y="12460"/>
                  </a:lnTo>
                  <a:cubicBezTo>
                    <a:pt x="200" y="12460"/>
                    <a:pt x="167" y="12493"/>
                    <a:pt x="167" y="12527"/>
                  </a:cubicBezTo>
                  <a:cubicBezTo>
                    <a:pt x="134" y="12560"/>
                    <a:pt x="134" y="12594"/>
                    <a:pt x="100" y="12627"/>
                  </a:cubicBezTo>
                  <a:cubicBezTo>
                    <a:pt x="34" y="12760"/>
                    <a:pt x="0" y="12927"/>
                    <a:pt x="0" y="13094"/>
                  </a:cubicBezTo>
                  <a:lnTo>
                    <a:pt x="267" y="14462"/>
                  </a:lnTo>
                  <a:cubicBezTo>
                    <a:pt x="267" y="14562"/>
                    <a:pt x="301" y="14628"/>
                    <a:pt x="367" y="14662"/>
                  </a:cubicBezTo>
                  <a:lnTo>
                    <a:pt x="1868" y="15529"/>
                  </a:lnTo>
                  <a:cubicBezTo>
                    <a:pt x="1835" y="15496"/>
                    <a:pt x="1802" y="15429"/>
                    <a:pt x="1768" y="15362"/>
                  </a:cubicBezTo>
                  <a:lnTo>
                    <a:pt x="1501" y="13961"/>
                  </a:lnTo>
                  <a:cubicBezTo>
                    <a:pt x="1501" y="13861"/>
                    <a:pt x="1501" y="13794"/>
                    <a:pt x="1501" y="13694"/>
                  </a:cubicBezTo>
                  <a:cubicBezTo>
                    <a:pt x="1535" y="13561"/>
                    <a:pt x="1601" y="13427"/>
                    <a:pt x="1702" y="13327"/>
                  </a:cubicBezTo>
                  <a:lnTo>
                    <a:pt x="2969" y="12160"/>
                  </a:lnTo>
                  <a:cubicBezTo>
                    <a:pt x="3136" y="11993"/>
                    <a:pt x="3236" y="11760"/>
                    <a:pt x="3269" y="11526"/>
                  </a:cubicBezTo>
                  <a:cubicBezTo>
                    <a:pt x="3303" y="11226"/>
                    <a:pt x="3369" y="10892"/>
                    <a:pt x="3436" y="10592"/>
                  </a:cubicBezTo>
                  <a:cubicBezTo>
                    <a:pt x="3469" y="10392"/>
                    <a:pt x="3369" y="10158"/>
                    <a:pt x="3169" y="10092"/>
                  </a:cubicBezTo>
                  <a:lnTo>
                    <a:pt x="2435" y="9758"/>
                  </a:lnTo>
                  <a:cubicBezTo>
                    <a:pt x="2235" y="9691"/>
                    <a:pt x="2135" y="9458"/>
                    <a:pt x="2235" y="9258"/>
                  </a:cubicBezTo>
                  <a:lnTo>
                    <a:pt x="3103" y="7290"/>
                  </a:lnTo>
                  <a:cubicBezTo>
                    <a:pt x="3136" y="7223"/>
                    <a:pt x="3169" y="7156"/>
                    <a:pt x="3236" y="7123"/>
                  </a:cubicBezTo>
                  <a:cubicBezTo>
                    <a:pt x="3369" y="7023"/>
                    <a:pt x="3503" y="6990"/>
                    <a:pt x="3636" y="6990"/>
                  </a:cubicBezTo>
                  <a:lnTo>
                    <a:pt x="4570" y="7023"/>
                  </a:lnTo>
                  <a:cubicBezTo>
                    <a:pt x="4670" y="7023"/>
                    <a:pt x="4737" y="7023"/>
                    <a:pt x="4837" y="6956"/>
                  </a:cubicBezTo>
                  <a:cubicBezTo>
                    <a:pt x="4971" y="6923"/>
                    <a:pt x="5071" y="6823"/>
                    <a:pt x="5137" y="6723"/>
                  </a:cubicBezTo>
                  <a:cubicBezTo>
                    <a:pt x="5371" y="6422"/>
                    <a:pt x="5571" y="6122"/>
                    <a:pt x="5838" y="5822"/>
                  </a:cubicBezTo>
                  <a:cubicBezTo>
                    <a:pt x="5971" y="5655"/>
                    <a:pt x="6038" y="5422"/>
                    <a:pt x="6038" y="5155"/>
                  </a:cubicBezTo>
                  <a:lnTo>
                    <a:pt x="5971" y="3787"/>
                  </a:lnTo>
                  <a:cubicBezTo>
                    <a:pt x="5971" y="3721"/>
                    <a:pt x="5971" y="3654"/>
                    <a:pt x="6005" y="3554"/>
                  </a:cubicBezTo>
                  <a:cubicBezTo>
                    <a:pt x="6038" y="3420"/>
                    <a:pt x="6138" y="3287"/>
                    <a:pt x="6238" y="3187"/>
                  </a:cubicBezTo>
                  <a:lnTo>
                    <a:pt x="7672" y="2053"/>
                  </a:lnTo>
                  <a:cubicBezTo>
                    <a:pt x="7734" y="2011"/>
                    <a:pt x="7796" y="1983"/>
                    <a:pt x="7858" y="1983"/>
                  </a:cubicBezTo>
                  <a:cubicBezTo>
                    <a:pt x="7888" y="1983"/>
                    <a:pt x="7919" y="1990"/>
                    <a:pt x="7950" y="2006"/>
                  </a:cubicBezTo>
                  <a:lnTo>
                    <a:pt x="7950" y="2006"/>
                  </a:lnTo>
                  <a:lnTo>
                    <a:pt x="6505" y="1152"/>
                  </a:lnTo>
                  <a:cubicBezTo>
                    <a:pt x="6472" y="1119"/>
                    <a:pt x="6405" y="1119"/>
                    <a:pt x="6372" y="1119"/>
                  </a:cubicBezTo>
                  <a:close/>
                  <a:moveTo>
                    <a:pt x="7616" y="15523"/>
                  </a:moveTo>
                  <a:cubicBezTo>
                    <a:pt x="7566" y="15523"/>
                    <a:pt x="7517" y="15536"/>
                    <a:pt x="7472" y="15562"/>
                  </a:cubicBezTo>
                  <a:cubicBezTo>
                    <a:pt x="7272" y="15629"/>
                    <a:pt x="7072" y="15696"/>
                    <a:pt x="6872" y="15763"/>
                  </a:cubicBezTo>
                  <a:cubicBezTo>
                    <a:pt x="6805" y="15763"/>
                    <a:pt x="6738" y="15796"/>
                    <a:pt x="6672" y="15829"/>
                  </a:cubicBezTo>
                  <a:lnTo>
                    <a:pt x="6738" y="15963"/>
                  </a:lnTo>
                  <a:cubicBezTo>
                    <a:pt x="6738" y="16029"/>
                    <a:pt x="6805" y="16096"/>
                    <a:pt x="6839" y="16129"/>
                  </a:cubicBezTo>
                  <a:lnTo>
                    <a:pt x="8340" y="16997"/>
                  </a:lnTo>
                  <a:cubicBezTo>
                    <a:pt x="8306" y="16963"/>
                    <a:pt x="8273" y="16897"/>
                    <a:pt x="8240" y="16863"/>
                  </a:cubicBezTo>
                  <a:lnTo>
                    <a:pt x="7939" y="15763"/>
                  </a:lnTo>
                  <a:cubicBezTo>
                    <a:pt x="7890" y="15616"/>
                    <a:pt x="7752" y="15523"/>
                    <a:pt x="7616" y="15523"/>
                  </a:cubicBezTo>
                  <a:close/>
                  <a:moveTo>
                    <a:pt x="3605" y="14657"/>
                  </a:moveTo>
                  <a:cubicBezTo>
                    <a:pt x="3534" y="14657"/>
                    <a:pt x="3464" y="14679"/>
                    <a:pt x="3403" y="14728"/>
                  </a:cubicBezTo>
                  <a:lnTo>
                    <a:pt x="2669" y="15195"/>
                  </a:lnTo>
                  <a:lnTo>
                    <a:pt x="2135" y="16630"/>
                  </a:lnTo>
                  <a:cubicBezTo>
                    <a:pt x="2102" y="16763"/>
                    <a:pt x="2135" y="16930"/>
                    <a:pt x="2269" y="17030"/>
                  </a:cubicBezTo>
                  <a:lnTo>
                    <a:pt x="3778" y="17883"/>
                  </a:lnTo>
                  <a:lnTo>
                    <a:pt x="3778" y="17883"/>
                  </a:lnTo>
                  <a:cubicBezTo>
                    <a:pt x="3662" y="17809"/>
                    <a:pt x="3607" y="17655"/>
                    <a:pt x="3670" y="17530"/>
                  </a:cubicBezTo>
                  <a:lnTo>
                    <a:pt x="4337" y="15763"/>
                  </a:lnTo>
                  <a:cubicBezTo>
                    <a:pt x="4370" y="15529"/>
                    <a:pt x="4337" y="15296"/>
                    <a:pt x="4170" y="15129"/>
                  </a:cubicBezTo>
                  <a:cubicBezTo>
                    <a:pt x="4070" y="15029"/>
                    <a:pt x="4003" y="14929"/>
                    <a:pt x="3936" y="14829"/>
                  </a:cubicBezTo>
                  <a:cubicBezTo>
                    <a:pt x="3852" y="14723"/>
                    <a:pt x="3727" y="14657"/>
                    <a:pt x="3605" y="14657"/>
                  </a:cubicBezTo>
                  <a:close/>
                  <a:moveTo>
                    <a:pt x="3778" y="17883"/>
                  </a:moveTo>
                  <a:lnTo>
                    <a:pt x="3778" y="17883"/>
                  </a:lnTo>
                  <a:cubicBezTo>
                    <a:pt x="3786" y="17888"/>
                    <a:pt x="3794" y="17893"/>
                    <a:pt x="3803" y="17897"/>
                  </a:cubicBezTo>
                  <a:lnTo>
                    <a:pt x="3778" y="17883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g129371f05f5_0_20"/>
            <p:cNvSpPr/>
            <p:nvPr/>
          </p:nvSpPr>
          <p:spPr>
            <a:xfrm>
              <a:off x="4766743" y="1613532"/>
              <a:ext cx="246941" cy="304579"/>
            </a:xfrm>
            <a:custGeom>
              <a:rect b="b" l="l" r="r" t="t"/>
              <a:pathLst>
                <a:path extrusionOk="0" h="17898" w="14511">
                  <a:moveTo>
                    <a:pt x="12455" y="1081"/>
                  </a:moveTo>
                  <a:lnTo>
                    <a:pt x="12455" y="1081"/>
                  </a:lnTo>
                  <a:lnTo>
                    <a:pt x="12455" y="1081"/>
                  </a:lnTo>
                  <a:close/>
                  <a:moveTo>
                    <a:pt x="12455" y="1081"/>
                  </a:moveTo>
                  <a:lnTo>
                    <a:pt x="12576" y="1152"/>
                  </a:lnTo>
                  <a:cubicBezTo>
                    <a:pt x="12543" y="1119"/>
                    <a:pt x="12509" y="1119"/>
                    <a:pt x="12476" y="1085"/>
                  </a:cubicBezTo>
                  <a:lnTo>
                    <a:pt x="12455" y="1081"/>
                  </a:lnTo>
                  <a:close/>
                  <a:moveTo>
                    <a:pt x="7950" y="2006"/>
                  </a:moveTo>
                  <a:lnTo>
                    <a:pt x="7973" y="2019"/>
                  </a:lnTo>
                  <a:cubicBezTo>
                    <a:pt x="7965" y="2014"/>
                    <a:pt x="7957" y="2010"/>
                    <a:pt x="7950" y="2006"/>
                  </a:cubicBezTo>
                  <a:close/>
                  <a:moveTo>
                    <a:pt x="14457" y="3455"/>
                  </a:moveTo>
                  <a:lnTo>
                    <a:pt x="14511" y="3487"/>
                  </a:lnTo>
                  <a:cubicBezTo>
                    <a:pt x="14495" y="3471"/>
                    <a:pt x="14476" y="3461"/>
                    <a:pt x="14457" y="3455"/>
                  </a:cubicBezTo>
                  <a:close/>
                  <a:moveTo>
                    <a:pt x="9864" y="0"/>
                  </a:moveTo>
                  <a:cubicBezTo>
                    <a:pt x="9694" y="0"/>
                    <a:pt x="9522" y="115"/>
                    <a:pt x="9440" y="251"/>
                  </a:cubicBezTo>
                  <a:lnTo>
                    <a:pt x="8540" y="1986"/>
                  </a:lnTo>
                  <a:cubicBezTo>
                    <a:pt x="8473" y="2086"/>
                    <a:pt x="8406" y="2153"/>
                    <a:pt x="8340" y="2219"/>
                  </a:cubicBezTo>
                  <a:cubicBezTo>
                    <a:pt x="8273" y="2253"/>
                    <a:pt x="8240" y="2286"/>
                    <a:pt x="8173" y="2320"/>
                  </a:cubicBezTo>
                  <a:lnTo>
                    <a:pt x="8473" y="3254"/>
                  </a:lnTo>
                  <a:cubicBezTo>
                    <a:pt x="8499" y="3412"/>
                    <a:pt x="8651" y="3508"/>
                    <a:pt x="8796" y="3508"/>
                  </a:cubicBezTo>
                  <a:cubicBezTo>
                    <a:pt x="8834" y="3508"/>
                    <a:pt x="8872" y="3501"/>
                    <a:pt x="8907" y="3487"/>
                  </a:cubicBezTo>
                  <a:cubicBezTo>
                    <a:pt x="9107" y="3387"/>
                    <a:pt x="9307" y="3320"/>
                    <a:pt x="9507" y="3287"/>
                  </a:cubicBezTo>
                  <a:cubicBezTo>
                    <a:pt x="9641" y="3254"/>
                    <a:pt x="9741" y="3187"/>
                    <a:pt x="9841" y="3087"/>
                  </a:cubicBezTo>
                  <a:cubicBezTo>
                    <a:pt x="9941" y="3020"/>
                    <a:pt x="10007" y="2953"/>
                    <a:pt x="10041" y="2853"/>
                  </a:cubicBezTo>
                  <a:lnTo>
                    <a:pt x="10975" y="1152"/>
                  </a:lnTo>
                  <a:cubicBezTo>
                    <a:pt x="11062" y="977"/>
                    <a:pt x="11226" y="879"/>
                    <a:pt x="11421" y="879"/>
                  </a:cubicBezTo>
                  <a:cubicBezTo>
                    <a:pt x="11450" y="879"/>
                    <a:pt x="11479" y="881"/>
                    <a:pt x="11509" y="885"/>
                  </a:cubicBezTo>
                  <a:lnTo>
                    <a:pt x="12455" y="1081"/>
                  </a:lnTo>
                  <a:lnTo>
                    <a:pt x="11042" y="251"/>
                  </a:lnTo>
                  <a:cubicBezTo>
                    <a:pt x="11042" y="251"/>
                    <a:pt x="10975" y="218"/>
                    <a:pt x="10941" y="218"/>
                  </a:cubicBezTo>
                  <a:lnTo>
                    <a:pt x="9974" y="18"/>
                  </a:lnTo>
                  <a:cubicBezTo>
                    <a:pt x="9938" y="6"/>
                    <a:pt x="9901" y="0"/>
                    <a:pt x="9864" y="0"/>
                  </a:cubicBezTo>
                  <a:close/>
                  <a:moveTo>
                    <a:pt x="12888" y="2564"/>
                  </a:moveTo>
                  <a:cubicBezTo>
                    <a:pt x="12832" y="2564"/>
                    <a:pt x="12782" y="2581"/>
                    <a:pt x="12743" y="2620"/>
                  </a:cubicBezTo>
                  <a:lnTo>
                    <a:pt x="12176" y="2987"/>
                  </a:lnTo>
                  <a:lnTo>
                    <a:pt x="12076" y="3320"/>
                  </a:lnTo>
                  <a:cubicBezTo>
                    <a:pt x="12009" y="3520"/>
                    <a:pt x="12042" y="3754"/>
                    <a:pt x="12209" y="3921"/>
                  </a:cubicBezTo>
                  <a:cubicBezTo>
                    <a:pt x="12309" y="4021"/>
                    <a:pt x="12376" y="4121"/>
                    <a:pt x="12476" y="4221"/>
                  </a:cubicBezTo>
                  <a:cubicBezTo>
                    <a:pt x="12539" y="4326"/>
                    <a:pt x="12656" y="4392"/>
                    <a:pt x="12776" y="4392"/>
                  </a:cubicBezTo>
                  <a:cubicBezTo>
                    <a:pt x="12845" y="4392"/>
                    <a:pt x="12915" y="4370"/>
                    <a:pt x="12976" y="4321"/>
                  </a:cubicBezTo>
                  <a:lnTo>
                    <a:pt x="14244" y="3487"/>
                  </a:lnTo>
                  <a:cubicBezTo>
                    <a:pt x="14302" y="3468"/>
                    <a:pt x="14359" y="3449"/>
                    <a:pt x="14411" y="3449"/>
                  </a:cubicBezTo>
                  <a:cubicBezTo>
                    <a:pt x="14427" y="3449"/>
                    <a:pt x="14442" y="3450"/>
                    <a:pt x="14457" y="3455"/>
                  </a:cubicBezTo>
                  <a:lnTo>
                    <a:pt x="14457" y="3455"/>
                  </a:lnTo>
                  <a:lnTo>
                    <a:pt x="13010" y="2586"/>
                  </a:lnTo>
                  <a:cubicBezTo>
                    <a:pt x="12968" y="2573"/>
                    <a:pt x="12927" y="2564"/>
                    <a:pt x="12888" y="2564"/>
                  </a:cubicBezTo>
                  <a:close/>
                  <a:moveTo>
                    <a:pt x="9543" y="5810"/>
                  </a:moveTo>
                  <a:cubicBezTo>
                    <a:pt x="9477" y="5810"/>
                    <a:pt x="9409" y="5814"/>
                    <a:pt x="9340" y="5822"/>
                  </a:cubicBezTo>
                  <a:cubicBezTo>
                    <a:pt x="9407" y="5989"/>
                    <a:pt x="9474" y="6189"/>
                    <a:pt x="9507" y="6422"/>
                  </a:cubicBezTo>
                  <a:cubicBezTo>
                    <a:pt x="9807" y="8057"/>
                    <a:pt x="8740" y="10392"/>
                    <a:pt x="7172" y="11626"/>
                  </a:cubicBezTo>
                  <a:cubicBezTo>
                    <a:pt x="6705" y="12026"/>
                    <a:pt x="6138" y="12260"/>
                    <a:pt x="5538" y="12360"/>
                  </a:cubicBezTo>
                  <a:cubicBezTo>
                    <a:pt x="5801" y="12940"/>
                    <a:pt x="6287" y="13242"/>
                    <a:pt x="6888" y="13242"/>
                  </a:cubicBezTo>
                  <a:cubicBezTo>
                    <a:pt x="7427" y="13242"/>
                    <a:pt x="8059" y="12999"/>
                    <a:pt x="8707" y="12493"/>
                  </a:cubicBezTo>
                  <a:cubicBezTo>
                    <a:pt x="10274" y="11259"/>
                    <a:pt x="11308" y="8924"/>
                    <a:pt x="11042" y="7290"/>
                  </a:cubicBezTo>
                  <a:cubicBezTo>
                    <a:pt x="10857" y="6338"/>
                    <a:pt x="10306" y="5810"/>
                    <a:pt x="9543" y="5810"/>
                  </a:cubicBezTo>
                  <a:close/>
                  <a:moveTo>
                    <a:pt x="6372" y="1119"/>
                  </a:moveTo>
                  <a:cubicBezTo>
                    <a:pt x="6305" y="1119"/>
                    <a:pt x="6271" y="1152"/>
                    <a:pt x="6205" y="1185"/>
                  </a:cubicBezTo>
                  <a:lnTo>
                    <a:pt x="4770" y="2320"/>
                  </a:lnTo>
                  <a:lnTo>
                    <a:pt x="4704" y="2386"/>
                  </a:lnTo>
                  <a:cubicBezTo>
                    <a:pt x="4704" y="2386"/>
                    <a:pt x="4670" y="2420"/>
                    <a:pt x="4670" y="2420"/>
                  </a:cubicBezTo>
                  <a:cubicBezTo>
                    <a:pt x="4604" y="2486"/>
                    <a:pt x="4570" y="2553"/>
                    <a:pt x="4537" y="2653"/>
                  </a:cubicBezTo>
                  <a:lnTo>
                    <a:pt x="4537" y="2720"/>
                  </a:lnTo>
                  <a:cubicBezTo>
                    <a:pt x="4504" y="2787"/>
                    <a:pt x="4504" y="2853"/>
                    <a:pt x="4504" y="2953"/>
                  </a:cubicBezTo>
                  <a:lnTo>
                    <a:pt x="4604" y="4321"/>
                  </a:lnTo>
                  <a:cubicBezTo>
                    <a:pt x="4604" y="4554"/>
                    <a:pt x="4504" y="4788"/>
                    <a:pt x="4370" y="4988"/>
                  </a:cubicBezTo>
                  <a:cubicBezTo>
                    <a:pt x="4137" y="5255"/>
                    <a:pt x="3903" y="5555"/>
                    <a:pt x="3703" y="5855"/>
                  </a:cubicBezTo>
                  <a:cubicBezTo>
                    <a:pt x="3603" y="5989"/>
                    <a:pt x="3503" y="6056"/>
                    <a:pt x="3369" y="6122"/>
                  </a:cubicBezTo>
                  <a:cubicBezTo>
                    <a:pt x="3336" y="6122"/>
                    <a:pt x="3303" y="6156"/>
                    <a:pt x="3236" y="6156"/>
                  </a:cubicBezTo>
                  <a:lnTo>
                    <a:pt x="3103" y="6156"/>
                  </a:lnTo>
                  <a:lnTo>
                    <a:pt x="2169" y="6122"/>
                  </a:lnTo>
                  <a:lnTo>
                    <a:pt x="2135" y="6122"/>
                  </a:lnTo>
                  <a:cubicBezTo>
                    <a:pt x="2135" y="6106"/>
                    <a:pt x="2127" y="6097"/>
                    <a:pt x="2114" y="6097"/>
                  </a:cubicBezTo>
                  <a:cubicBezTo>
                    <a:pt x="2102" y="6097"/>
                    <a:pt x="2085" y="6106"/>
                    <a:pt x="2068" y="6122"/>
                  </a:cubicBezTo>
                  <a:cubicBezTo>
                    <a:pt x="2068" y="6106"/>
                    <a:pt x="2060" y="6097"/>
                    <a:pt x="2048" y="6097"/>
                  </a:cubicBezTo>
                  <a:cubicBezTo>
                    <a:pt x="2035" y="6097"/>
                    <a:pt x="2018" y="6106"/>
                    <a:pt x="2002" y="6122"/>
                  </a:cubicBezTo>
                  <a:lnTo>
                    <a:pt x="1935" y="6122"/>
                  </a:lnTo>
                  <a:cubicBezTo>
                    <a:pt x="1902" y="6156"/>
                    <a:pt x="1835" y="6189"/>
                    <a:pt x="1802" y="6222"/>
                  </a:cubicBezTo>
                  <a:cubicBezTo>
                    <a:pt x="1735" y="6256"/>
                    <a:pt x="1702" y="6322"/>
                    <a:pt x="1635" y="6422"/>
                  </a:cubicBezTo>
                  <a:lnTo>
                    <a:pt x="768" y="8357"/>
                  </a:lnTo>
                  <a:cubicBezTo>
                    <a:pt x="701" y="8524"/>
                    <a:pt x="768" y="8724"/>
                    <a:pt x="934" y="8824"/>
                  </a:cubicBezTo>
                  <a:lnTo>
                    <a:pt x="1968" y="9425"/>
                  </a:lnTo>
                  <a:cubicBezTo>
                    <a:pt x="2002" y="9525"/>
                    <a:pt x="2002" y="9625"/>
                    <a:pt x="1968" y="9691"/>
                  </a:cubicBezTo>
                  <a:cubicBezTo>
                    <a:pt x="1902" y="10025"/>
                    <a:pt x="1835" y="10325"/>
                    <a:pt x="1802" y="10659"/>
                  </a:cubicBezTo>
                  <a:cubicBezTo>
                    <a:pt x="1735" y="10892"/>
                    <a:pt x="1635" y="11126"/>
                    <a:pt x="1468" y="11293"/>
                  </a:cubicBezTo>
                  <a:lnTo>
                    <a:pt x="234" y="12460"/>
                  </a:lnTo>
                  <a:cubicBezTo>
                    <a:pt x="200" y="12460"/>
                    <a:pt x="167" y="12493"/>
                    <a:pt x="167" y="12527"/>
                  </a:cubicBezTo>
                  <a:cubicBezTo>
                    <a:pt x="134" y="12560"/>
                    <a:pt x="134" y="12594"/>
                    <a:pt x="100" y="12627"/>
                  </a:cubicBezTo>
                  <a:cubicBezTo>
                    <a:pt x="34" y="12760"/>
                    <a:pt x="0" y="12927"/>
                    <a:pt x="0" y="13094"/>
                  </a:cubicBezTo>
                  <a:lnTo>
                    <a:pt x="267" y="14462"/>
                  </a:lnTo>
                  <a:cubicBezTo>
                    <a:pt x="267" y="14562"/>
                    <a:pt x="301" y="14628"/>
                    <a:pt x="367" y="14662"/>
                  </a:cubicBezTo>
                  <a:lnTo>
                    <a:pt x="1868" y="15529"/>
                  </a:lnTo>
                  <a:cubicBezTo>
                    <a:pt x="1835" y="15496"/>
                    <a:pt x="1802" y="15429"/>
                    <a:pt x="1768" y="15362"/>
                  </a:cubicBezTo>
                  <a:lnTo>
                    <a:pt x="1501" y="13961"/>
                  </a:lnTo>
                  <a:cubicBezTo>
                    <a:pt x="1501" y="13861"/>
                    <a:pt x="1501" y="13794"/>
                    <a:pt x="1501" y="13694"/>
                  </a:cubicBezTo>
                  <a:cubicBezTo>
                    <a:pt x="1535" y="13561"/>
                    <a:pt x="1601" y="13427"/>
                    <a:pt x="1702" y="13327"/>
                  </a:cubicBezTo>
                  <a:lnTo>
                    <a:pt x="2969" y="12160"/>
                  </a:lnTo>
                  <a:cubicBezTo>
                    <a:pt x="3136" y="11993"/>
                    <a:pt x="3236" y="11760"/>
                    <a:pt x="3269" y="11526"/>
                  </a:cubicBezTo>
                  <a:cubicBezTo>
                    <a:pt x="3303" y="11226"/>
                    <a:pt x="3369" y="10892"/>
                    <a:pt x="3436" y="10592"/>
                  </a:cubicBezTo>
                  <a:cubicBezTo>
                    <a:pt x="3469" y="10392"/>
                    <a:pt x="3369" y="10158"/>
                    <a:pt x="3169" y="10092"/>
                  </a:cubicBezTo>
                  <a:lnTo>
                    <a:pt x="2435" y="9758"/>
                  </a:lnTo>
                  <a:cubicBezTo>
                    <a:pt x="2235" y="9691"/>
                    <a:pt x="2135" y="9458"/>
                    <a:pt x="2235" y="9258"/>
                  </a:cubicBezTo>
                  <a:lnTo>
                    <a:pt x="3103" y="7290"/>
                  </a:lnTo>
                  <a:cubicBezTo>
                    <a:pt x="3136" y="7223"/>
                    <a:pt x="3169" y="7156"/>
                    <a:pt x="3236" y="7123"/>
                  </a:cubicBezTo>
                  <a:cubicBezTo>
                    <a:pt x="3369" y="7023"/>
                    <a:pt x="3503" y="6990"/>
                    <a:pt x="3636" y="6990"/>
                  </a:cubicBezTo>
                  <a:lnTo>
                    <a:pt x="4570" y="7023"/>
                  </a:lnTo>
                  <a:cubicBezTo>
                    <a:pt x="4670" y="7023"/>
                    <a:pt x="4737" y="7023"/>
                    <a:pt x="4837" y="6956"/>
                  </a:cubicBezTo>
                  <a:cubicBezTo>
                    <a:pt x="4971" y="6923"/>
                    <a:pt x="5071" y="6823"/>
                    <a:pt x="5137" y="6723"/>
                  </a:cubicBezTo>
                  <a:cubicBezTo>
                    <a:pt x="5371" y="6422"/>
                    <a:pt x="5571" y="6122"/>
                    <a:pt x="5838" y="5822"/>
                  </a:cubicBezTo>
                  <a:cubicBezTo>
                    <a:pt x="5971" y="5655"/>
                    <a:pt x="6038" y="5422"/>
                    <a:pt x="6038" y="5155"/>
                  </a:cubicBezTo>
                  <a:lnTo>
                    <a:pt x="5971" y="3787"/>
                  </a:lnTo>
                  <a:cubicBezTo>
                    <a:pt x="5971" y="3721"/>
                    <a:pt x="5971" y="3654"/>
                    <a:pt x="6005" y="3554"/>
                  </a:cubicBezTo>
                  <a:cubicBezTo>
                    <a:pt x="6038" y="3420"/>
                    <a:pt x="6138" y="3287"/>
                    <a:pt x="6238" y="3187"/>
                  </a:cubicBezTo>
                  <a:lnTo>
                    <a:pt x="7672" y="2053"/>
                  </a:lnTo>
                  <a:cubicBezTo>
                    <a:pt x="7734" y="2011"/>
                    <a:pt x="7796" y="1983"/>
                    <a:pt x="7858" y="1983"/>
                  </a:cubicBezTo>
                  <a:cubicBezTo>
                    <a:pt x="7888" y="1983"/>
                    <a:pt x="7919" y="1990"/>
                    <a:pt x="7950" y="2006"/>
                  </a:cubicBezTo>
                  <a:lnTo>
                    <a:pt x="7950" y="2006"/>
                  </a:lnTo>
                  <a:lnTo>
                    <a:pt x="6505" y="1152"/>
                  </a:lnTo>
                  <a:cubicBezTo>
                    <a:pt x="6472" y="1119"/>
                    <a:pt x="6405" y="1119"/>
                    <a:pt x="6372" y="1119"/>
                  </a:cubicBezTo>
                  <a:close/>
                  <a:moveTo>
                    <a:pt x="7616" y="15523"/>
                  </a:moveTo>
                  <a:cubicBezTo>
                    <a:pt x="7566" y="15523"/>
                    <a:pt x="7517" y="15536"/>
                    <a:pt x="7472" y="15562"/>
                  </a:cubicBezTo>
                  <a:cubicBezTo>
                    <a:pt x="7272" y="15629"/>
                    <a:pt x="7072" y="15696"/>
                    <a:pt x="6872" y="15763"/>
                  </a:cubicBezTo>
                  <a:cubicBezTo>
                    <a:pt x="6805" y="15763"/>
                    <a:pt x="6738" y="15796"/>
                    <a:pt x="6672" y="15829"/>
                  </a:cubicBezTo>
                  <a:lnTo>
                    <a:pt x="6738" y="15963"/>
                  </a:lnTo>
                  <a:cubicBezTo>
                    <a:pt x="6738" y="16029"/>
                    <a:pt x="6805" y="16096"/>
                    <a:pt x="6839" y="16129"/>
                  </a:cubicBezTo>
                  <a:lnTo>
                    <a:pt x="8340" y="16997"/>
                  </a:lnTo>
                  <a:cubicBezTo>
                    <a:pt x="8306" y="16963"/>
                    <a:pt x="8273" y="16897"/>
                    <a:pt x="8240" y="16863"/>
                  </a:cubicBezTo>
                  <a:lnTo>
                    <a:pt x="7939" y="15763"/>
                  </a:lnTo>
                  <a:cubicBezTo>
                    <a:pt x="7890" y="15616"/>
                    <a:pt x="7752" y="15523"/>
                    <a:pt x="7616" y="15523"/>
                  </a:cubicBezTo>
                  <a:close/>
                  <a:moveTo>
                    <a:pt x="3605" y="14657"/>
                  </a:moveTo>
                  <a:cubicBezTo>
                    <a:pt x="3534" y="14657"/>
                    <a:pt x="3464" y="14679"/>
                    <a:pt x="3403" y="14728"/>
                  </a:cubicBezTo>
                  <a:lnTo>
                    <a:pt x="2669" y="15195"/>
                  </a:lnTo>
                  <a:lnTo>
                    <a:pt x="2135" y="16630"/>
                  </a:lnTo>
                  <a:cubicBezTo>
                    <a:pt x="2102" y="16763"/>
                    <a:pt x="2135" y="16930"/>
                    <a:pt x="2269" y="17030"/>
                  </a:cubicBezTo>
                  <a:lnTo>
                    <a:pt x="3778" y="17883"/>
                  </a:lnTo>
                  <a:lnTo>
                    <a:pt x="3778" y="17883"/>
                  </a:lnTo>
                  <a:cubicBezTo>
                    <a:pt x="3662" y="17809"/>
                    <a:pt x="3607" y="17655"/>
                    <a:pt x="3670" y="17530"/>
                  </a:cubicBezTo>
                  <a:lnTo>
                    <a:pt x="4337" y="15763"/>
                  </a:lnTo>
                  <a:cubicBezTo>
                    <a:pt x="4370" y="15529"/>
                    <a:pt x="4337" y="15296"/>
                    <a:pt x="4170" y="15129"/>
                  </a:cubicBezTo>
                  <a:cubicBezTo>
                    <a:pt x="4070" y="15029"/>
                    <a:pt x="4003" y="14929"/>
                    <a:pt x="3936" y="14829"/>
                  </a:cubicBezTo>
                  <a:cubicBezTo>
                    <a:pt x="3852" y="14723"/>
                    <a:pt x="3727" y="14657"/>
                    <a:pt x="3605" y="14657"/>
                  </a:cubicBezTo>
                  <a:close/>
                  <a:moveTo>
                    <a:pt x="3778" y="17883"/>
                  </a:moveTo>
                  <a:lnTo>
                    <a:pt x="3778" y="17883"/>
                  </a:lnTo>
                  <a:cubicBezTo>
                    <a:pt x="3786" y="17888"/>
                    <a:pt x="3794" y="17893"/>
                    <a:pt x="3803" y="17897"/>
                  </a:cubicBezTo>
                  <a:lnTo>
                    <a:pt x="3778" y="178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g129371f05f5_0_20"/>
            <p:cNvSpPr/>
            <p:nvPr/>
          </p:nvSpPr>
          <p:spPr>
            <a:xfrm>
              <a:off x="4766743" y="1613532"/>
              <a:ext cx="246941" cy="304579"/>
            </a:xfrm>
            <a:custGeom>
              <a:rect b="b" l="l" r="r" t="t"/>
              <a:pathLst>
                <a:path extrusionOk="0" h="17898" w="14511">
                  <a:moveTo>
                    <a:pt x="12455" y="1081"/>
                  </a:moveTo>
                  <a:lnTo>
                    <a:pt x="12455" y="1081"/>
                  </a:lnTo>
                  <a:lnTo>
                    <a:pt x="12455" y="1081"/>
                  </a:lnTo>
                  <a:close/>
                  <a:moveTo>
                    <a:pt x="12455" y="1081"/>
                  </a:moveTo>
                  <a:lnTo>
                    <a:pt x="12576" y="1152"/>
                  </a:lnTo>
                  <a:cubicBezTo>
                    <a:pt x="12543" y="1119"/>
                    <a:pt x="12509" y="1119"/>
                    <a:pt x="12476" y="1085"/>
                  </a:cubicBezTo>
                  <a:lnTo>
                    <a:pt x="12455" y="1081"/>
                  </a:lnTo>
                  <a:close/>
                  <a:moveTo>
                    <a:pt x="7950" y="2006"/>
                  </a:moveTo>
                  <a:lnTo>
                    <a:pt x="7973" y="2019"/>
                  </a:lnTo>
                  <a:cubicBezTo>
                    <a:pt x="7965" y="2014"/>
                    <a:pt x="7957" y="2010"/>
                    <a:pt x="7950" y="2006"/>
                  </a:cubicBezTo>
                  <a:close/>
                  <a:moveTo>
                    <a:pt x="14457" y="3455"/>
                  </a:moveTo>
                  <a:lnTo>
                    <a:pt x="14511" y="3487"/>
                  </a:lnTo>
                  <a:cubicBezTo>
                    <a:pt x="14495" y="3471"/>
                    <a:pt x="14476" y="3461"/>
                    <a:pt x="14457" y="3455"/>
                  </a:cubicBezTo>
                  <a:close/>
                  <a:moveTo>
                    <a:pt x="9864" y="0"/>
                  </a:moveTo>
                  <a:cubicBezTo>
                    <a:pt x="9694" y="0"/>
                    <a:pt x="9522" y="115"/>
                    <a:pt x="9440" y="251"/>
                  </a:cubicBezTo>
                  <a:lnTo>
                    <a:pt x="8540" y="1986"/>
                  </a:lnTo>
                  <a:cubicBezTo>
                    <a:pt x="8473" y="2086"/>
                    <a:pt x="8406" y="2153"/>
                    <a:pt x="8340" y="2219"/>
                  </a:cubicBezTo>
                  <a:cubicBezTo>
                    <a:pt x="8273" y="2253"/>
                    <a:pt x="8240" y="2286"/>
                    <a:pt x="8173" y="2320"/>
                  </a:cubicBezTo>
                  <a:lnTo>
                    <a:pt x="8473" y="3254"/>
                  </a:lnTo>
                  <a:cubicBezTo>
                    <a:pt x="8499" y="3412"/>
                    <a:pt x="8651" y="3508"/>
                    <a:pt x="8796" y="3508"/>
                  </a:cubicBezTo>
                  <a:cubicBezTo>
                    <a:pt x="8834" y="3508"/>
                    <a:pt x="8872" y="3501"/>
                    <a:pt x="8907" y="3487"/>
                  </a:cubicBezTo>
                  <a:cubicBezTo>
                    <a:pt x="9107" y="3387"/>
                    <a:pt x="9307" y="3320"/>
                    <a:pt x="9507" y="3287"/>
                  </a:cubicBezTo>
                  <a:cubicBezTo>
                    <a:pt x="9641" y="3254"/>
                    <a:pt x="9741" y="3187"/>
                    <a:pt x="9841" y="3087"/>
                  </a:cubicBezTo>
                  <a:cubicBezTo>
                    <a:pt x="9941" y="3020"/>
                    <a:pt x="10007" y="2953"/>
                    <a:pt x="10041" y="2853"/>
                  </a:cubicBezTo>
                  <a:lnTo>
                    <a:pt x="10975" y="1152"/>
                  </a:lnTo>
                  <a:cubicBezTo>
                    <a:pt x="11062" y="977"/>
                    <a:pt x="11226" y="879"/>
                    <a:pt x="11421" y="879"/>
                  </a:cubicBezTo>
                  <a:cubicBezTo>
                    <a:pt x="11450" y="879"/>
                    <a:pt x="11479" y="881"/>
                    <a:pt x="11509" y="885"/>
                  </a:cubicBezTo>
                  <a:lnTo>
                    <a:pt x="12455" y="1081"/>
                  </a:lnTo>
                  <a:lnTo>
                    <a:pt x="11042" y="251"/>
                  </a:lnTo>
                  <a:cubicBezTo>
                    <a:pt x="11042" y="251"/>
                    <a:pt x="10975" y="218"/>
                    <a:pt x="10941" y="218"/>
                  </a:cubicBezTo>
                  <a:lnTo>
                    <a:pt x="9974" y="18"/>
                  </a:lnTo>
                  <a:cubicBezTo>
                    <a:pt x="9938" y="6"/>
                    <a:pt x="9901" y="0"/>
                    <a:pt x="9864" y="0"/>
                  </a:cubicBezTo>
                  <a:close/>
                  <a:moveTo>
                    <a:pt x="12888" y="2564"/>
                  </a:moveTo>
                  <a:cubicBezTo>
                    <a:pt x="12832" y="2564"/>
                    <a:pt x="12782" y="2581"/>
                    <a:pt x="12743" y="2620"/>
                  </a:cubicBezTo>
                  <a:lnTo>
                    <a:pt x="12176" y="2987"/>
                  </a:lnTo>
                  <a:lnTo>
                    <a:pt x="12076" y="3320"/>
                  </a:lnTo>
                  <a:cubicBezTo>
                    <a:pt x="12009" y="3520"/>
                    <a:pt x="12042" y="3754"/>
                    <a:pt x="12209" y="3921"/>
                  </a:cubicBezTo>
                  <a:cubicBezTo>
                    <a:pt x="12309" y="4021"/>
                    <a:pt x="12376" y="4121"/>
                    <a:pt x="12476" y="4221"/>
                  </a:cubicBezTo>
                  <a:cubicBezTo>
                    <a:pt x="12539" y="4326"/>
                    <a:pt x="12656" y="4392"/>
                    <a:pt x="12776" y="4392"/>
                  </a:cubicBezTo>
                  <a:cubicBezTo>
                    <a:pt x="12845" y="4392"/>
                    <a:pt x="12915" y="4370"/>
                    <a:pt x="12976" y="4321"/>
                  </a:cubicBezTo>
                  <a:lnTo>
                    <a:pt x="14244" y="3487"/>
                  </a:lnTo>
                  <a:cubicBezTo>
                    <a:pt x="14302" y="3468"/>
                    <a:pt x="14359" y="3449"/>
                    <a:pt x="14411" y="3449"/>
                  </a:cubicBezTo>
                  <a:cubicBezTo>
                    <a:pt x="14427" y="3449"/>
                    <a:pt x="14442" y="3450"/>
                    <a:pt x="14457" y="3455"/>
                  </a:cubicBezTo>
                  <a:lnTo>
                    <a:pt x="14457" y="3455"/>
                  </a:lnTo>
                  <a:lnTo>
                    <a:pt x="13010" y="2586"/>
                  </a:lnTo>
                  <a:cubicBezTo>
                    <a:pt x="12968" y="2573"/>
                    <a:pt x="12927" y="2564"/>
                    <a:pt x="12888" y="2564"/>
                  </a:cubicBezTo>
                  <a:close/>
                  <a:moveTo>
                    <a:pt x="9543" y="5810"/>
                  </a:moveTo>
                  <a:cubicBezTo>
                    <a:pt x="9477" y="5810"/>
                    <a:pt x="9409" y="5814"/>
                    <a:pt x="9340" y="5822"/>
                  </a:cubicBezTo>
                  <a:cubicBezTo>
                    <a:pt x="9407" y="5989"/>
                    <a:pt x="9474" y="6189"/>
                    <a:pt x="9507" y="6422"/>
                  </a:cubicBezTo>
                  <a:cubicBezTo>
                    <a:pt x="9807" y="8057"/>
                    <a:pt x="8740" y="10392"/>
                    <a:pt x="7172" y="11626"/>
                  </a:cubicBezTo>
                  <a:cubicBezTo>
                    <a:pt x="6705" y="12026"/>
                    <a:pt x="6138" y="12260"/>
                    <a:pt x="5538" y="12360"/>
                  </a:cubicBezTo>
                  <a:cubicBezTo>
                    <a:pt x="5801" y="12940"/>
                    <a:pt x="6287" y="13242"/>
                    <a:pt x="6888" y="13242"/>
                  </a:cubicBezTo>
                  <a:cubicBezTo>
                    <a:pt x="7427" y="13242"/>
                    <a:pt x="8059" y="12999"/>
                    <a:pt x="8707" y="12493"/>
                  </a:cubicBezTo>
                  <a:cubicBezTo>
                    <a:pt x="10274" y="11259"/>
                    <a:pt x="11308" y="8924"/>
                    <a:pt x="11042" y="7290"/>
                  </a:cubicBezTo>
                  <a:cubicBezTo>
                    <a:pt x="10857" y="6338"/>
                    <a:pt x="10306" y="5810"/>
                    <a:pt x="9543" y="5810"/>
                  </a:cubicBezTo>
                  <a:close/>
                  <a:moveTo>
                    <a:pt x="6372" y="1119"/>
                  </a:moveTo>
                  <a:cubicBezTo>
                    <a:pt x="6305" y="1119"/>
                    <a:pt x="6271" y="1152"/>
                    <a:pt x="6205" y="1185"/>
                  </a:cubicBezTo>
                  <a:lnTo>
                    <a:pt x="4770" y="2320"/>
                  </a:lnTo>
                  <a:lnTo>
                    <a:pt x="4704" y="2386"/>
                  </a:lnTo>
                  <a:cubicBezTo>
                    <a:pt x="4704" y="2386"/>
                    <a:pt x="4670" y="2420"/>
                    <a:pt x="4670" y="2420"/>
                  </a:cubicBezTo>
                  <a:cubicBezTo>
                    <a:pt x="4604" y="2486"/>
                    <a:pt x="4570" y="2553"/>
                    <a:pt x="4537" y="2653"/>
                  </a:cubicBezTo>
                  <a:lnTo>
                    <a:pt x="4537" y="2720"/>
                  </a:lnTo>
                  <a:cubicBezTo>
                    <a:pt x="4504" y="2787"/>
                    <a:pt x="4504" y="2853"/>
                    <a:pt x="4504" y="2953"/>
                  </a:cubicBezTo>
                  <a:lnTo>
                    <a:pt x="4604" y="4321"/>
                  </a:lnTo>
                  <a:cubicBezTo>
                    <a:pt x="4604" y="4554"/>
                    <a:pt x="4504" y="4788"/>
                    <a:pt x="4370" y="4988"/>
                  </a:cubicBezTo>
                  <a:cubicBezTo>
                    <a:pt x="4137" y="5255"/>
                    <a:pt x="3903" y="5555"/>
                    <a:pt x="3703" y="5855"/>
                  </a:cubicBezTo>
                  <a:cubicBezTo>
                    <a:pt x="3603" y="5989"/>
                    <a:pt x="3503" y="6056"/>
                    <a:pt x="3369" y="6122"/>
                  </a:cubicBezTo>
                  <a:cubicBezTo>
                    <a:pt x="3336" y="6122"/>
                    <a:pt x="3303" y="6156"/>
                    <a:pt x="3236" y="6156"/>
                  </a:cubicBezTo>
                  <a:lnTo>
                    <a:pt x="3103" y="6156"/>
                  </a:lnTo>
                  <a:lnTo>
                    <a:pt x="2169" y="6122"/>
                  </a:lnTo>
                  <a:lnTo>
                    <a:pt x="2135" y="6122"/>
                  </a:lnTo>
                  <a:cubicBezTo>
                    <a:pt x="2135" y="6106"/>
                    <a:pt x="2127" y="6097"/>
                    <a:pt x="2114" y="6097"/>
                  </a:cubicBezTo>
                  <a:cubicBezTo>
                    <a:pt x="2102" y="6097"/>
                    <a:pt x="2085" y="6106"/>
                    <a:pt x="2068" y="6122"/>
                  </a:cubicBezTo>
                  <a:cubicBezTo>
                    <a:pt x="2068" y="6106"/>
                    <a:pt x="2060" y="6097"/>
                    <a:pt x="2048" y="6097"/>
                  </a:cubicBezTo>
                  <a:cubicBezTo>
                    <a:pt x="2035" y="6097"/>
                    <a:pt x="2018" y="6106"/>
                    <a:pt x="2002" y="6122"/>
                  </a:cubicBezTo>
                  <a:lnTo>
                    <a:pt x="1935" y="6122"/>
                  </a:lnTo>
                  <a:cubicBezTo>
                    <a:pt x="1902" y="6156"/>
                    <a:pt x="1835" y="6189"/>
                    <a:pt x="1802" y="6222"/>
                  </a:cubicBezTo>
                  <a:cubicBezTo>
                    <a:pt x="1735" y="6256"/>
                    <a:pt x="1702" y="6322"/>
                    <a:pt x="1635" y="6422"/>
                  </a:cubicBezTo>
                  <a:lnTo>
                    <a:pt x="768" y="8357"/>
                  </a:lnTo>
                  <a:cubicBezTo>
                    <a:pt x="701" y="8524"/>
                    <a:pt x="768" y="8724"/>
                    <a:pt x="934" y="8824"/>
                  </a:cubicBezTo>
                  <a:lnTo>
                    <a:pt x="1968" y="9425"/>
                  </a:lnTo>
                  <a:cubicBezTo>
                    <a:pt x="2002" y="9525"/>
                    <a:pt x="2002" y="9625"/>
                    <a:pt x="1968" y="9691"/>
                  </a:cubicBezTo>
                  <a:cubicBezTo>
                    <a:pt x="1902" y="10025"/>
                    <a:pt x="1835" y="10325"/>
                    <a:pt x="1802" y="10659"/>
                  </a:cubicBezTo>
                  <a:cubicBezTo>
                    <a:pt x="1735" y="10892"/>
                    <a:pt x="1635" y="11126"/>
                    <a:pt x="1468" y="11293"/>
                  </a:cubicBezTo>
                  <a:lnTo>
                    <a:pt x="234" y="12460"/>
                  </a:lnTo>
                  <a:cubicBezTo>
                    <a:pt x="200" y="12460"/>
                    <a:pt x="167" y="12493"/>
                    <a:pt x="167" y="12527"/>
                  </a:cubicBezTo>
                  <a:cubicBezTo>
                    <a:pt x="134" y="12560"/>
                    <a:pt x="134" y="12594"/>
                    <a:pt x="100" y="12627"/>
                  </a:cubicBezTo>
                  <a:cubicBezTo>
                    <a:pt x="34" y="12760"/>
                    <a:pt x="0" y="12927"/>
                    <a:pt x="0" y="13094"/>
                  </a:cubicBezTo>
                  <a:lnTo>
                    <a:pt x="267" y="14462"/>
                  </a:lnTo>
                  <a:cubicBezTo>
                    <a:pt x="267" y="14562"/>
                    <a:pt x="301" y="14628"/>
                    <a:pt x="367" y="14662"/>
                  </a:cubicBezTo>
                  <a:lnTo>
                    <a:pt x="1868" y="15529"/>
                  </a:lnTo>
                  <a:cubicBezTo>
                    <a:pt x="1835" y="15496"/>
                    <a:pt x="1802" y="15429"/>
                    <a:pt x="1768" y="15362"/>
                  </a:cubicBezTo>
                  <a:lnTo>
                    <a:pt x="1501" y="13961"/>
                  </a:lnTo>
                  <a:cubicBezTo>
                    <a:pt x="1501" y="13861"/>
                    <a:pt x="1501" y="13794"/>
                    <a:pt x="1501" y="13694"/>
                  </a:cubicBezTo>
                  <a:cubicBezTo>
                    <a:pt x="1535" y="13561"/>
                    <a:pt x="1601" y="13427"/>
                    <a:pt x="1702" y="13327"/>
                  </a:cubicBezTo>
                  <a:lnTo>
                    <a:pt x="2969" y="12160"/>
                  </a:lnTo>
                  <a:cubicBezTo>
                    <a:pt x="3136" y="11993"/>
                    <a:pt x="3236" y="11760"/>
                    <a:pt x="3269" y="11526"/>
                  </a:cubicBezTo>
                  <a:cubicBezTo>
                    <a:pt x="3303" y="11226"/>
                    <a:pt x="3369" y="10892"/>
                    <a:pt x="3436" y="10592"/>
                  </a:cubicBezTo>
                  <a:cubicBezTo>
                    <a:pt x="3469" y="10392"/>
                    <a:pt x="3369" y="10158"/>
                    <a:pt x="3169" y="10092"/>
                  </a:cubicBezTo>
                  <a:lnTo>
                    <a:pt x="2435" y="9758"/>
                  </a:lnTo>
                  <a:cubicBezTo>
                    <a:pt x="2235" y="9691"/>
                    <a:pt x="2135" y="9458"/>
                    <a:pt x="2235" y="9258"/>
                  </a:cubicBezTo>
                  <a:lnTo>
                    <a:pt x="3103" y="7290"/>
                  </a:lnTo>
                  <a:cubicBezTo>
                    <a:pt x="3136" y="7223"/>
                    <a:pt x="3169" y="7156"/>
                    <a:pt x="3236" y="7123"/>
                  </a:cubicBezTo>
                  <a:cubicBezTo>
                    <a:pt x="3369" y="7023"/>
                    <a:pt x="3503" y="6990"/>
                    <a:pt x="3636" y="6990"/>
                  </a:cubicBezTo>
                  <a:lnTo>
                    <a:pt x="4570" y="7023"/>
                  </a:lnTo>
                  <a:cubicBezTo>
                    <a:pt x="4670" y="7023"/>
                    <a:pt x="4737" y="7023"/>
                    <a:pt x="4837" y="6956"/>
                  </a:cubicBezTo>
                  <a:cubicBezTo>
                    <a:pt x="4971" y="6923"/>
                    <a:pt x="5071" y="6823"/>
                    <a:pt x="5137" y="6723"/>
                  </a:cubicBezTo>
                  <a:cubicBezTo>
                    <a:pt x="5371" y="6422"/>
                    <a:pt x="5571" y="6122"/>
                    <a:pt x="5838" y="5822"/>
                  </a:cubicBezTo>
                  <a:cubicBezTo>
                    <a:pt x="5971" y="5655"/>
                    <a:pt x="6038" y="5422"/>
                    <a:pt x="6038" y="5155"/>
                  </a:cubicBezTo>
                  <a:lnTo>
                    <a:pt x="5971" y="3787"/>
                  </a:lnTo>
                  <a:cubicBezTo>
                    <a:pt x="5971" y="3721"/>
                    <a:pt x="5971" y="3654"/>
                    <a:pt x="6005" y="3554"/>
                  </a:cubicBezTo>
                  <a:cubicBezTo>
                    <a:pt x="6038" y="3420"/>
                    <a:pt x="6138" y="3287"/>
                    <a:pt x="6238" y="3187"/>
                  </a:cubicBezTo>
                  <a:lnTo>
                    <a:pt x="7672" y="2053"/>
                  </a:lnTo>
                  <a:cubicBezTo>
                    <a:pt x="7734" y="2011"/>
                    <a:pt x="7796" y="1983"/>
                    <a:pt x="7858" y="1983"/>
                  </a:cubicBezTo>
                  <a:cubicBezTo>
                    <a:pt x="7888" y="1983"/>
                    <a:pt x="7919" y="1990"/>
                    <a:pt x="7950" y="2006"/>
                  </a:cubicBezTo>
                  <a:lnTo>
                    <a:pt x="7950" y="2006"/>
                  </a:lnTo>
                  <a:lnTo>
                    <a:pt x="6505" y="1152"/>
                  </a:lnTo>
                  <a:cubicBezTo>
                    <a:pt x="6472" y="1119"/>
                    <a:pt x="6405" y="1119"/>
                    <a:pt x="6372" y="1119"/>
                  </a:cubicBezTo>
                  <a:close/>
                  <a:moveTo>
                    <a:pt x="7616" y="15523"/>
                  </a:moveTo>
                  <a:cubicBezTo>
                    <a:pt x="7566" y="15523"/>
                    <a:pt x="7517" y="15536"/>
                    <a:pt x="7472" y="15562"/>
                  </a:cubicBezTo>
                  <a:cubicBezTo>
                    <a:pt x="7272" y="15629"/>
                    <a:pt x="7072" y="15696"/>
                    <a:pt x="6872" y="15763"/>
                  </a:cubicBezTo>
                  <a:cubicBezTo>
                    <a:pt x="6805" y="15763"/>
                    <a:pt x="6738" y="15796"/>
                    <a:pt x="6672" y="15829"/>
                  </a:cubicBezTo>
                  <a:lnTo>
                    <a:pt x="6738" y="15963"/>
                  </a:lnTo>
                  <a:cubicBezTo>
                    <a:pt x="6738" y="16029"/>
                    <a:pt x="6805" y="16096"/>
                    <a:pt x="6839" y="16129"/>
                  </a:cubicBezTo>
                  <a:lnTo>
                    <a:pt x="8340" y="16997"/>
                  </a:lnTo>
                  <a:cubicBezTo>
                    <a:pt x="8306" y="16963"/>
                    <a:pt x="8273" y="16897"/>
                    <a:pt x="8240" y="16863"/>
                  </a:cubicBezTo>
                  <a:lnTo>
                    <a:pt x="7939" y="15763"/>
                  </a:lnTo>
                  <a:cubicBezTo>
                    <a:pt x="7890" y="15616"/>
                    <a:pt x="7752" y="15523"/>
                    <a:pt x="7616" y="15523"/>
                  </a:cubicBezTo>
                  <a:close/>
                  <a:moveTo>
                    <a:pt x="3605" y="14657"/>
                  </a:moveTo>
                  <a:cubicBezTo>
                    <a:pt x="3534" y="14657"/>
                    <a:pt x="3464" y="14679"/>
                    <a:pt x="3403" y="14728"/>
                  </a:cubicBezTo>
                  <a:lnTo>
                    <a:pt x="2669" y="15195"/>
                  </a:lnTo>
                  <a:lnTo>
                    <a:pt x="2135" y="16630"/>
                  </a:lnTo>
                  <a:cubicBezTo>
                    <a:pt x="2102" y="16763"/>
                    <a:pt x="2135" y="16930"/>
                    <a:pt x="2269" y="17030"/>
                  </a:cubicBezTo>
                  <a:lnTo>
                    <a:pt x="3778" y="17883"/>
                  </a:lnTo>
                  <a:lnTo>
                    <a:pt x="3778" y="17883"/>
                  </a:lnTo>
                  <a:cubicBezTo>
                    <a:pt x="3662" y="17809"/>
                    <a:pt x="3607" y="17655"/>
                    <a:pt x="3670" y="17530"/>
                  </a:cubicBezTo>
                  <a:lnTo>
                    <a:pt x="4337" y="15763"/>
                  </a:lnTo>
                  <a:cubicBezTo>
                    <a:pt x="4370" y="15529"/>
                    <a:pt x="4337" y="15296"/>
                    <a:pt x="4170" y="15129"/>
                  </a:cubicBezTo>
                  <a:cubicBezTo>
                    <a:pt x="4070" y="15029"/>
                    <a:pt x="4003" y="14929"/>
                    <a:pt x="3936" y="14829"/>
                  </a:cubicBezTo>
                  <a:cubicBezTo>
                    <a:pt x="3852" y="14723"/>
                    <a:pt x="3727" y="14657"/>
                    <a:pt x="3605" y="14657"/>
                  </a:cubicBezTo>
                  <a:close/>
                  <a:moveTo>
                    <a:pt x="3778" y="17883"/>
                  </a:moveTo>
                  <a:lnTo>
                    <a:pt x="3778" y="17883"/>
                  </a:lnTo>
                  <a:cubicBezTo>
                    <a:pt x="3786" y="17888"/>
                    <a:pt x="3794" y="17893"/>
                    <a:pt x="3803" y="17897"/>
                  </a:cubicBezTo>
                  <a:lnTo>
                    <a:pt x="3778" y="178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g129371f05f5_0_20"/>
            <p:cNvSpPr/>
            <p:nvPr/>
          </p:nvSpPr>
          <p:spPr>
            <a:xfrm>
              <a:off x="4767305" y="1806255"/>
              <a:ext cx="50542" cy="40893"/>
            </a:xfrm>
            <a:custGeom>
              <a:rect b="b" l="l" r="r" t="t"/>
              <a:pathLst>
                <a:path extrusionOk="0" h="2403" w="2970">
                  <a:moveTo>
                    <a:pt x="1435" y="1"/>
                  </a:moveTo>
                  <a:lnTo>
                    <a:pt x="167" y="1168"/>
                  </a:lnTo>
                  <a:cubicBezTo>
                    <a:pt x="134" y="1168"/>
                    <a:pt x="134" y="1202"/>
                    <a:pt x="101" y="1235"/>
                  </a:cubicBezTo>
                  <a:cubicBezTo>
                    <a:pt x="101" y="1235"/>
                    <a:pt x="67" y="1269"/>
                    <a:pt x="67" y="1302"/>
                  </a:cubicBezTo>
                  <a:cubicBezTo>
                    <a:pt x="34" y="1369"/>
                    <a:pt x="1" y="1435"/>
                    <a:pt x="1" y="1502"/>
                  </a:cubicBezTo>
                  <a:lnTo>
                    <a:pt x="1502" y="2403"/>
                  </a:lnTo>
                  <a:cubicBezTo>
                    <a:pt x="1535" y="2236"/>
                    <a:pt x="1602" y="2136"/>
                    <a:pt x="1702" y="2036"/>
                  </a:cubicBezTo>
                  <a:lnTo>
                    <a:pt x="2969" y="868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g129371f05f5_0_20"/>
            <p:cNvSpPr/>
            <p:nvPr/>
          </p:nvSpPr>
          <p:spPr>
            <a:xfrm>
              <a:off x="4797391" y="1717713"/>
              <a:ext cx="52244" cy="17035"/>
            </a:xfrm>
            <a:custGeom>
              <a:rect b="b" l="l" r="r" t="t"/>
              <a:pathLst>
                <a:path extrusionOk="0" h="1001" w="3070">
                  <a:moveTo>
                    <a:pt x="201" y="0"/>
                  </a:moveTo>
                  <a:lnTo>
                    <a:pt x="134" y="34"/>
                  </a:lnTo>
                  <a:cubicBezTo>
                    <a:pt x="67" y="67"/>
                    <a:pt x="34" y="100"/>
                    <a:pt x="1" y="134"/>
                  </a:cubicBezTo>
                  <a:lnTo>
                    <a:pt x="1502" y="1001"/>
                  </a:lnTo>
                  <a:cubicBezTo>
                    <a:pt x="1602" y="901"/>
                    <a:pt x="1735" y="868"/>
                    <a:pt x="1869" y="868"/>
                  </a:cubicBezTo>
                  <a:lnTo>
                    <a:pt x="2803" y="901"/>
                  </a:lnTo>
                  <a:cubicBezTo>
                    <a:pt x="2903" y="901"/>
                    <a:pt x="3003" y="901"/>
                    <a:pt x="3069" y="868"/>
                  </a:cubicBezTo>
                  <a:lnTo>
                    <a:pt x="1568" y="0"/>
                  </a:lnTo>
                  <a:cubicBezTo>
                    <a:pt x="1502" y="34"/>
                    <a:pt x="1468" y="34"/>
                    <a:pt x="1435" y="67"/>
                  </a:cubicBezTo>
                  <a:lnTo>
                    <a:pt x="1302" y="6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g129371f05f5_0_20"/>
            <p:cNvSpPr/>
            <p:nvPr/>
          </p:nvSpPr>
          <p:spPr>
            <a:xfrm>
              <a:off x="4971089" y="1656926"/>
              <a:ext cx="42595" cy="31108"/>
            </a:xfrm>
            <a:custGeom>
              <a:rect b="b" l="l" r="r" t="t"/>
              <a:pathLst>
                <a:path extrusionOk="0" h="1828" w="2503">
                  <a:moveTo>
                    <a:pt x="889" y="0"/>
                  </a:moveTo>
                  <a:cubicBezTo>
                    <a:pt x="830" y="0"/>
                    <a:pt x="776" y="29"/>
                    <a:pt x="735" y="70"/>
                  </a:cubicBezTo>
                  <a:lnTo>
                    <a:pt x="168" y="403"/>
                  </a:lnTo>
                  <a:lnTo>
                    <a:pt x="68" y="737"/>
                  </a:lnTo>
                  <a:cubicBezTo>
                    <a:pt x="1" y="970"/>
                    <a:pt x="34" y="1204"/>
                    <a:pt x="201" y="1337"/>
                  </a:cubicBezTo>
                  <a:cubicBezTo>
                    <a:pt x="301" y="1437"/>
                    <a:pt x="368" y="1537"/>
                    <a:pt x="468" y="1671"/>
                  </a:cubicBezTo>
                  <a:cubicBezTo>
                    <a:pt x="530" y="1775"/>
                    <a:pt x="645" y="1827"/>
                    <a:pt x="763" y="1827"/>
                  </a:cubicBezTo>
                  <a:cubicBezTo>
                    <a:pt x="834" y="1827"/>
                    <a:pt x="906" y="1809"/>
                    <a:pt x="968" y="1771"/>
                  </a:cubicBezTo>
                  <a:lnTo>
                    <a:pt x="2236" y="937"/>
                  </a:lnTo>
                  <a:cubicBezTo>
                    <a:pt x="2294" y="898"/>
                    <a:pt x="2353" y="882"/>
                    <a:pt x="2405" y="882"/>
                  </a:cubicBezTo>
                  <a:cubicBezTo>
                    <a:pt x="2442" y="882"/>
                    <a:pt x="2475" y="890"/>
                    <a:pt x="2503" y="904"/>
                  </a:cubicBezTo>
                  <a:lnTo>
                    <a:pt x="1002" y="36"/>
                  </a:lnTo>
                  <a:cubicBezTo>
                    <a:pt x="963" y="11"/>
                    <a:pt x="925" y="0"/>
                    <a:pt x="88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g129371f05f5_0_20"/>
            <p:cNvSpPr/>
            <p:nvPr/>
          </p:nvSpPr>
          <p:spPr>
            <a:xfrm>
              <a:off x="4908652" y="1613481"/>
              <a:ext cx="72103" cy="52584"/>
            </a:xfrm>
            <a:custGeom>
              <a:rect b="b" l="l" r="r" t="t"/>
              <a:pathLst>
                <a:path extrusionOk="0" h="3090" w="4237">
                  <a:moveTo>
                    <a:pt x="4120" y="1085"/>
                  </a:moveTo>
                  <a:lnTo>
                    <a:pt x="4237" y="1155"/>
                  </a:lnTo>
                  <a:cubicBezTo>
                    <a:pt x="4204" y="1122"/>
                    <a:pt x="4170" y="1122"/>
                    <a:pt x="4137" y="1088"/>
                  </a:cubicBezTo>
                  <a:lnTo>
                    <a:pt x="4120" y="1085"/>
                  </a:lnTo>
                  <a:close/>
                  <a:moveTo>
                    <a:pt x="1523" y="0"/>
                  </a:moveTo>
                  <a:cubicBezTo>
                    <a:pt x="1343" y="0"/>
                    <a:pt x="1181" y="96"/>
                    <a:pt x="1101" y="254"/>
                  </a:cubicBezTo>
                  <a:lnTo>
                    <a:pt x="201" y="1989"/>
                  </a:lnTo>
                  <a:cubicBezTo>
                    <a:pt x="134" y="2089"/>
                    <a:pt x="67" y="2156"/>
                    <a:pt x="1" y="2222"/>
                  </a:cubicBezTo>
                  <a:lnTo>
                    <a:pt x="1502" y="3090"/>
                  </a:lnTo>
                  <a:cubicBezTo>
                    <a:pt x="1602" y="3023"/>
                    <a:pt x="1668" y="2956"/>
                    <a:pt x="1702" y="2856"/>
                  </a:cubicBezTo>
                  <a:lnTo>
                    <a:pt x="2636" y="1122"/>
                  </a:lnTo>
                  <a:cubicBezTo>
                    <a:pt x="2723" y="976"/>
                    <a:pt x="2911" y="882"/>
                    <a:pt x="3091" y="882"/>
                  </a:cubicBezTo>
                  <a:cubicBezTo>
                    <a:pt x="3117" y="882"/>
                    <a:pt x="3144" y="884"/>
                    <a:pt x="3170" y="888"/>
                  </a:cubicBezTo>
                  <a:lnTo>
                    <a:pt x="4120" y="1085"/>
                  </a:lnTo>
                  <a:lnTo>
                    <a:pt x="2736" y="254"/>
                  </a:lnTo>
                  <a:cubicBezTo>
                    <a:pt x="2703" y="254"/>
                    <a:pt x="2636" y="221"/>
                    <a:pt x="2602" y="221"/>
                  </a:cubicBezTo>
                  <a:lnTo>
                    <a:pt x="1668" y="21"/>
                  </a:lnTo>
                  <a:cubicBezTo>
                    <a:pt x="1620" y="7"/>
                    <a:pt x="1571" y="0"/>
                    <a:pt x="152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g129371f05f5_0_20"/>
            <p:cNvSpPr/>
            <p:nvPr/>
          </p:nvSpPr>
          <p:spPr>
            <a:xfrm>
              <a:off x="4843934" y="1632557"/>
              <a:ext cx="59068" cy="41455"/>
            </a:xfrm>
            <a:custGeom>
              <a:rect b="b" l="l" r="r" t="t"/>
              <a:pathLst>
                <a:path extrusionOk="0" h="2436" w="3471">
                  <a:moveTo>
                    <a:pt x="3439" y="884"/>
                  </a:moveTo>
                  <a:lnTo>
                    <a:pt x="3470" y="901"/>
                  </a:lnTo>
                  <a:cubicBezTo>
                    <a:pt x="3460" y="894"/>
                    <a:pt x="3449" y="888"/>
                    <a:pt x="3439" y="884"/>
                  </a:cubicBezTo>
                  <a:close/>
                  <a:moveTo>
                    <a:pt x="1836" y="1"/>
                  </a:moveTo>
                  <a:cubicBezTo>
                    <a:pt x="1769" y="1"/>
                    <a:pt x="1702" y="34"/>
                    <a:pt x="1635" y="67"/>
                  </a:cubicBezTo>
                  <a:lnTo>
                    <a:pt x="201" y="1202"/>
                  </a:lnTo>
                  <a:lnTo>
                    <a:pt x="134" y="1268"/>
                  </a:lnTo>
                  <a:cubicBezTo>
                    <a:pt x="134" y="1268"/>
                    <a:pt x="134" y="1268"/>
                    <a:pt x="101" y="1302"/>
                  </a:cubicBezTo>
                  <a:cubicBezTo>
                    <a:pt x="68" y="1368"/>
                    <a:pt x="1" y="1435"/>
                    <a:pt x="1" y="1535"/>
                  </a:cubicBezTo>
                  <a:lnTo>
                    <a:pt x="1" y="1602"/>
                  </a:lnTo>
                  <a:lnTo>
                    <a:pt x="1502" y="2436"/>
                  </a:lnTo>
                  <a:cubicBezTo>
                    <a:pt x="1535" y="2302"/>
                    <a:pt x="1635" y="2169"/>
                    <a:pt x="1735" y="2069"/>
                  </a:cubicBezTo>
                  <a:lnTo>
                    <a:pt x="3203" y="935"/>
                  </a:lnTo>
                  <a:cubicBezTo>
                    <a:pt x="3244" y="893"/>
                    <a:pt x="3298" y="865"/>
                    <a:pt x="3357" y="865"/>
                  </a:cubicBezTo>
                  <a:cubicBezTo>
                    <a:pt x="3384" y="865"/>
                    <a:pt x="3411" y="871"/>
                    <a:pt x="3439" y="884"/>
                  </a:cubicBezTo>
                  <a:lnTo>
                    <a:pt x="3439" y="884"/>
                  </a:lnTo>
                  <a:lnTo>
                    <a:pt x="1936" y="34"/>
                  </a:lnTo>
                  <a:cubicBezTo>
                    <a:pt x="1902" y="1"/>
                    <a:pt x="1869" y="1"/>
                    <a:pt x="18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g129371f05f5_0_20"/>
            <p:cNvSpPr/>
            <p:nvPr/>
          </p:nvSpPr>
          <p:spPr>
            <a:xfrm>
              <a:off x="4767305" y="1806255"/>
              <a:ext cx="50542" cy="40893"/>
            </a:xfrm>
            <a:custGeom>
              <a:rect b="b" l="l" r="r" t="t"/>
              <a:pathLst>
                <a:path extrusionOk="0" h="2403" w="2970">
                  <a:moveTo>
                    <a:pt x="1435" y="1"/>
                  </a:moveTo>
                  <a:lnTo>
                    <a:pt x="167" y="1168"/>
                  </a:lnTo>
                  <a:cubicBezTo>
                    <a:pt x="134" y="1168"/>
                    <a:pt x="134" y="1202"/>
                    <a:pt x="101" y="1235"/>
                  </a:cubicBezTo>
                  <a:cubicBezTo>
                    <a:pt x="101" y="1235"/>
                    <a:pt x="67" y="1269"/>
                    <a:pt x="67" y="1302"/>
                  </a:cubicBezTo>
                  <a:cubicBezTo>
                    <a:pt x="34" y="1369"/>
                    <a:pt x="1" y="1435"/>
                    <a:pt x="1" y="1502"/>
                  </a:cubicBezTo>
                  <a:lnTo>
                    <a:pt x="1502" y="2403"/>
                  </a:lnTo>
                  <a:cubicBezTo>
                    <a:pt x="1535" y="2236"/>
                    <a:pt x="1602" y="2136"/>
                    <a:pt x="1702" y="2036"/>
                  </a:cubicBezTo>
                  <a:lnTo>
                    <a:pt x="2969" y="868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g129371f05f5_0_20"/>
            <p:cNvSpPr/>
            <p:nvPr/>
          </p:nvSpPr>
          <p:spPr>
            <a:xfrm>
              <a:off x="4797391" y="1717713"/>
              <a:ext cx="52244" cy="17035"/>
            </a:xfrm>
            <a:custGeom>
              <a:rect b="b" l="l" r="r" t="t"/>
              <a:pathLst>
                <a:path extrusionOk="0" h="1001" w="3070">
                  <a:moveTo>
                    <a:pt x="201" y="0"/>
                  </a:moveTo>
                  <a:lnTo>
                    <a:pt x="134" y="34"/>
                  </a:lnTo>
                  <a:cubicBezTo>
                    <a:pt x="67" y="67"/>
                    <a:pt x="34" y="100"/>
                    <a:pt x="1" y="134"/>
                  </a:cubicBezTo>
                  <a:lnTo>
                    <a:pt x="1502" y="1001"/>
                  </a:lnTo>
                  <a:cubicBezTo>
                    <a:pt x="1602" y="901"/>
                    <a:pt x="1735" y="868"/>
                    <a:pt x="1869" y="868"/>
                  </a:cubicBezTo>
                  <a:lnTo>
                    <a:pt x="2803" y="901"/>
                  </a:lnTo>
                  <a:cubicBezTo>
                    <a:pt x="2903" y="901"/>
                    <a:pt x="3003" y="901"/>
                    <a:pt x="3069" y="868"/>
                  </a:cubicBezTo>
                  <a:lnTo>
                    <a:pt x="1568" y="0"/>
                  </a:lnTo>
                  <a:cubicBezTo>
                    <a:pt x="1502" y="34"/>
                    <a:pt x="1468" y="34"/>
                    <a:pt x="1435" y="67"/>
                  </a:cubicBezTo>
                  <a:lnTo>
                    <a:pt x="1302" y="6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g129371f05f5_0_20"/>
            <p:cNvSpPr/>
            <p:nvPr/>
          </p:nvSpPr>
          <p:spPr>
            <a:xfrm>
              <a:off x="4971089" y="1656926"/>
              <a:ext cx="42595" cy="31108"/>
            </a:xfrm>
            <a:custGeom>
              <a:rect b="b" l="l" r="r" t="t"/>
              <a:pathLst>
                <a:path extrusionOk="0" h="1828" w="2503">
                  <a:moveTo>
                    <a:pt x="889" y="0"/>
                  </a:moveTo>
                  <a:cubicBezTo>
                    <a:pt x="830" y="0"/>
                    <a:pt x="776" y="29"/>
                    <a:pt x="735" y="70"/>
                  </a:cubicBezTo>
                  <a:lnTo>
                    <a:pt x="168" y="403"/>
                  </a:lnTo>
                  <a:lnTo>
                    <a:pt x="68" y="737"/>
                  </a:lnTo>
                  <a:cubicBezTo>
                    <a:pt x="1" y="970"/>
                    <a:pt x="34" y="1204"/>
                    <a:pt x="201" y="1337"/>
                  </a:cubicBezTo>
                  <a:cubicBezTo>
                    <a:pt x="301" y="1437"/>
                    <a:pt x="368" y="1537"/>
                    <a:pt x="468" y="1671"/>
                  </a:cubicBezTo>
                  <a:cubicBezTo>
                    <a:pt x="530" y="1775"/>
                    <a:pt x="645" y="1827"/>
                    <a:pt x="763" y="1827"/>
                  </a:cubicBezTo>
                  <a:cubicBezTo>
                    <a:pt x="834" y="1827"/>
                    <a:pt x="906" y="1809"/>
                    <a:pt x="968" y="1771"/>
                  </a:cubicBezTo>
                  <a:lnTo>
                    <a:pt x="2236" y="937"/>
                  </a:lnTo>
                  <a:cubicBezTo>
                    <a:pt x="2294" y="898"/>
                    <a:pt x="2353" y="882"/>
                    <a:pt x="2405" y="882"/>
                  </a:cubicBezTo>
                  <a:cubicBezTo>
                    <a:pt x="2442" y="882"/>
                    <a:pt x="2475" y="890"/>
                    <a:pt x="2503" y="904"/>
                  </a:cubicBezTo>
                  <a:lnTo>
                    <a:pt x="1002" y="36"/>
                  </a:lnTo>
                  <a:cubicBezTo>
                    <a:pt x="963" y="11"/>
                    <a:pt x="925" y="0"/>
                    <a:pt x="8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g129371f05f5_0_20"/>
            <p:cNvSpPr/>
            <p:nvPr/>
          </p:nvSpPr>
          <p:spPr>
            <a:xfrm>
              <a:off x="4908652" y="1613481"/>
              <a:ext cx="72103" cy="52584"/>
            </a:xfrm>
            <a:custGeom>
              <a:rect b="b" l="l" r="r" t="t"/>
              <a:pathLst>
                <a:path extrusionOk="0" h="3090" w="4237">
                  <a:moveTo>
                    <a:pt x="4120" y="1085"/>
                  </a:moveTo>
                  <a:lnTo>
                    <a:pt x="4237" y="1155"/>
                  </a:lnTo>
                  <a:cubicBezTo>
                    <a:pt x="4204" y="1122"/>
                    <a:pt x="4170" y="1122"/>
                    <a:pt x="4137" y="1088"/>
                  </a:cubicBezTo>
                  <a:lnTo>
                    <a:pt x="4120" y="1085"/>
                  </a:lnTo>
                  <a:close/>
                  <a:moveTo>
                    <a:pt x="1523" y="0"/>
                  </a:moveTo>
                  <a:cubicBezTo>
                    <a:pt x="1343" y="0"/>
                    <a:pt x="1181" y="96"/>
                    <a:pt x="1101" y="254"/>
                  </a:cubicBezTo>
                  <a:lnTo>
                    <a:pt x="201" y="1989"/>
                  </a:lnTo>
                  <a:cubicBezTo>
                    <a:pt x="134" y="2089"/>
                    <a:pt x="67" y="2156"/>
                    <a:pt x="1" y="2222"/>
                  </a:cubicBezTo>
                  <a:lnTo>
                    <a:pt x="1502" y="3090"/>
                  </a:lnTo>
                  <a:cubicBezTo>
                    <a:pt x="1602" y="3023"/>
                    <a:pt x="1668" y="2956"/>
                    <a:pt x="1702" y="2856"/>
                  </a:cubicBezTo>
                  <a:lnTo>
                    <a:pt x="2636" y="1122"/>
                  </a:lnTo>
                  <a:cubicBezTo>
                    <a:pt x="2723" y="976"/>
                    <a:pt x="2911" y="882"/>
                    <a:pt x="3091" y="882"/>
                  </a:cubicBezTo>
                  <a:cubicBezTo>
                    <a:pt x="3117" y="882"/>
                    <a:pt x="3144" y="884"/>
                    <a:pt x="3170" y="888"/>
                  </a:cubicBezTo>
                  <a:lnTo>
                    <a:pt x="4120" y="1085"/>
                  </a:lnTo>
                  <a:lnTo>
                    <a:pt x="2736" y="254"/>
                  </a:lnTo>
                  <a:cubicBezTo>
                    <a:pt x="2703" y="254"/>
                    <a:pt x="2636" y="221"/>
                    <a:pt x="2602" y="221"/>
                  </a:cubicBezTo>
                  <a:lnTo>
                    <a:pt x="1668" y="21"/>
                  </a:lnTo>
                  <a:cubicBezTo>
                    <a:pt x="1620" y="7"/>
                    <a:pt x="1571" y="0"/>
                    <a:pt x="15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g129371f05f5_0_20"/>
            <p:cNvSpPr/>
            <p:nvPr/>
          </p:nvSpPr>
          <p:spPr>
            <a:xfrm>
              <a:off x="4843934" y="1632557"/>
              <a:ext cx="59068" cy="41455"/>
            </a:xfrm>
            <a:custGeom>
              <a:rect b="b" l="l" r="r" t="t"/>
              <a:pathLst>
                <a:path extrusionOk="0" h="2436" w="3471">
                  <a:moveTo>
                    <a:pt x="3439" y="884"/>
                  </a:moveTo>
                  <a:lnTo>
                    <a:pt x="3470" y="901"/>
                  </a:lnTo>
                  <a:cubicBezTo>
                    <a:pt x="3460" y="894"/>
                    <a:pt x="3449" y="888"/>
                    <a:pt x="3439" y="884"/>
                  </a:cubicBezTo>
                  <a:close/>
                  <a:moveTo>
                    <a:pt x="1836" y="1"/>
                  </a:moveTo>
                  <a:cubicBezTo>
                    <a:pt x="1769" y="1"/>
                    <a:pt x="1702" y="34"/>
                    <a:pt x="1635" y="67"/>
                  </a:cubicBezTo>
                  <a:lnTo>
                    <a:pt x="201" y="1202"/>
                  </a:lnTo>
                  <a:lnTo>
                    <a:pt x="134" y="1268"/>
                  </a:lnTo>
                  <a:cubicBezTo>
                    <a:pt x="134" y="1268"/>
                    <a:pt x="134" y="1268"/>
                    <a:pt x="101" y="1302"/>
                  </a:cubicBezTo>
                  <a:cubicBezTo>
                    <a:pt x="68" y="1368"/>
                    <a:pt x="1" y="1435"/>
                    <a:pt x="1" y="1535"/>
                  </a:cubicBezTo>
                  <a:lnTo>
                    <a:pt x="1" y="1602"/>
                  </a:lnTo>
                  <a:lnTo>
                    <a:pt x="1502" y="2436"/>
                  </a:lnTo>
                  <a:cubicBezTo>
                    <a:pt x="1535" y="2302"/>
                    <a:pt x="1635" y="2169"/>
                    <a:pt x="1735" y="2069"/>
                  </a:cubicBezTo>
                  <a:lnTo>
                    <a:pt x="3203" y="935"/>
                  </a:lnTo>
                  <a:cubicBezTo>
                    <a:pt x="3244" y="893"/>
                    <a:pt x="3298" y="865"/>
                    <a:pt x="3357" y="865"/>
                  </a:cubicBezTo>
                  <a:cubicBezTo>
                    <a:pt x="3384" y="865"/>
                    <a:pt x="3411" y="871"/>
                    <a:pt x="3439" y="884"/>
                  </a:cubicBezTo>
                  <a:lnTo>
                    <a:pt x="3439" y="884"/>
                  </a:lnTo>
                  <a:lnTo>
                    <a:pt x="1936" y="34"/>
                  </a:lnTo>
                  <a:cubicBezTo>
                    <a:pt x="1902" y="1"/>
                    <a:pt x="1869" y="1"/>
                    <a:pt x="1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g129371f05f5_0_20"/>
            <p:cNvSpPr/>
            <p:nvPr/>
          </p:nvSpPr>
          <p:spPr>
            <a:xfrm>
              <a:off x="4791725" y="1628235"/>
              <a:ext cx="228766" cy="293960"/>
            </a:xfrm>
            <a:custGeom>
              <a:rect b="b" l="l" r="r" t="t"/>
              <a:pathLst>
                <a:path extrusionOk="0" h="17274" w="13443">
                  <a:moveTo>
                    <a:pt x="8021" y="4925"/>
                  </a:moveTo>
                  <a:cubicBezTo>
                    <a:pt x="8814" y="4925"/>
                    <a:pt x="9414" y="5449"/>
                    <a:pt x="9574" y="6426"/>
                  </a:cubicBezTo>
                  <a:cubicBezTo>
                    <a:pt x="9840" y="8060"/>
                    <a:pt x="8806" y="10395"/>
                    <a:pt x="7239" y="11629"/>
                  </a:cubicBezTo>
                  <a:cubicBezTo>
                    <a:pt x="6602" y="12144"/>
                    <a:pt x="5976" y="12390"/>
                    <a:pt x="5439" y="12390"/>
                  </a:cubicBezTo>
                  <a:cubicBezTo>
                    <a:pt x="4655" y="12390"/>
                    <a:pt x="4061" y="11866"/>
                    <a:pt x="3903" y="10896"/>
                  </a:cubicBezTo>
                  <a:cubicBezTo>
                    <a:pt x="3636" y="9228"/>
                    <a:pt x="4670" y="6893"/>
                    <a:pt x="6238" y="5659"/>
                  </a:cubicBezTo>
                  <a:cubicBezTo>
                    <a:pt x="6868" y="5162"/>
                    <a:pt x="7488" y="4925"/>
                    <a:pt x="8021" y="4925"/>
                  </a:cubicBezTo>
                  <a:close/>
                  <a:moveTo>
                    <a:pt x="9912" y="1"/>
                  </a:moveTo>
                  <a:cubicBezTo>
                    <a:pt x="9749" y="1"/>
                    <a:pt x="9586" y="96"/>
                    <a:pt x="9507" y="255"/>
                  </a:cubicBezTo>
                  <a:lnTo>
                    <a:pt x="8606" y="1989"/>
                  </a:lnTo>
                  <a:cubicBezTo>
                    <a:pt x="8473" y="2189"/>
                    <a:pt x="8273" y="2356"/>
                    <a:pt x="8039" y="2423"/>
                  </a:cubicBezTo>
                  <a:cubicBezTo>
                    <a:pt x="7839" y="2456"/>
                    <a:pt x="7639" y="2523"/>
                    <a:pt x="7439" y="2590"/>
                  </a:cubicBezTo>
                  <a:cubicBezTo>
                    <a:pt x="7394" y="2617"/>
                    <a:pt x="7344" y="2629"/>
                    <a:pt x="7295" y="2629"/>
                  </a:cubicBezTo>
                  <a:cubicBezTo>
                    <a:pt x="7161" y="2629"/>
                    <a:pt x="7029" y="2536"/>
                    <a:pt x="7005" y="2390"/>
                  </a:cubicBezTo>
                  <a:lnTo>
                    <a:pt x="6671" y="1322"/>
                  </a:lnTo>
                  <a:cubicBezTo>
                    <a:pt x="6650" y="1192"/>
                    <a:pt x="6544" y="1104"/>
                    <a:pt x="6427" y="1104"/>
                  </a:cubicBezTo>
                  <a:cubicBezTo>
                    <a:pt x="6363" y="1104"/>
                    <a:pt x="6296" y="1130"/>
                    <a:pt x="6238" y="1189"/>
                  </a:cubicBezTo>
                  <a:lnTo>
                    <a:pt x="4803" y="2323"/>
                  </a:lnTo>
                  <a:cubicBezTo>
                    <a:pt x="4637" y="2490"/>
                    <a:pt x="4537" y="2690"/>
                    <a:pt x="4537" y="2923"/>
                  </a:cubicBezTo>
                  <a:lnTo>
                    <a:pt x="4603" y="4324"/>
                  </a:lnTo>
                  <a:cubicBezTo>
                    <a:pt x="4603" y="4558"/>
                    <a:pt x="4537" y="4791"/>
                    <a:pt x="4403" y="4991"/>
                  </a:cubicBezTo>
                  <a:cubicBezTo>
                    <a:pt x="4170" y="5258"/>
                    <a:pt x="3936" y="5558"/>
                    <a:pt x="3736" y="5859"/>
                  </a:cubicBezTo>
                  <a:cubicBezTo>
                    <a:pt x="3569" y="6059"/>
                    <a:pt x="3369" y="6159"/>
                    <a:pt x="3136" y="6159"/>
                  </a:cubicBezTo>
                  <a:lnTo>
                    <a:pt x="2202" y="6126"/>
                  </a:lnTo>
                  <a:cubicBezTo>
                    <a:pt x="1968" y="6126"/>
                    <a:pt x="1768" y="6226"/>
                    <a:pt x="1668" y="6459"/>
                  </a:cubicBezTo>
                  <a:lnTo>
                    <a:pt x="801" y="8394"/>
                  </a:lnTo>
                  <a:cubicBezTo>
                    <a:pt x="701" y="8594"/>
                    <a:pt x="801" y="8827"/>
                    <a:pt x="1001" y="8894"/>
                  </a:cubicBezTo>
                  <a:lnTo>
                    <a:pt x="1735" y="9228"/>
                  </a:lnTo>
                  <a:cubicBezTo>
                    <a:pt x="1935" y="9294"/>
                    <a:pt x="2035" y="9528"/>
                    <a:pt x="2001" y="9728"/>
                  </a:cubicBezTo>
                  <a:cubicBezTo>
                    <a:pt x="1935" y="10028"/>
                    <a:pt x="1868" y="10362"/>
                    <a:pt x="1835" y="10662"/>
                  </a:cubicBezTo>
                  <a:cubicBezTo>
                    <a:pt x="1801" y="10896"/>
                    <a:pt x="1701" y="11129"/>
                    <a:pt x="1534" y="11296"/>
                  </a:cubicBezTo>
                  <a:lnTo>
                    <a:pt x="234" y="12497"/>
                  </a:lnTo>
                  <a:cubicBezTo>
                    <a:pt x="100" y="12630"/>
                    <a:pt x="0" y="12864"/>
                    <a:pt x="33" y="13097"/>
                  </a:cubicBezTo>
                  <a:lnTo>
                    <a:pt x="267" y="14498"/>
                  </a:lnTo>
                  <a:cubicBezTo>
                    <a:pt x="290" y="14636"/>
                    <a:pt x="391" y="14726"/>
                    <a:pt x="506" y="14726"/>
                  </a:cubicBezTo>
                  <a:cubicBezTo>
                    <a:pt x="559" y="14726"/>
                    <a:pt x="615" y="14707"/>
                    <a:pt x="667" y="14665"/>
                  </a:cubicBezTo>
                  <a:lnTo>
                    <a:pt x="1935" y="13831"/>
                  </a:lnTo>
                  <a:cubicBezTo>
                    <a:pt x="1997" y="13794"/>
                    <a:pt x="2069" y="13775"/>
                    <a:pt x="2140" y="13775"/>
                  </a:cubicBezTo>
                  <a:cubicBezTo>
                    <a:pt x="2258" y="13775"/>
                    <a:pt x="2373" y="13827"/>
                    <a:pt x="2435" y="13931"/>
                  </a:cubicBezTo>
                  <a:cubicBezTo>
                    <a:pt x="2535" y="14065"/>
                    <a:pt x="2602" y="14165"/>
                    <a:pt x="2702" y="14265"/>
                  </a:cubicBezTo>
                  <a:cubicBezTo>
                    <a:pt x="2869" y="14398"/>
                    <a:pt x="2902" y="14632"/>
                    <a:pt x="2835" y="14865"/>
                  </a:cubicBezTo>
                  <a:lnTo>
                    <a:pt x="2202" y="16633"/>
                  </a:lnTo>
                  <a:cubicBezTo>
                    <a:pt x="2135" y="16800"/>
                    <a:pt x="2235" y="17033"/>
                    <a:pt x="2435" y="17067"/>
                  </a:cubicBezTo>
                  <a:lnTo>
                    <a:pt x="3402" y="17267"/>
                  </a:lnTo>
                  <a:cubicBezTo>
                    <a:pt x="3428" y="17271"/>
                    <a:pt x="3455" y="17273"/>
                    <a:pt x="3481" y="17273"/>
                  </a:cubicBezTo>
                  <a:cubicBezTo>
                    <a:pt x="3661" y="17273"/>
                    <a:pt x="3849" y="17179"/>
                    <a:pt x="3936" y="17033"/>
                  </a:cubicBezTo>
                  <a:lnTo>
                    <a:pt x="4870" y="15299"/>
                  </a:lnTo>
                  <a:cubicBezTo>
                    <a:pt x="4970" y="15099"/>
                    <a:pt x="5170" y="14932"/>
                    <a:pt x="5404" y="14865"/>
                  </a:cubicBezTo>
                  <a:cubicBezTo>
                    <a:pt x="5604" y="14832"/>
                    <a:pt x="5804" y="14765"/>
                    <a:pt x="6004" y="14665"/>
                  </a:cubicBezTo>
                  <a:cubicBezTo>
                    <a:pt x="6039" y="14651"/>
                    <a:pt x="6077" y="14644"/>
                    <a:pt x="6115" y="14644"/>
                  </a:cubicBezTo>
                  <a:cubicBezTo>
                    <a:pt x="6261" y="14644"/>
                    <a:pt x="6419" y="14740"/>
                    <a:pt x="6471" y="14899"/>
                  </a:cubicBezTo>
                  <a:lnTo>
                    <a:pt x="6772" y="15966"/>
                  </a:lnTo>
                  <a:cubicBezTo>
                    <a:pt x="6793" y="16095"/>
                    <a:pt x="6912" y="16169"/>
                    <a:pt x="7029" y="16169"/>
                  </a:cubicBezTo>
                  <a:cubicBezTo>
                    <a:pt x="7094" y="16169"/>
                    <a:pt x="7158" y="16147"/>
                    <a:pt x="7205" y="16099"/>
                  </a:cubicBezTo>
                  <a:lnTo>
                    <a:pt x="8673" y="14965"/>
                  </a:lnTo>
                  <a:cubicBezTo>
                    <a:pt x="8840" y="14798"/>
                    <a:pt x="8906" y="14598"/>
                    <a:pt x="8906" y="14365"/>
                  </a:cubicBezTo>
                  <a:lnTo>
                    <a:pt x="8840" y="12964"/>
                  </a:lnTo>
                  <a:cubicBezTo>
                    <a:pt x="8806" y="12730"/>
                    <a:pt x="8906" y="12497"/>
                    <a:pt x="9040" y="12297"/>
                  </a:cubicBezTo>
                  <a:cubicBezTo>
                    <a:pt x="9273" y="12030"/>
                    <a:pt x="9507" y="11730"/>
                    <a:pt x="9707" y="11429"/>
                  </a:cubicBezTo>
                  <a:cubicBezTo>
                    <a:pt x="9874" y="11229"/>
                    <a:pt x="10074" y="11129"/>
                    <a:pt x="10341" y="11129"/>
                  </a:cubicBezTo>
                  <a:lnTo>
                    <a:pt x="11241" y="11196"/>
                  </a:lnTo>
                  <a:cubicBezTo>
                    <a:pt x="11475" y="11196"/>
                    <a:pt x="11675" y="11062"/>
                    <a:pt x="11775" y="10862"/>
                  </a:cubicBezTo>
                  <a:lnTo>
                    <a:pt x="12676" y="8894"/>
                  </a:lnTo>
                  <a:cubicBezTo>
                    <a:pt x="12742" y="8694"/>
                    <a:pt x="12676" y="8494"/>
                    <a:pt x="12476" y="8394"/>
                  </a:cubicBezTo>
                  <a:lnTo>
                    <a:pt x="11708" y="8094"/>
                  </a:lnTo>
                  <a:cubicBezTo>
                    <a:pt x="11508" y="7994"/>
                    <a:pt x="11408" y="7793"/>
                    <a:pt x="11442" y="7593"/>
                  </a:cubicBezTo>
                  <a:cubicBezTo>
                    <a:pt x="11508" y="7260"/>
                    <a:pt x="11575" y="6959"/>
                    <a:pt x="11608" y="6659"/>
                  </a:cubicBezTo>
                  <a:cubicBezTo>
                    <a:pt x="11642" y="6392"/>
                    <a:pt x="11742" y="6192"/>
                    <a:pt x="11909" y="6025"/>
                  </a:cubicBezTo>
                  <a:lnTo>
                    <a:pt x="13209" y="4825"/>
                  </a:lnTo>
                  <a:cubicBezTo>
                    <a:pt x="13376" y="4658"/>
                    <a:pt x="13443" y="4424"/>
                    <a:pt x="13410" y="4191"/>
                  </a:cubicBezTo>
                  <a:lnTo>
                    <a:pt x="13176" y="2790"/>
                  </a:lnTo>
                  <a:cubicBezTo>
                    <a:pt x="13153" y="2653"/>
                    <a:pt x="13052" y="2562"/>
                    <a:pt x="12937" y="2562"/>
                  </a:cubicBezTo>
                  <a:cubicBezTo>
                    <a:pt x="12884" y="2562"/>
                    <a:pt x="12828" y="2581"/>
                    <a:pt x="12776" y="2623"/>
                  </a:cubicBezTo>
                  <a:lnTo>
                    <a:pt x="11508" y="3457"/>
                  </a:lnTo>
                  <a:cubicBezTo>
                    <a:pt x="11446" y="3495"/>
                    <a:pt x="11374" y="3513"/>
                    <a:pt x="11303" y="3513"/>
                  </a:cubicBezTo>
                  <a:cubicBezTo>
                    <a:pt x="11185" y="3513"/>
                    <a:pt x="11070" y="3461"/>
                    <a:pt x="11008" y="3357"/>
                  </a:cubicBezTo>
                  <a:cubicBezTo>
                    <a:pt x="10908" y="3223"/>
                    <a:pt x="10841" y="3123"/>
                    <a:pt x="10741" y="3057"/>
                  </a:cubicBezTo>
                  <a:cubicBezTo>
                    <a:pt x="10608" y="2890"/>
                    <a:pt x="10541" y="2656"/>
                    <a:pt x="10608" y="2423"/>
                  </a:cubicBezTo>
                  <a:lnTo>
                    <a:pt x="11241" y="655"/>
                  </a:lnTo>
                  <a:cubicBezTo>
                    <a:pt x="11308" y="488"/>
                    <a:pt x="11208" y="255"/>
                    <a:pt x="11008" y="221"/>
                  </a:cubicBezTo>
                  <a:lnTo>
                    <a:pt x="10041" y="21"/>
                  </a:lnTo>
                  <a:cubicBezTo>
                    <a:pt x="9999" y="7"/>
                    <a:pt x="9956" y="1"/>
                    <a:pt x="991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g129371f05f5_0_20"/>
            <p:cNvSpPr/>
            <p:nvPr/>
          </p:nvSpPr>
          <p:spPr>
            <a:xfrm>
              <a:off x="4791725" y="1628235"/>
              <a:ext cx="228766" cy="293960"/>
            </a:xfrm>
            <a:custGeom>
              <a:rect b="b" l="l" r="r" t="t"/>
              <a:pathLst>
                <a:path extrusionOk="0" h="17274" w="13443">
                  <a:moveTo>
                    <a:pt x="8021" y="4925"/>
                  </a:moveTo>
                  <a:cubicBezTo>
                    <a:pt x="8814" y="4925"/>
                    <a:pt x="9414" y="5449"/>
                    <a:pt x="9574" y="6426"/>
                  </a:cubicBezTo>
                  <a:cubicBezTo>
                    <a:pt x="9840" y="8060"/>
                    <a:pt x="8806" y="10395"/>
                    <a:pt x="7239" y="11629"/>
                  </a:cubicBezTo>
                  <a:cubicBezTo>
                    <a:pt x="6602" y="12144"/>
                    <a:pt x="5976" y="12390"/>
                    <a:pt x="5439" y="12390"/>
                  </a:cubicBezTo>
                  <a:cubicBezTo>
                    <a:pt x="4655" y="12390"/>
                    <a:pt x="4061" y="11866"/>
                    <a:pt x="3903" y="10896"/>
                  </a:cubicBezTo>
                  <a:cubicBezTo>
                    <a:pt x="3636" y="9228"/>
                    <a:pt x="4670" y="6893"/>
                    <a:pt x="6238" y="5659"/>
                  </a:cubicBezTo>
                  <a:cubicBezTo>
                    <a:pt x="6868" y="5162"/>
                    <a:pt x="7488" y="4925"/>
                    <a:pt x="8021" y="4925"/>
                  </a:cubicBezTo>
                  <a:close/>
                  <a:moveTo>
                    <a:pt x="9912" y="1"/>
                  </a:moveTo>
                  <a:cubicBezTo>
                    <a:pt x="9749" y="1"/>
                    <a:pt x="9586" y="96"/>
                    <a:pt x="9507" y="255"/>
                  </a:cubicBezTo>
                  <a:lnTo>
                    <a:pt x="8606" y="1989"/>
                  </a:lnTo>
                  <a:cubicBezTo>
                    <a:pt x="8473" y="2189"/>
                    <a:pt x="8273" y="2356"/>
                    <a:pt x="8039" y="2423"/>
                  </a:cubicBezTo>
                  <a:cubicBezTo>
                    <a:pt x="7839" y="2456"/>
                    <a:pt x="7639" y="2523"/>
                    <a:pt x="7439" y="2590"/>
                  </a:cubicBezTo>
                  <a:cubicBezTo>
                    <a:pt x="7394" y="2617"/>
                    <a:pt x="7344" y="2629"/>
                    <a:pt x="7295" y="2629"/>
                  </a:cubicBezTo>
                  <a:cubicBezTo>
                    <a:pt x="7161" y="2629"/>
                    <a:pt x="7029" y="2536"/>
                    <a:pt x="7005" y="2390"/>
                  </a:cubicBezTo>
                  <a:lnTo>
                    <a:pt x="6671" y="1322"/>
                  </a:lnTo>
                  <a:cubicBezTo>
                    <a:pt x="6650" y="1192"/>
                    <a:pt x="6544" y="1104"/>
                    <a:pt x="6427" y="1104"/>
                  </a:cubicBezTo>
                  <a:cubicBezTo>
                    <a:pt x="6363" y="1104"/>
                    <a:pt x="6296" y="1130"/>
                    <a:pt x="6238" y="1189"/>
                  </a:cubicBezTo>
                  <a:lnTo>
                    <a:pt x="4803" y="2323"/>
                  </a:lnTo>
                  <a:cubicBezTo>
                    <a:pt x="4637" y="2490"/>
                    <a:pt x="4537" y="2690"/>
                    <a:pt x="4537" y="2923"/>
                  </a:cubicBezTo>
                  <a:lnTo>
                    <a:pt x="4603" y="4324"/>
                  </a:lnTo>
                  <a:cubicBezTo>
                    <a:pt x="4603" y="4558"/>
                    <a:pt x="4537" y="4791"/>
                    <a:pt x="4403" y="4991"/>
                  </a:cubicBezTo>
                  <a:cubicBezTo>
                    <a:pt x="4170" y="5258"/>
                    <a:pt x="3936" y="5558"/>
                    <a:pt x="3736" y="5859"/>
                  </a:cubicBezTo>
                  <a:cubicBezTo>
                    <a:pt x="3569" y="6059"/>
                    <a:pt x="3369" y="6159"/>
                    <a:pt x="3136" y="6159"/>
                  </a:cubicBezTo>
                  <a:lnTo>
                    <a:pt x="2202" y="6126"/>
                  </a:lnTo>
                  <a:cubicBezTo>
                    <a:pt x="1968" y="6126"/>
                    <a:pt x="1768" y="6226"/>
                    <a:pt x="1668" y="6459"/>
                  </a:cubicBezTo>
                  <a:lnTo>
                    <a:pt x="801" y="8394"/>
                  </a:lnTo>
                  <a:cubicBezTo>
                    <a:pt x="701" y="8594"/>
                    <a:pt x="801" y="8827"/>
                    <a:pt x="1001" y="8894"/>
                  </a:cubicBezTo>
                  <a:lnTo>
                    <a:pt x="1735" y="9228"/>
                  </a:lnTo>
                  <a:cubicBezTo>
                    <a:pt x="1935" y="9294"/>
                    <a:pt x="2035" y="9528"/>
                    <a:pt x="2001" y="9728"/>
                  </a:cubicBezTo>
                  <a:cubicBezTo>
                    <a:pt x="1935" y="10028"/>
                    <a:pt x="1868" y="10362"/>
                    <a:pt x="1835" y="10662"/>
                  </a:cubicBezTo>
                  <a:cubicBezTo>
                    <a:pt x="1801" y="10896"/>
                    <a:pt x="1701" y="11129"/>
                    <a:pt x="1534" y="11296"/>
                  </a:cubicBezTo>
                  <a:lnTo>
                    <a:pt x="234" y="12497"/>
                  </a:lnTo>
                  <a:cubicBezTo>
                    <a:pt x="100" y="12630"/>
                    <a:pt x="0" y="12864"/>
                    <a:pt x="33" y="13097"/>
                  </a:cubicBezTo>
                  <a:lnTo>
                    <a:pt x="267" y="14498"/>
                  </a:lnTo>
                  <a:cubicBezTo>
                    <a:pt x="290" y="14636"/>
                    <a:pt x="391" y="14726"/>
                    <a:pt x="506" y="14726"/>
                  </a:cubicBezTo>
                  <a:cubicBezTo>
                    <a:pt x="559" y="14726"/>
                    <a:pt x="615" y="14707"/>
                    <a:pt x="667" y="14665"/>
                  </a:cubicBezTo>
                  <a:lnTo>
                    <a:pt x="1935" y="13831"/>
                  </a:lnTo>
                  <a:cubicBezTo>
                    <a:pt x="1997" y="13794"/>
                    <a:pt x="2069" y="13775"/>
                    <a:pt x="2140" y="13775"/>
                  </a:cubicBezTo>
                  <a:cubicBezTo>
                    <a:pt x="2258" y="13775"/>
                    <a:pt x="2373" y="13827"/>
                    <a:pt x="2435" y="13931"/>
                  </a:cubicBezTo>
                  <a:cubicBezTo>
                    <a:pt x="2535" y="14065"/>
                    <a:pt x="2602" y="14165"/>
                    <a:pt x="2702" y="14265"/>
                  </a:cubicBezTo>
                  <a:cubicBezTo>
                    <a:pt x="2869" y="14398"/>
                    <a:pt x="2902" y="14632"/>
                    <a:pt x="2835" y="14865"/>
                  </a:cubicBezTo>
                  <a:lnTo>
                    <a:pt x="2202" y="16633"/>
                  </a:lnTo>
                  <a:cubicBezTo>
                    <a:pt x="2135" y="16800"/>
                    <a:pt x="2235" y="17033"/>
                    <a:pt x="2435" y="17067"/>
                  </a:cubicBezTo>
                  <a:lnTo>
                    <a:pt x="3402" y="17267"/>
                  </a:lnTo>
                  <a:cubicBezTo>
                    <a:pt x="3428" y="17271"/>
                    <a:pt x="3455" y="17273"/>
                    <a:pt x="3481" y="17273"/>
                  </a:cubicBezTo>
                  <a:cubicBezTo>
                    <a:pt x="3661" y="17273"/>
                    <a:pt x="3849" y="17179"/>
                    <a:pt x="3936" y="17033"/>
                  </a:cubicBezTo>
                  <a:lnTo>
                    <a:pt x="4870" y="15299"/>
                  </a:lnTo>
                  <a:cubicBezTo>
                    <a:pt x="4970" y="15099"/>
                    <a:pt x="5170" y="14932"/>
                    <a:pt x="5404" y="14865"/>
                  </a:cubicBezTo>
                  <a:cubicBezTo>
                    <a:pt x="5604" y="14832"/>
                    <a:pt x="5804" y="14765"/>
                    <a:pt x="6004" y="14665"/>
                  </a:cubicBezTo>
                  <a:cubicBezTo>
                    <a:pt x="6039" y="14651"/>
                    <a:pt x="6077" y="14644"/>
                    <a:pt x="6115" y="14644"/>
                  </a:cubicBezTo>
                  <a:cubicBezTo>
                    <a:pt x="6261" y="14644"/>
                    <a:pt x="6419" y="14740"/>
                    <a:pt x="6471" y="14899"/>
                  </a:cubicBezTo>
                  <a:lnTo>
                    <a:pt x="6772" y="15966"/>
                  </a:lnTo>
                  <a:cubicBezTo>
                    <a:pt x="6793" y="16095"/>
                    <a:pt x="6912" y="16169"/>
                    <a:pt x="7029" y="16169"/>
                  </a:cubicBezTo>
                  <a:cubicBezTo>
                    <a:pt x="7094" y="16169"/>
                    <a:pt x="7158" y="16147"/>
                    <a:pt x="7205" y="16099"/>
                  </a:cubicBezTo>
                  <a:lnTo>
                    <a:pt x="8673" y="14965"/>
                  </a:lnTo>
                  <a:cubicBezTo>
                    <a:pt x="8840" y="14798"/>
                    <a:pt x="8906" y="14598"/>
                    <a:pt x="8906" y="14365"/>
                  </a:cubicBezTo>
                  <a:lnTo>
                    <a:pt x="8840" y="12964"/>
                  </a:lnTo>
                  <a:cubicBezTo>
                    <a:pt x="8806" y="12730"/>
                    <a:pt x="8906" y="12497"/>
                    <a:pt x="9040" y="12297"/>
                  </a:cubicBezTo>
                  <a:cubicBezTo>
                    <a:pt x="9273" y="12030"/>
                    <a:pt x="9507" y="11730"/>
                    <a:pt x="9707" y="11429"/>
                  </a:cubicBezTo>
                  <a:cubicBezTo>
                    <a:pt x="9874" y="11229"/>
                    <a:pt x="10074" y="11129"/>
                    <a:pt x="10341" y="11129"/>
                  </a:cubicBezTo>
                  <a:lnTo>
                    <a:pt x="11241" y="11196"/>
                  </a:lnTo>
                  <a:cubicBezTo>
                    <a:pt x="11475" y="11196"/>
                    <a:pt x="11675" y="11062"/>
                    <a:pt x="11775" y="10862"/>
                  </a:cubicBezTo>
                  <a:lnTo>
                    <a:pt x="12676" y="8894"/>
                  </a:lnTo>
                  <a:cubicBezTo>
                    <a:pt x="12742" y="8694"/>
                    <a:pt x="12676" y="8494"/>
                    <a:pt x="12476" y="8394"/>
                  </a:cubicBezTo>
                  <a:lnTo>
                    <a:pt x="11708" y="8094"/>
                  </a:lnTo>
                  <a:cubicBezTo>
                    <a:pt x="11508" y="7994"/>
                    <a:pt x="11408" y="7793"/>
                    <a:pt x="11442" y="7593"/>
                  </a:cubicBezTo>
                  <a:cubicBezTo>
                    <a:pt x="11508" y="7260"/>
                    <a:pt x="11575" y="6959"/>
                    <a:pt x="11608" y="6659"/>
                  </a:cubicBezTo>
                  <a:cubicBezTo>
                    <a:pt x="11642" y="6392"/>
                    <a:pt x="11742" y="6192"/>
                    <a:pt x="11909" y="6025"/>
                  </a:cubicBezTo>
                  <a:lnTo>
                    <a:pt x="13209" y="4825"/>
                  </a:lnTo>
                  <a:cubicBezTo>
                    <a:pt x="13376" y="4658"/>
                    <a:pt x="13443" y="4424"/>
                    <a:pt x="13410" y="4191"/>
                  </a:cubicBezTo>
                  <a:lnTo>
                    <a:pt x="13176" y="2790"/>
                  </a:lnTo>
                  <a:cubicBezTo>
                    <a:pt x="13153" y="2653"/>
                    <a:pt x="13052" y="2562"/>
                    <a:pt x="12937" y="2562"/>
                  </a:cubicBezTo>
                  <a:cubicBezTo>
                    <a:pt x="12884" y="2562"/>
                    <a:pt x="12828" y="2581"/>
                    <a:pt x="12776" y="2623"/>
                  </a:cubicBezTo>
                  <a:lnTo>
                    <a:pt x="11508" y="3457"/>
                  </a:lnTo>
                  <a:cubicBezTo>
                    <a:pt x="11446" y="3495"/>
                    <a:pt x="11374" y="3513"/>
                    <a:pt x="11303" y="3513"/>
                  </a:cubicBezTo>
                  <a:cubicBezTo>
                    <a:pt x="11185" y="3513"/>
                    <a:pt x="11070" y="3461"/>
                    <a:pt x="11008" y="3357"/>
                  </a:cubicBezTo>
                  <a:cubicBezTo>
                    <a:pt x="10908" y="3223"/>
                    <a:pt x="10841" y="3123"/>
                    <a:pt x="10741" y="3057"/>
                  </a:cubicBezTo>
                  <a:cubicBezTo>
                    <a:pt x="10608" y="2890"/>
                    <a:pt x="10541" y="2656"/>
                    <a:pt x="10608" y="2423"/>
                  </a:cubicBezTo>
                  <a:lnTo>
                    <a:pt x="11241" y="655"/>
                  </a:lnTo>
                  <a:cubicBezTo>
                    <a:pt x="11308" y="488"/>
                    <a:pt x="11208" y="255"/>
                    <a:pt x="11008" y="221"/>
                  </a:cubicBezTo>
                  <a:lnTo>
                    <a:pt x="10041" y="21"/>
                  </a:lnTo>
                  <a:cubicBezTo>
                    <a:pt x="9999" y="7"/>
                    <a:pt x="9956" y="1"/>
                    <a:pt x="9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g129371f05f5_0_20"/>
            <p:cNvSpPr/>
            <p:nvPr/>
          </p:nvSpPr>
          <p:spPr>
            <a:xfrm>
              <a:off x="5395710" y="2729846"/>
              <a:ext cx="214012" cy="677450"/>
            </a:xfrm>
            <a:custGeom>
              <a:rect b="b" l="l" r="r" t="t"/>
              <a:pathLst>
                <a:path extrusionOk="0" h="39809" w="12576">
                  <a:moveTo>
                    <a:pt x="11575" y="0"/>
                  </a:moveTo>
                  <a:cubicBezTo>
                    <a:pt x="3803" y="1134"/>
                    <a:pt x="0" y="8973"/>
                    <a:pt x="0" y="8973"/>
                  </a:cubicBezTo>
                  <a:cubicBezTo>
                    <a:pt x="0" y="8973"/>
                    <a:pt x="1768" y="20415"/>
                    <a:pt x="3069" y="27320"/>
                  </a:cubicBezTo>
                  <a:cubicBezTo>
                    <a:pt x="3736" y="31056"/>
                    <a:pt x="4737" y="37394"/>
                    <a:pt x="5337" y="38761"/>
                  </a:cubicBezTo>
                  <a:cubicBezTo>
                    <a:pt x="5723" y="39581"/>
                    <a:pt x="7120" y="39808"/>
                    <a:pt x="8267" y="39808"/>
                  </a:cubicBezTo>
                  <a:cubicBezTo>
                    <a:pt x="8707" y="39808"/>
                    <a:pt x="9111" y="39775"/>
                    <a:pt x="9407" y="39729"/>
                  </a:cubicBezTo>
                  <a:cubicBezTo>
                    <a:pt x="12309" y="39262"/>
                    <a:pt x="12075" y="35125"/>
                    <a:pt x="12342" y="29822"/>
                  </a:cubicBezTo>
                  <a:cubicBezTo>
                    <a:pt x="12576" y="24518"/>
                    <a:pt x="12376" y="5804"/>
                    <a:pt x="115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g129371f05f5_0_20"/>
            <p:cNvSpPr/>
            <p:nvPr/>
          </p:nvSpPr>
          <p:spPr>
            <a:xfrm>
              <a:off x="5426920" y="3858906"/>
              <a:ext cx="363324" cy="129231"/>
            </a:xfrm>
            <a:custGeom>
              <a:rect b="b" l="l" r="r" t="t"/>
              <a:pathLst>
                <a:path extrusionOk="0" h="7594" w="21350">
                  <a:moveTo>
                    <a:pt x="434" y="1"/>
                  </a:moveTo>
                  <a:cubicBezTo>
                    <a:pt x="434" y="1"/>
                    <a:pt x="1" y="1268"/>
                    <a:pt x="334" y="2035"/>
                  </a:cubicBezTo>
                  <a:cubicBezTo>
                    <a:pt x="668" y="2803"/>
                    <a:pt x="2736" y="3670"/>
                    <a:pt x="4337" y="3803"/>
                  </a:cubicBezTo>
                  <a:cubicBezTo>
                    <a:pt x="5972" y="3937"/>
                    <a:pt x="7239" y="4137"/>
                    <a:pt x="8473" y="5004"/>
                  </a:cubicBezTo>
                  <a:cubicBezTo>
                    <a:pt x="10408" y="6439"/>
                    <a:pt x="12710" y="7306"/>
                    <a:pt x="15145" y="7539"/>
                  </a:cubicBezTo>
                  <a:cubicBezTo>
                    <a:pt x="15505" y="7577"/>
                    <a:pt x="15856" y="7593"/>
                    <a:pt x="16195" y="7593"/>
                  </a:cubicBezTo>
                  <a:cubicBezTo>
                    <a:pt x="18896" y="7593"/>
                    <a:pt x="20842" y="6520"/>
                    <a:pt x="21049" y="6105"/>
                  </a:cubicBezTo>
                  <a:cubicBezTo>
                    <a:pt x="21316" y="5638"/>
                    <a:pt x="21349" y="5071"/>
                    <a:pt x="21182" y="4537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g129371f05f5_0_20"/>
            <p:cNvSpPr/>
            <p:nvPr/>
          </p:nvSpPr>
          <p:spPr>
            <a:xfrm>
              <a:off x="5428060" y="3780795"/>
              <a:ext cx="369552" cy="187227"/>
            </a:xfrm>
            <a:custGeom>
              <a:rect b="b" l="l" r="r" t="t"/>
              <a:pathLst>
                <a:path extrusionOk="0" h="11002" w="21716">
                  <a:moveTo>
                    <a:pt x="10184" y="1"/>
                  </a:moveTo>
                  <a:cubicBezTo>
                    <a:pt x="10056" y="1"/>
                    <a:pt x="9929" y="9"/>
                    <a:pt x="9807" y="21"/>
                  </a:cubicBezTo>
                  <a:cubicBezTo>
                    <a:pt x="9507" y="87"/>
                    <a:pt x="9207" y="154"/>
                    <a:pt x="8907" y="254"/>
                  </a:cubicBezTo>
                  <a:cubicBezTo>
                    <a:pt x="7406" y="821"/>
                    <a:pt x="6138" y="2122"/>
                    <a:pt x="4570" y="2523"/>
                  </a:cubicBezTo>
                  <a:cubicBezTo>
                    <a:pt x="4125" y="2602"/>
                    <a:pt x="3671" y="2644"/>
                    <a:pt x="3221" y="2644"/>
                  </a:cubicBezTo>
                  <a:cubicBezTo>
                    <a:pt x="2728" y="2644"/>
                    <a:pt x="2239" y="2594"/>
                    <a:pt x="1768" y="2489"/>
                  </a:cubicBezTo>
                  <a:cubicBezTo>
                    <a:pt x="1618" y="2472"/>
                    <a:pt x="1426" y="2439"/>
                    <a:pt x="1247" y="2439"/>
                  </a:cubicBezTo>
                  <a:cubicBezTo>
                    <a:pt x="1068" y="2439"/>
                    <a:pt x="901" y="2472"/>
                    <a:pt x="801" y="2589"/>
                  </a:cubicBezTo>
                  <a:cubicBezTo>
                    <a:pt x="701" y="2723"/>
                    <a:pt x="634" y="2889"/>
                    <a:pt x="601" y="3090"/>
                  </a:cubicBezTo>
                  <a:cubicBezTo>
                    <a:pt x="534" y="3290"/>
                    <a:pt x="501" y="3523"/>
                    <a:pt x="434" y="3723"/>
                  </a:cubicBezTo>
                  <a:cubicBezTo>
                    <a:pt x="301" y="4224"/>
                    <a:pt x="0" y="5091"/>
                    <a:pt x="334" y="5591"/>
                  </a:cubicBezTo>
                  <a:cubicBezTo>
                    <a:pt x="1301" y="6826"/>
                    <a:pt x="4270" y="7326"/>
                    <a:pt x="5838" y="7526"/>
                  </a:cubicBezTo>
                  <a:cubicBezTo>
                    <a:pt x="8306" y="7760"/>
                    <a:pt x="10341" y="9828"/>
                    <a:pt x="12209" y="10428"/>
                  </a:cubicBezTo>
                  <a:cubicBezTo>
                    <a:pt x="13502" y="10843"/>
                    <a:pt x="14777" y="11002"/>
                    <a:pt x="15932" y="11002"/>
                  </a:cubicBezTo>
                  <a:cubicBezTo>
                    <a:pt x="17847" y="11002"/>
                    <a:pt x="19437" y="10565"/>
                    <a:pt x="20248" y="10128"/>
                  </a:cubicBezTo>
                  <a:cubicBezTo>
                    <a:pt x="21716" y="9294"/>
                    <a:pt x="21616" y="7126"/>
                    <a:pt x="20348" y="6225"/>
                  </a:cubicBezTo>
                  <a:cubicBezTo>
                    <a:pt x="19514" y="5625"/>
                    <a:pt x="18013" y="5258"/>
                    <a:pt x="16912" y="4724"/>
                  </a:cubicBezTo>
                  <a:cubicBezTo>
                    <a:pt x="15845" y="4224"/>
                    <a:pt x="15511" y="3990"/>
                    <a:pt x="14444" y="3390"/>
                  </a:cubicBezTo>
                  <a:cubicBezTo>
                    <a:pt x="13744" y="3023"/>
                    <a:pt x="13110" y="2556"/>
                    <a:pt x="12509" y="2022"/>
                  </a:cubicBezTo>
                  <a:cubicBezTo>
                    <a:pt x="11876" y="1455"/>
                    <a:pt x="11742" y="388"/>
                    <a:pt x="10841" y="87"/>
                  </a:cubicBezTo>
                  <a:cubicBezTo>
                    <a:pt x="10630" y="24"/>
                    <a:pt x="10405" y="1"/>
                    <a:pt x="1018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g129371f05f5_0_20"/>
            <p:cNvSpPr/>
            <p:nvPr/>
          </p:nvSpPr>
          <p:spPr>
            <a:xfrm>
              <a:off x="5684633" y="3896378"/>
              <a:ext cx="111277" cy="71354"/>
            </a:xfrm>
            <a:custGeom>
              <a:rect b="b" l="l" r="r" t="t"/>
              <a:pathLst>
                <a:path extrusionOk="0" h="4193" w="6539">
                  <a:moveTo>
                    <a:pt x="5805" y="0"/>
                  </a:moveTo>
                  <a:lnTo>
                    <a:pt x="5805" y="0"/>
                  </a:lnTo>
                  <a:cubicBezTo>
                    <a:pt x="4704" y="1435"/>
                    <a:pt x="3036" y="1335"/>
                    <a:pt x="2136" y="1668"/>
                  </a:cubicBezTo>
                  <a:cubicBezTo>
                    <a:pt x="1769" y="1802"/>
                    <a:pt x="1902" y="2502"/>
                    <a:pt x="1835" y="3236"/>
                  </a:cubicBezTo>
                  <a:cubicBezTo>
                    <a:pt x="1769" y="3836"/>
                    <a:pt x="1035" y="4070"/>
                    <a:pt x="1" y="4170"/>
                  </a:cubicBezTo>
                  <a:cubicBezTo>
                    <a:pt x="272" y="4186"/>
                    <a:pt x="537" y="4193"/>
                    <a:pt x="797" y="4193"/>
                  </a:cubicBezTo>
                  <a:cubicBezTo>
                    <a:pt x="2744" y="4193"/>
                    <a:pt x="4347" y="3777"/>
                    <a:pt x="5171" y="3336"/>
                  </a:cubicBezTo>
                  <a:cubicBezTo>
                    <a:pt x="6405" y="2669"/>
                    <a:pt x="6539" y="1034"/>
                    <a:pt x="580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g129371f05f5_0_20"/>
            <p:cNvSpPr/>
            <p:nvPr/>
          </p:nvSpPr>
          <p:spPr>
            <a:xfrm>
              <a:off x="5433727" y="3351240"/>
              <a:ext cx="207222" cy="524633"/>
            </a:xfrm>
            <a:custGeom>
              <a:rect b="b" l="l" r="r" t="t"/>
              <a:pathLst>
                <a:path extrusionOk="0" h="30829" w="12177">
                  <a:moveTo>
                    <a:pt x="4950" y="1"/>
                  </a:moveTo>
                  <a:cubicBezTo>
                    <a:pt x="3313" y="1"/>
                    <a:pt x="2910" y="1181"/>
                    <a:pt x="2670" y="2713"/>
                  </a:cubicBezTo>
                  <a:cubicBezTo>
                    <a:pt x="2403" y="4414"/>
                    <a:pt x="168" y="26697"/>
                    <a:pt x="101" y="27898"/>
                  </a:cubicBezTo>
                  <a:cubicBezTo>
                    <a:pt x="1" y="29065"/>
                    <a:pt x="2069" y="30366"/>
                    <a:pt x="4137" y="30800"/>
                  </a:cubicBezTo>
                  <a:cubicBezTo>
                    <a:pt x="4228" y="30819"/>
                    <a:pt x="4316" y="30828"/>
                    <a:pt x="4403" y="30828"/>
                  </a:cubicBezTo>
                  <a:cubicBezTo>
                    <a:pt x="6312" y="30828"/>
                    <a:pt x="7494" y="26471"/>
                    <a:pt x="9408" y="25897"/>
                  </a:cubicBezTo>
                  <a:cubicBezTo>
                    <a:pt x="9690" y="25814"/>
                    <a:pt x="9926" y="25777"/>
                    <a:pt x="10128" y="25777"/>
                  </a:cubicBezTo>
                  <a:cubicBezTo>
                    <a:pt x="11074" y="25777"/>
                    <a:pt x="11297" y="26577"/>
                    <a:pt x="12176" y="27264"/>
                  </a:cubicBezTo>
                  <a:lnTo>
                    <a:pt x="9208" y="812"/>
                  </a:lnTo>
                  <a:lnTo>
                    <a:pt x="5538" y="45"/>
                  </a:lnTo>
                  <a:cubicBezTo>
                    <a:pt x="5326" y="15"/>
                    <a:pt x="5131" y="1"/>
                    <a:pt x="49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g129371f05f5_0_20"/>
            <p:cNvSpPr/>
            <p:nvPr/>
          </p:nvSpPr>
          <p:spPr>
            <a:xfrm>
              <a:off x="5503567" y="3296358"/>
              <a:ext cx="120348" cy="139305"/>
            </a:xfrm>
            <a:custGeom>
              <a:rect b="b" l="l" r="r" t="t"/>
              <a:pathLst>
                <a:path extrusionOk="0" h="8186" w="7072">
                  <a:moveTo>
                    <a:pt x="3521" y="0"/>
                  </a:moveTo>
                  <a:cubicBezTo>
                    <a:pt x="890" y="0"/>
                    <a:pt x="0" y="2746"/>
                    <a:pt x="67" y="4404"/>
                  </a:cubicBezTo>
                  <a:cubicBezTo>
                    <a:pt x="163" y="6003"/>
                    <a:pt x="1056" y="8185"/>
                    <a:pt x="3365" y="8185"/>
                  </a:cubicBezTo>
                  <a:cubicBezTo>
                    <a:pt x="3464" y="8185"/>
                    <a:pt x="3565" y="8181"/>
                    <a:pt x="3669" y="8173"/>
                  </a:cubicBezTo>
                  <a:cubicBezTo>
                    <a:pt x="7072" y="7906"/>
                    <a:pt x="6671" y="167"/>
                    <a:pt x="3569" y="1"/>
                  </a:cubicBezTo>
                  <a:cubicBezTo>
                    <a:pt x="3553" y="0"/>
                    <a:pt x="3537" y="0"/>
                    <a:pt x="352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g129371f05f5_0_20"/>
            <p:cNvSpPr/>
            <p:nvPr/>
          </p:nvSpPr>
          <p:spPr>
            <a:xfrm>
              <a:off x="5503567" y="3296358"/>
              <a:ext cx="120348" cy="139305"/>
            </a:xfrm>
            <a:custGeom>
              <a:rect b="b" l="l" r="r" t="t"/>
              <a:pathLst>
                <a:path extrusionOk="0" h="8186" w="7072">
                  <a:moveTo>
                    <a:pt x="3521" y="0"/>
                  </a:moveTo>
                  <a:cubicBezTo>
                    <a:pt x="890" y="0"/>
                    <a:pt x="0" y="2746"/>
                    <a:pt x="67" y="4404"/>
                  </a:cubicBezTo>
                  <a:cubicBezTo>
                    <a:pt x="163" y="6003"/>
                    <a:pt x="1056" y="8185"/>
                    <a:pt x="3365" y="8185"/>
                  </a:cubicBezTo>
                  <a:cubicBezTo>
                    <a:pt x="3464" y="8185"/>
                    <a:pt x="3565" y="8181"/>
                    <a:pt x="3669" y="8173"/>
                  </a:cubicBezTo>
                  <a:cubicBezTo>
                    <a:pt x="7072" y="7906"/>
                    <a:pt x="6671" y="167"/>
                    <a:pt x="3569" y="1"/>
                  </a:cubicBezTo>
                  <a:cubicBezTo>
                    <a:pt x="3553" y="0"/>
                    <a:pt x="3537" y="0"/>
                    <a:pt x="35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g129371f05f5_0_20"/>
            <p:cNvSpPr/>
            <p:nvPr/>
          </p:nvSpPr>
          <p:spPr>
            <a:xfrm>
              <a:off x="5440551" y="3447933"/>
              <a:ext cx="101050" cy="337763"/>
            </a:xfrm>
            <a:custGeom>
              <a:rect b="b" l="l" r="r" t="t"/>
              <a:pathLst>
                <a:path extrusionOk="0" h="19848" w="5938">
                  <a:moveTo>
                    <a:pt x="1935" y="0"/>
                  </a:moveTo>
                  <a:cubicBezTo>
                    <a:pt x="1935" y="167"/>
                    <a:pt x="1902" y="367"/>
                    <a:pt x="1868" y="534"/>
                  </a:cubicBezTo>
                  <a:cubicBezTo>
                    <a:pt x="2669" y="1301"/>
                    <a:pt x="3636" y="1835"/>
                    <a:pt x="4670" y="2068"/>
                  </a:cubicBezTo>
                  <a:lnTo>
                    <a:pt x="4737" y="2102"/>
                  </a:lnTo>
                  <a:cubicBezTo>
                    <a:pt x="5437" y="2302"/>
                    <a:pt x="5504" y="2335"/>
                    <a:pt x="5371" y="5337"/>
                  </a:cubicBezTo>
                  <a:cubicBezTo>
                    <a:pt x="5104" y="10608"/>
                    <a:pt x="4403" y="16245"/>
                    <a:pt x="4003" y="18547"/>
                  </a:cubicBezTo>
                  <a:cubicBezTo>
                    <a:pt x="4003" y="18847"/>
                    <a:pt x="3836" y="19147"/>
                    <a:pt x="3603" y="19314"/>
                  </a:cubicBezTo>
                  <a:cubicBezTo>
                    <a:pt x="3453" y="19389"/>
                    <a:pt x="3282" y="19432"/>
                    <a:pt x="3114" y="19432"/>
                  </a:cubicBezTo>
                  <a:cubicBezTo>
                    <a:pt x="2982" y="19432"/>
                    <a:pt x="2853" y="19406"/>
                    <a:pt x="2736" y="19347"/>
                  </a:cubicBezTo>
                  <a:cubicBezTo>
                    <a:pt x="1768" y="19080"/>
                    <a:pt x="567" y="18647"/>
                    <a:pt x="34" y="18447"/>
                  </a:cubicBezTo>
                  <a:cubicBezTo>
                    <a:pt x="34" y="18580"/>
                    <a:pt x="0" y="18713"/>
                    <a:pt x="0" y="18847"/>
                  </a:cubicBezTo>
                  <a:cubicBezTo>
                    <a:pt x="567" y="19080"/>
                    <a:pt x="1701" y="19514"/>
                    <a:pt x="2602" y="19748"/>
                  </a:cubicBezTo>
                  <a:cubicBezTo>
                    <a:pt x="2802" y="19814"/>
                    <a:pt x="2969" y="19848"/>
                    <a:pt x="3169" y="19848"/>
                  </a:cubicBezTo>
                  <a:cubicBezTo>
                    <a:pt x="3403" y="19848"/>
                    <a:pt x="3636" y="19781"/>
                    <a:pt x="3836" y="19647"/>
                  </a:cubicBezTo>
                  <a:cubicBezTo>
                    <a:pt x="4170" y="19414"/>
                    <a:pt x="4370" y="19047"/>
                    <a:pt x="4403" y="18613"/>
                  </a:cubicBezTo>
                  <a:cubicBezTo>
                    <a:pt x="4804" y="16312"/>
                    <a:pt x="5504" y="10641"/>
                    <a:pt x="5771" y="5371"/>
                  </a:cubicBezTo>
                  <a:cubicBezTo>
                    <a:pt x="5938" y="2268"/>
                    <a:pt x="5871" y="2001"/>
                    <a:pt x="4870" y="1701"/>
                  </a:cubicBezTo>
                  <a:lnTo>
                    <a:pt x="4804" y="1668"/>
                  </a:lnTo>
                  <a:cubicBezTo>
                    <a:pt x="3369" y="1234"/>
                    <a:pt x="2469" y="734"/>
                    <a:pt x="19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g129371f05f5_0_20"/>
            <p:cNvSpPr/>
            <p:nvPr/>
          </p:nvSpPr>
          <p:spPr>
            <a:xfrm>
              <a:off x="5178856" y="2599270"/>
              <a:ext cx="423498" cy="350492"/>
            </a:xfrm>
            <a:custGeom>
              <a:rect b="b" l="l" r="r" t="t"/>
              <a:pathLst>
                <a:path extrusionOk="0" h="20596" w="24886">
                  <a:moveTo>
                    <a:pt x="13102" y="1"/>
                  </a:moveTo>
                  <a:cubicBezTo>
                    <a:pt x="2334" y="1"/>
                    <a:pt x="2230" y="2588"/>
                    <a:pt x="1302" y="5538"/>
                  </a:cubicBezTo>
                  <a:cubicBezTo>
                    <a:pt x="501" y="8040"/>
                    <a:pt x="1" y="12844"/>
                    <a:pt x="1168" y="13044"/>
                  </a:cubicBezTo>
                  <a:cubicBezTo>
                    <a:pt x="1635" y="12010"/>
                    <a:pt x="2736" y="11242"/>
                    <a:pt x="4470" y="11242"/>
                  </a:cubicBezTo>
                  <a:cubicBezTo>
                    <a:pt x="6372" y="11242"/>
                    <a:pt x="9374" y="12410"/>
                    <a:pt x="11175" y="14745"/>
                  </a:cubicBezTo>
                  <a:cubicBezTo>
                    <a:pt x="12977" y="17047"/>
                    <a:pt x="12843" y="20449"/>
                    <a:pt x="12843" y="20449"/>
                  </a:cubicBezTo>
                  <a:cubicBezTo>
                    <a:pt x="13126" y="20549"/>
                    <a:pt x="13450" y="20595"/>
                    <a:pt x="13802" y="20595"/>
                  </a:cubicBezTo>
                  <a:cubicBezTo>
                    <a:pt x="15439" y="20595"/>
                    <a:pt x="17657" y="19595"/>
                    <a:pt x="18947" y="18414"/>
                  </a:cubicBezTo>
                  <a:cubicBezTo>
                    <a:pt x="20949" y="16580"/>
                    <a:pt x="22517" y="14745"/>
                    <a:pt x="23551" y="12477"/>
                  </a:cubicBezTo>
                  <a:cubicBezTo>
                    <a:pt x="24084" y="11342"/>
                    <a:pt x="24485" y="10142"/>
                    <a:pt x="24718" y="8874"/>
                  </a:cubicBezTo>
                  <a:cubicBezTo>
                    <a:pt x="24885" y="7606"/>
                    <a:pt x="24852" y="6306"/>
                    <a:pt x="24618" y="5005"/>
                  </a:cubicBezTo>
                  <a:cubicBezTo>
                    <a:pt x="23784" y="301"/>
                    <a:pt x="16879" y="1"/>
                    <a:pt x="13310" y="1"/>
                  </a:cubicBezTo>
                  <a:cubicBezTo>
                    <a:pt x="13240" y="1"/>
                    <a:pt x="13171" y="1"/>
                    <a:pt x="131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g129371f05f5_0_20"/>
            <p:cNvSpPr/>
            <p:nvPr/>
          </p:nvSpPr>
          <p:spPr>
            <a:xfrm>
              <a:off x="5217451" y="2604954"/>
              <a:ext cx="370131" cy="152715"/>
            </a:xfrm>
            <a:custGeom>
              <a:rect b="b" l="l" r="r" t="t"/>
              <a:pathLst>
                <a:path extrusionOk="0" h="8974" w="21750">
                  <a:moveTo>
                    <a:pt x="11109" y="1"/>
                  </a:moveTo>
                  <a:cubicBezTo>
                    <a:pt x="4804" y="1"/>
                    <a:pt x="1268" y="835"/>
                    <a:pt x="435" y="3436"/>
                  </a:cubicBezTo>
                  <a:cubicBezTo>
                    <a:pt x="1" y="4771"/>
                    <a:pt x="1936" y="8940"/>
                    <a:pt x="10842" y="8974"/>
                  </a:cubicBezTo>
                  <a:cubicBezTo>
                    <a:pt x="19415" y="8974"/>
                    <a:pt x="21750" y="6005"/>
                    <a:pt x="21283" y="4070"/>
                  </a:cubicBezTo>
                  <a:cubicBezTo>
                    <a:pt x="20816" y="2135"/>
                    <a:pt x="18681" y="1"/>
                    <a:pt x="111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g129371f05f5_0_20"/>
            <p:cNvSpPr/>
            <p:nvPr/>
          </p:nvSpPr>
          <p:spPr>
            <a:xfrm>
              <a:off x="5445180" y="2114118"/>
              <a:ext cx="640232" cy="422783"/>
            </a:xfrm>
            <a:custGeom>
              <a:rect b="b" l="l" r="r" t="t"/>
              <a:pathLst>
                <a:path extrusionOk="0" h="24844" w="37622">
                  <a:moveTo>
                    <a:pt x="4454" y="1"/>
                  </a:moveTo>
                  <a:cubicBezTo>
                    <a:pt x="4058" y="1"/>
                    <a:pt x="3640" y="41"/>
                    <a:pt x="3197" y="123"/>
                  </a:cubicBezTo>
                  <a:cubicBezTo>
                    <a:pt x="1" y="858"/>
                    <a:pt x="725" y="5454"/>
                    <a:pt x="3756" y="5454"/>
                  </a:cubicBezTo>
                  <a:cubicBezTo>
                    <a:pt x="3888" y="5454"/>
                    <a:pt x="4024" y="5445"/>
                    <a:pt x="4165" y="5427"/>
                  </a:cubicBezTo>
                  <a:lnTo>
                    <a:pt x="4365" y="5393"/>
                  </a:lnTo>
                  <a:cubicBezTo>
                    <a:pt x="4565" y="5560"/>
                    <a:pt x="5099" y="6194"/>
                    <a:pt x="6066" y="8129"/>
                  </a:cubicBezTo>
                  <a:cubicBezTo>
                    <a:pt x="6700" y="9496"/>
                    <a:pt x="7234" y="10764"/>
                    <a:pt x="7701" y="11931"/>
                  </a:cubicBezTo>
                  <a:cubicBezTo>
                    <a:pt x="10436" y="18303"/>
                    <a:pt x="11937" y="21805"/>
                    <a:pt x="16340" y="23973"/>
                  </a:cubicBezTo>
                  <a:cubicBezTo>
                    <a:pt x="17664" y="24572"/>
                    <a:pt x="19106" y="24843"/>
                    <a:pt x="20556" y="24843"/>
                  </a:cubicBezTo>
                  <a:cubicBezTo>
                    <a:pt x="20641" y="24843"/>
                    <a:pt x="20725" y="24843"/>
                    <a:pt x="20810" y="24841"/>
                  </a:cubicBezTo>
                  <a:cubicBezTo>
                    <a:pt x="26147" y="24841"/>
                    <a:pt x="33119" y="22306"/>
                    <a:pt x="36488" y="19203"/>
                  </a:cubicBezTo>
                  <a:cubicBezTo>
                    <a:pt x="37555" y="18203"/>
                    <a:pt x="37622" y="16501"/>
                    <a:pt x="36621" y="15401"/>
                  </a:cubicBezTo>
                  <a:cubicBezTo>
                    <a:pt x="36097" y="14824"/>
                    <a:pt x="35382" y="14532"/>
                    <a:pt x="34661" y="14532"/>
                  </a:cubicBezTo>
                  <a:cubicBezTo>
                    <a:pt x="34004" y="14532"/>
                    <a:pt x="33343" y="14774"/>
                    <a:pt x="32819" y="15267"/>
                  </a:cubicBezTo>
                  <a:cubicBezTo>
                    <a:pt x="30167" y="17731"/>
                    <a:pt x="24225" y="19507"/>
                    <a:pt x="20743" y="19507"/>
                  </a:cubicBezTo>
                  <a:cubicBezTo>
                    <a:pt x="19888" y="19507"/>
                    <a:pt x="19182" y="19400"/>
                    <a:pt x="18708" y="19170"/>
                  </a:cubicBezTo>
                  <a:cubicBezTo>
                    <a:pt x="16240" y="17902"/>
                    <a:pt x="15306" y="15934"/>
                    <a:pt x="12671" y="9797"/>
                  </a:cubicBezTo>
                  <a:cubicBezTo>
                    <a:pt x="12170" y="8629"/>
                    <a:pt x="11603" y="7328"/>
                    <a:pt x="10970" y="5894"/>
                  </a:cubicBezTo>
                  <a:cubicBezTo>
                    <a:pt x="10970" y="5860"/>
                    <a:pt x="10970" y="5827"/>
                    <a:pt x="10936" y="5794"/>
                  </a:cubicBezTo>
                  <a:cubicBezTo>
                    <a:pt x="9199" y="2261"/>
                    <a:pt x="7436" y="1"/>
                    <a:pt x="445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g129371f05f5_0_20"/>
            <p:cNvSpPr/>
            <p:nvPr/>
          </p:nvSpPr>
          <p:spPr>
            <a:xfrm>
              <a:off x="6087675" y="2198797"/>
              <a:ext cx="83284" cy="114970"/>
            </a:xfrm>
            <a:custGeom>
              <a:rect b="b" l="l" r="r" t="t"/>
              <a:pathLst>
                <a:path extrusionOk="0" h="6756" w="4894">
                  <a:moveTo>
                    <a:pt x="3648" y="0"/>
                  </a:moveTo>
                  <a:cubicBezTo>
                    <a:pt x="3474" y="0"/>
                    <a:pt x="3287" y="65"/>
                    <a:pt x="3103" y="217"/>
                  </a:cubicBezTo>
                  <a:cubicBezTo>
                    <a:pt x="2102" y="818"/>
                    <a:pt x="1301" y="1752"/>
                    <a:pt x="768" y="2819"/>
                  </a:cubicBezTo>
                  <a:cubicBezTo>
                    <a:pt x="367" y="3787"/>
                    <a:pt x="134" y="4787"/>
                    <a:pt x="67" y="5855"/>
                  </a:cubicBezTo>
                  <a:cubicBezTo>
                    <a:pt x="0" y="6288"/>
                    <a:pt x="334" y="6689"/>
                    <a:pt x="801" y="6755"/>
                  </a:cubicBezTo>
                  <a:lnTo>
                    <a:pt x="901" y="6755"/>
                  </a:lnTo>
                  <a:cubicBezTo>
                    <a:pt x="1301" y="6755"/>
                    <a:pt x="1635" y="6455"/>
                    <a:pt x="1702" y="6021"/>
                  </a:cubicBezTo>
                  <a:cubicBezTo>
                    <a:pt x="1735" y="5154"/>
                    <a:pt x="1968" y="4287"/>
                    <a:pt x="2302" y="3453"/>
                  </a:cubicBezTo>
                  <a:cubicBezTo>
                    <a:pt x="2669" y="2686"/>
                    <a:pt x="3269" y="2052"/>
                    <a:pt x="4003" y="1585"/>
                  </a:cubicBezTo>
                  <a:cubicBezTo>
                    <a:pt x="4894" y="1153"/>
                    <a:pt x="4387" y="0"/>
                    <a:pt x="36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g129371f05f5_0_20"/>
            <p:cNvSpPr/>
            <p:nvPr/>
          </p:nvSpPr>
          <p:spPr>
            <a:xfrm>
              <a:off x="6104710" y="2258035"/>
              <a:ext cx="107295" cy="92626"/>
            </a:xfrm>
            <a:custGeom>
              <a:rect b="b" l="l" r="r" t="t"/>
              <a:pathLst>
                <a:path extrusionOk="0" h="5443" w="6305">
                  <a:moveTo>
                    <a:pt x="5138" y="0"/>
                  </a:moveTo>
                  <a:cubicBezTo>
                    <a:pt x="5105" y="0"/>
                    <a:pt x="5071" y="2"/>
                    <a:pt x="5037" y="5"/>
                  </a:cubicBezTo>
                  <a:cubicBezTo>
                    <a:pt x="3870" y="239"/>
                    <a:pt x="2802" y="806"/>
                    <a:pt x="1935" y="1640"/>
                  </a:cubicBezTo>
                  <a:cubicBezTo>
                    <a:pt x="1234" y="2407"/>
                    <a:pt x="634" y="3274"/>
                    <a:pt x="200" y="4208"/>
                  </a:cubicBezTo>
                  <a:cubicBezTo>
                    <a:pt x="0" y="4642"/>
                    <a:pt x="167" y="5109"/>
                    <a:pt x="567" y="5342"/>
                  </a:cubicBezTo>
                  <a:cubicBezTo>
                    <a:pt x="667" y="5409"/>
                    <a:pt x="801" y="5443"/>
                    <a:pt x="934" y="5443"/>
                  </a:cubicBezTo>
                  <a:cubicBezTo>
                    <a:pt x="1268" y="5443"/>
                    <a:pt x="1535" y="5242"/>
                    <a:pt x="1668" y="4976"/>
                  </a:cubicBezTo>
                  <a:cubicBezTo>
                    <a:pt x="2035" y="4175"/>
                    <a:pt x="2535" y="3408"/>
                    <a:pt x="3136" y="2774"/>
                  </a:cubicBezTo>
                  <a:cubicBezTo>
                    <a:pt x="3769" y="2207"/>
                    <a:pt x="4537" y="1807"/>
                    <a:pt x="5371" y="1640"/>
                  </a:cubicBezTo>
                  <a:cubicBezTo>
                    <a:pt x="6305" y="1318"/>
                    <a:pt x="6057" y="0"/>
                    <a:pt x="51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g129371f05f5_0_20"/>
            <p:cNvSpPr/>
            <p:nvPr/>
          </p:nvSpPr>
          <p:spPr>
            <a:xfrm>
              <a:off x="5995151" y="2290471"/>
              <a:ext cx="157259" cy="157259"/>
            </a:xfrm>
            <a:custGeom>
              <a:rect b="b" l="l" r="r" t="t"/>
              <a:pathLst>
                <a:path extrusionOk="0" h="9241" w="9241">
                  <a:moveTo>
                    <a:pt x="4637" y="1"/>
                  </a:moveTo>
                  <a:cubicBezTo>
                    <a:pt x="2068" y="1"/>
                    <a:pt x="0" y="2069"/>
                    <a:pt x="0" y="4637"/>
                  </a:cubicBezTo>
                  <a:cubicBezTo>
                    <a:pt x="0" y="7172"/>
                    <a:pt x="2068" y="9241"/>
                    <a:pt x="4637" y="9241"/>
                  </a:cubicBezTo>
                  <a:cubicBezTo>
                    <a:pt x="7172" y="9241"/>
                    <a:pt x="9240" y="7172"/>
                    <a:pt x="9240" y="4637"/>
                  </a:cubicBezTo>
                  <a:cubicBezTo>
                    <a:pt x="9240" y="2069"/>
                    <a:pt x="7172" y="1"/>
                    <a:pt x="463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g129371f05f5_0_20"/>
            <p:cNvSpPr/>
            <p:nvPr/>
          </p:nvSpPr>
          <p:spPr>
            <a:xfrm>
              <a:off x="5985502" y="2276482"/>
              <a:ext cx="59051" cy="84390"/>
            </a:xfrm>
            <a:custGeom>
              <a:rect b="b" l="l" r="r" t="t"/>
              <a:pathLst>
                <a:path extrusionOk="0" h="4959" w="3470">
                  <a:moveTo>
                    <a:pt x="1024" y="0"/>
                  </a:moveTo>
                  <a:cubicBezTo>
                    <a:pt x="635" y="0"/>
                    <a:pt x="267" y="193"/>
                    <a:pt x="267" y="623"/>
                  </a:cubicBezTo>
                  <a:cubicBezTo>
                    <a:pt x="0" y="2824"/>
                    <a:pt x="567" y="4258"/>
                    <a:pt x="2035" y="4892"/>
                  </a:cubicBezTo>
                  <a:cubicBezTo>
                    <a:pt x="2135" y="4926"/>
                    <a:pt x="2235" y="4926"/>
                    <a:pt x="2368" y="4959"/>
                  </a:cubicBezTo>
                  <a:cubicBezTo>
                    <a:pt x="3236" y="4926"/>
                    <a:pt x="3469" y="3725"/>
                    <a:pt x="2669" y="3358"/>
                  </a:cubicBezTo>
                  <a:cubicBezTo>
                    <a:pt x="2202" y="3158"/>
                    <a:pt x="1668" y="2657"/>
                    <a:pt x="1901" y="823"/>
                  </a:cubicBezTo>
                  <a:cubicBezTo>
                    <a:pt x="2031" y="303"/>
                    <a:pt x="1511" y="0"/>
                    <a:pt x="10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g129371f05f5_0_20"/>
            <p:cNvSpPr/>
            <p:nvPr/>
          </p:nvSpPr>
          <p:spPr>
            <a:xfrm>
              <a:off x="6042834" y="2191055"/>
              <a:ext cx="50576" cy="123853"/>
            </a:xfrm>
            <a:custGeom>
              <a:rect b="b" l="l" r="r" t="t"/>
              <a:pathLst>
                <a:path extrusionOk="0" h="7278" w="2972">
                  <a:moveTo>
                    <a:pt x="1643" y="1"/>
                  </a:moveTo>
                  <a:cubicBezTo>
                    <a:pt x="1436" y="1"/>
                    <a:pt x="1247" y="89"/>
                    <a:pt x="1134" y="305"/>
                  </a:cubicBezTo>
                  <a:cubicBezTo>
                    <a:pt x="467" y="1273"/>
                    <a:pt x="100" y="2440"/>
                    <a:pt x="34" y="3608"/>
                  </a:cubicBezTo>
                  <a:cubicBezTo>
                    <a:pt x="0" y="4642"/>
                    <a:pt x="134" y="5709"/>
                    <a:pt x="467" y="6677"/>
                  </a:cubicBezTo>
                  <a:cubicBezTo>
                    <a:pt x="567" y="7044"/>
                    <a:pt x="901" y="7277"/>
                    <a:pt x="1268" y="7277"/>
                  </a:cubicBezTo>
                  <a:cubicBezTo>
                    <a:pt x="1334" y="7277"/>
                    <a:pt x="1401" y="7277"/>
                    <a:pt x="1468" y="7244"/>
                  </a:cubicBezTo>
                  <a:cubicBezTo>
                    <a:pt x="1902" y="7110"/>
                    <a:pt x="2135" y="6643"/>
                    <a:pt x="2035" y="6210"/>
                  </a:cubicBezTo>
                  <a:cubicBezTo>
                    <a:pt x="1768" y="5376"/>
                    <a:pt x="1635" y="4508"/>
                    <a:pt x="1668" y="3641"/>
                  </a:cubicBezTo>
                  <a:cubicBezTo>
                    <a:pt x="1735" y="2774"/>
                    <a:pt x="2002" y="1940"/>
                    <a:pt x="2502" y="1239"/>
                  </a:cubicBezTo>
                  <a:cubicBezTo>
                    <a:pt x="2971" y="721"/>
                    <a:pt x="2233" y="1"/>
                    <a:pt x="16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g129371f05f5_0_20"/>
            <p:cNvSpPr/>
            <p:nvPr/>
          </p:nvSpPr>
          <p:spPr>
            <a:xfrm>
              <a:off x="5177716" y="2762825"/>
              <a:ext cx="245256" cy="651226"/>
            </a:xfrm>
            <a:custGeom>
              <a:rect b="b" l="l" r="r" t="t"/>
              <a:pathLst>
                <a:path extrusionOk="0" h="38268" w="14412">
                  <a:moveTo>
                    <a:pt x="5498" y="1"/>
                  </a:moveTo>
                  <a:cubicBezTo>
                    <a:pt x="3367" y="1"/>
                    <a:pt x="1637" y="1045"/>
                    <a:pt x="1235" y="3433"/>
                  </a:cubicBezTo>
                  <a:cubicBezTo>
                    <a:pt x="635" y="7002"/>
                    <a:pt x="1" y="31853"/>
                    <a:pt x="835" y="35356"/>
                  </a:cubicBezTo>
                  <a:cubicBezTo>
                    <a:pt x="1326" y="37420"/>
                    <a:pt x="2536" y="38267"/>
                    <a:pt x="3808" y="38267"/>
                  </a:cubicBezTo>
                  <a:cubicBezTo>
                    <a:pt x="4695" y="38267"/>
                    <a:pt x="5613" y="37856"/>
                    <a:pt x="6339" y="37157"/>
                  </a:cubicBezTo>
                  <a:cubicBezTo>
                    <a:pt x="8140" y="35456"/>
                    <a:pt x="12176" y="17743"/>
                    <a:pt x="12910" y="10838"/>
                  </a:cubicBezTo>
                  <a:cubicBezTo>
                    <a:pt x="14411" y="4734"/>
                    <a:pt x="12243" y="2165"/>
                    <a:pt x="8841" y="731"/>
                  </a:cubicBezTo>
                  <a:cubicBezTo>
                    <a:pt x="7703" y="256"/>
                    <a:pt x="6552" y="1"/>
                    <a:pt x="549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g129371f05f5_0_20"/>
            <p:cNvSpPr/>
            <p:nvPr/>
          </p:nvSpPr>
          <p:spPr>
            <a:xfrm>
              <a:off x="5091437" y="3966763"/>
              <a:ext cx="279870" cy="187107"/>
            </a:xfrm>
            <a:custGeom>
              <a:rect b="b" l="l" r="r" t="t"/>
              <a:pathLst>
                <a:path extrusionOk="0" h="10995" w="16446">
                  <a:moveTo>
                    <a:pt x="101" y="1"/>
                  </a:moveTo>
                  <a:lnTo>
                    <a:pt x="101" y="1"/>
                  </a:lnTo>
                  <a:cubicBezTo>
                    <a:pt x="1" y="668"/>
                    <a:pt x="101" y="1335"/>
                    <a:pt x="368" y="1935"/>
                  </a:cubicBezTo>
                  <a:cubicBezTo>
                    <a:pt x="668" y="2436"/>
                    <a:pt x="1502" y="2903"/>
                    <a:pt x="1769" y="3670"/>
                  </a:cubicBezTo>
                  <a:cubicBezTo>
                    <a:pt x="2035" y="4437"/>
                    <a:pt x="1835" y="5404"/>
                    <a:pt x="2035" y="6272"/>
                  </a:cubicBezTo>
                  <a:cubicBezTo>
                    <a:pt x="2202" y="7039"/>
                    <a:pt x="2602" y="8607"/>
                    <a:pt x="4771" y="9941"/>
                  </a:cubicBezTo>
                  <a:cubicBezTo>
                    <a:pt x="6127" y="10755"/>
                    <a:pt x="7992" y="10994"/>
                    <a:pt x="9729" y="10994"/>
                  </a:cubicBezTo>
                  <a:cubicBezTo>
                    <a:pt x="10769" y="10994"/>
                    <a:pt x="11764" y="10908"/>
                    <a:pt x="12576" y="10808"/>
                  </a:cubicBezTo>
                  <a:cubicBezTo>
                    <a:pt x="14711" y="10508"/>
                    <a:pt x="16246" y="9607"/>
                    <a:pt x="16412" y="8407"/>
                  </a:cubicBezTo>
                  <a:cubicBezTo>
                    <a:pt x="16446" y="7573"/>
                    <a:pt x="16346" y="6739"/>
                    <a:pt x="16045" y="5971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g129371f05f5_0_20"/>
            <p:cNvSpPr/>
            <p:nvPr/>
          </p:nvSpPr>
          <p:spPr>
            <a:xfrm>
              <a:off x="5089735" y="3836494"/>
              <a:ext cx="286115" cy="299270"/>
            </a:xfrm>
            <a:custGeom>
              <a:rect b="b" l="l" r="r" t="t"/>
              <a:pathLst>
                <a:path extrusionOk="0" h="17586" w="16813">
                  <a:moveTo>
                    <a:pt x="6095" y="0"/>
                  </a:moveTo>
                  <a:cubicBezTo>
                    <a:pt x="3778" y="0"/>
                    <a:pt x="1184" y="843"/>
                    <a:pt x="501" y="3853"/>
                  </a:cubicBezTo>
                  <a:cubicBezTo>
                    <a:pt x="267" y="5888"/>
                    <a:pt x="1" y="6822"/>
                    <a:pt x="234" y="7789"/>
                  </a:cubicBezTo>
                  <a:cubicBezTo>
                    <a:pt x="434" y="8756"/>
                    <a:pt x="1435" y="9190"/>
                    <a:pt x="2135" y="10224"/>
                  </a:cubicBezTo>
                  <a:cubicBezTo>
                    <a:pt x="2836" y="11291"/>
                    <a:pt x="1668" y="13760"/>
                    <a:pt x="4137" y="15695"/>
                  </a:cubicBezTo>
                  <a:cubicBezTo>
                    <a:pt x="6062" y="17183"/>
                    <a:pt x="7987" y="17586"/>
                    <a:pt x="10186" y="17586"/>
                  </a:cubicBezTo>
                  <a:cubicBezTo>
                    <a:pt x="10844" y="17586"/>
                    <a:pt x="11528" y="17550"/>
                    <a:pt x="12243" y="17496"/>
                  </a:cubicBezTo>
                  <a:cubicBezTo>
                    <a:pt x="14044" y="17362"/>
                    <a:pt x="15178" y="16829"/>
                    <a:pt x="15712" y="16328"/>
                  </a:cubicBezTo>
                  <a:cubicBezTo>
                    <a:pt x="16813" y="15328"/>
                    <a:pt x="16712" y="13260"/>
                    <a:pt x="15778" y="12292"/>
                  </a:cubicBezTo>
                  <a:cubicBezTo>
                    <a:pt x="15145" y="11692"/>
                    <a:pt x="14578" y="11091"/>
                    <a:pt x="14011" y="10458"/>
                  </a:cubicBezTo>
                  <a:cubicBezTo>
                    <a:pt x="13477" y="9757"/>
                    <a:pt x="12943" y="9090"/>
                    <a:pt x="12243" y="8089"/>
                  </a:cubicBezTo>
                  <a:cubicBezTo>
                    <a:pt x="11042" y="6221"/>
                    <a:pt x="10808" y="1885"/>
                    <a:pt x="10008" y="951"/>
                  </a:cubicBezTo>
                  <a:cubicBezTo>
                    <a:pt x="9650" y="549"/>
                    <a:pt x="7963" y="0"/>
                    <a:pt x="60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g129371f05f5_0_20"/>
            <p:cNvSpPr/>
            <p:nvPr/>
          </p:nvSpPr>
          <p:spPr>
            <a:xfrm>
              <a:off x="5193610" y="4063830"/>
              <a:ext cx="170890" cy="71916"/>
            </a:xfrm>
            <a:custGeom>
              <a:rect b="b" l="l" r="r" t="t"/>
              <a:pathLst>
                <a:path extrusionOk="0" h="4226" w="10042">
                  <a:moveTo>
                    <a:pt x="7940" y="1"/>
                  </a:moveTo>
                  <a:cubicBezTo>
                    <a:pt x="6806" y="1"/>
                    <a:pt x="3036" y="167"/>
                    <a:pt x="3036" y="1502"/>
                  </a:cubicBezTo>
                  <a:cubicBezTo>
                    <a:pt x="3036" y="3098"/>
                    <a:pt x="1978" y="3655"/>
                    <a:pt x="942" y="3655"/>
                  </a:cubicBezTo>
                  <a:cubicBezTo>
                    <a:pt x="615" y="3655"/>
                    <a:pt x="289" y="3599"/>
                    <a:pt x="1" y="3503"/>
                  </a:cubicBezTo>
                  <a:lnTo>
                    <a:pt x="1" y="3503"/>
                  </a:lnTo>
                  <a:cubicBezTo>
                    <a:pt x="1283" y="4053"/>
                    <a:pt x="2613" y="4225"/>
                    <a:pt x="4066" y="4225"/>
                  </a:cubicBezTo>
                  <a:cubicBezTo>
                    <a:pt x="4729" y="4225"/>
                    <a:pt x="5417" y="4189"/>
                    <a:pt x="6139" y="4137"/>
                  </a:cubicBezTo>
                  <a:cubicBezTo>
                    <a:pt x="7940" y="4003"/>
                    <a:pt x="9074" y="3470"/>
                    <a:pt x="9608" y="2969"/>
                  </a:cubicBezTo>
                  <a:cubicBezTo>
                    <a:pt x="9775" y="2836"/>
                    <a:pt x="9908" y="2636"/>
                    <a:pt x="10041" y="2436"/>
                  </a:cubicBezTo>
                  <a:cubicBezTo>
                    <a:pt x="10008" y="2102"/>
                    <a:pt x="9975" y="1769"/>
                    <a:pt x="9941" y="1468"/>
                  </a:cubicBezTo>
                  <a:cubicBezTo>
                    <a:pt x="9741" y="301"/>
                    <a:pt x="9107" y="1"/>
                    <a:pt x="7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g129371f05f5_0_20"/>
            <p:cNvSpPr/>
            <p:nvPr/>
          </p:nvSpPr>
          <p:spPr>
            <a:xfrm>
              <a:off x="5087472" y="3364479"/>
              <a:ext cx="221398" cy="623181"/>
            </a:xfrm>
            <a:custGeom>
              <a:rect b="b" l="l" r="r" t="t"/>
              <a:pathLst>
                <a:path extrusionOk="0" h="36620" w="13010">
                  <a:moveTo>
                    <a:pt x="6138" y="1"/>
                  </a:moveTo>
                  <a:cubicBezTo>
                    <a:pt x="5004" y="234"/>
                    <a:pt x="4737" y="2035"/>
                    <a:pt x="4236" y="4971"/>
                  </a:cubicBezTo>
                  <a:cubicBezTo>
                    <a:pt x="3736" y="7940"/>
                    <a:pt x="0" y="31190"/>
                    <a:pt x="67" y="32424"/>
                  </a:cubicBezTo>
                  <a:cubicBezTo>
                    <a:pt x="167" y="33658"/>
                    <a:pt x="1301" y="35426"/>
                    <a:pt x="2268" y="36293"/>
                  </a:cubicBezTo>
                  <a:cubicBezTo>
                    <a:pt x="2519" y="36509"/>
                    <a:pt x="2794" y="36620"/>
                    <a:pt x="3076" y="36620"/>
                  </a:cubicBezTo>
                  <a:cubicBezTo>
                    <a:pt x="3884" y="36620"/>
                    <a:pt x="4751" y="35711"/>
                    <a:pt x="5271" y="33758"/>
                  </a:cubicBezTo>
                  <a:cubicBezTo>
                    <a:pt x="5843" y="31686"/>
                    <a:pt x="7279" y="30688"/>
                    <a:pt x="8550" y="30688"/>
                  </a:cubicBezTo>
                  <a:cubicBezTo>
                    <a:pt x="9427" y="30688"/>
                    <a:pt x="10226" y="31164"/>
                    <a:pt x="10608" y="32090"/>
                  </a:cubicBezTo>
                  <a:cubicBezTo>
                    <a:pt x="11909" y="35226"/>
                    <a:pt x="12376" y="35826"/>
                    <a:pt x="12376" y="35826"/>
                  </a:cubicBezTo>
                  <a:cubicBezTo>
                    <a:pt x="12376" y="35826"/>
                    <a:pt x="13009" y="28421"/>
                    <a:pt x="12976" y="20315"/>
                  </a:cubicBezTo>
                  <a:cubicBezTo>
                    <a:pt x="12909" y="14778"/>
                    <a:pt x="12909" y="7539"/>
                    <a:pt x="12909" y="3603"/>
                  </a:cubicBezTo>
                  <a:cubicBezTo>
                    <a:pt x="12909" y="1101"/>
                    <a:pt x="12542" y="701"/>
                    <a:pt x="12009" y="501"/>
                  </a:cubicBezTo>
                  <a:cubicBezTo>
                    <a:pt x="10474" y="34"/>
                    <a:pt x="6138" y="1"/>
                    <a:pt x="61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g129371f05f5_0_20"/>
            <p:cNvSpPr/>
            <p:nvPr/>
          </p:nvSpPr>
          <p:spPr>
            <a:xfrm>
              <a:off x="5154368" y="3323059"/>
              <a:ext cx="162568" cy="138539"/>
            </a:xfrm>
            <a:custGeom>
              <a:rect b="b" l="l" r="r" t="t"/>
              <a:pathLst>
                <a:path extrusionOk="0" h="8141" w="9553">
                  <a:moveTo>
                    <a:pt x="5130" y="1"/>
                  </a:moveTo>
                  <a:cubicBezTo>
                    <a:pt x="1797" y="1"/>
                    <a:pt x="0" y="7494"/>
                    <a:pt x="4342" y="8105"/>
                  </a:cubicBezTo>
                  <a:cubicBezTo>
                    <a:pt x="4504" y="8129"/>
                    <a:pt x="4662" y="8141"/>
                    <a:pt x="4815" y="8141"/>
                  </a:cubicBezTo>
                  <a:cubicBezTo>
                    <a:pt x="8687" y="8141"/>
                    <a:pt x="9552" y="707"/>
                    <a:pt x="5509" y="33"/>
                  </a:cubicBezTo>
                  <a:cubicBezTo>
                    <a:pt x="5381" y="11"/>
                    <a:pt x="5254" y="1"/>
                    <a:pt x="51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g129371f05f5_0_20"/>
            <p:cNvSpPr/>
            <p:nvPr/>
          </p:nvSpPr>
          <p:spPr>
            <a:xfrm>
              <a:off x="5154368" y="3323059"/>
              <a:ext cx="162568" cy="138539"/>
            </a:xfrm>
            <a:custGeom>
              <a:rect b="b" l="l" r="r" t="t"/>
              <a:pathLst>
                <a:path extrusionOk="0" h="8141" w="9553">
                  <a:moveTo>
                    <a:pt x="5130" y="1"/>
                  </a:moveTo>
                  <a:cubicBezTo>
                    <a:pt x="1797" y="1"/>
                    <a:pt x="0" y="7494"/>
                    <a:pt x="4342" y="8105"/>
                  </a:cubicBezTo>
                  <a:cubicBezTo>
                    <a:pt x="4504" y="8129"/>
                    <a:pt x="4662" y="8141"/>
                    <a:pt x="4815" y="8141"/>
                  </a:cubicBezTo>
                  <a:cubicBezTo>
                    <a:pt x="8687" y="8141"/>
                    <a:pt x="9552" y="707"/>
                    <a:pt x="5509" y="33"/>
                  </a:cubicBezTo>
                  <a:cubicBezTo>
                    <a:pt x="5381" y="11"/>
                    <a:pt x="5254" y="1"/>
                    <a:pt x="51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g129371f05f5_0_20"/>
            <p:cNvSpPr/>
            <p:nvPr/>
          </p:nvSpPr>
          <p:spPr>
            <a:xfrm>
              <a:off x="5269678" y="3512634"/>
              <a:ext cx="36911" cy="382621"/>
            </a:xfrm>
            <a:custGeom>
              <a:rect b="b" l="l" r="r" t="t"/>
              <a:pathLst>
                <a:path extrusionOk="0" h="22484" w="2169">
                  <a:moveTo>
                    <a:pt x="2169" y="1"/>
                  </a:moveTo>
                  <a:cubicBezTo>
                    <a:pt x="701" y="534"/>
                    <a:pt x="635" y="1802"/>
                    <a:pt x="334" y="6205"/>
                  </a:cubicBezTo>
                  <a:cubicBezTo>
                    <a:pt x="1" y="11309"/>
                    <a:pt x="101" y="18647"/>
                    <a:pt x="334" y="20382"/>
                  </a:cubicBezTo>
                  <a:cubicBezTo>
                    <a:pt x="468" y="21349"/>
                    <a:pt x="1235" y="22017"/>
                    <a:pt x="1969" y="22484"/>
                  </a:cubicBezTo>
                  <a:cubicBezTo>
                    <a:pt x="2002" y="22317"/>
                    <a:pt x="2002" y="22150"/>
                    <a:pt x="2002" y="21983"/>
                  </a:cubicBezTo>
                  <a:cubicBezTo>
                    <a:pt x="1368" y="21616"/>
                    <a:pt x="901" y="21016"/>
                    <a:pt x="768" y="20315"/>
                  </a:cubicBezTo>
                  <a:cubicBezTo>
                    <a:pt x="534" y="18614"/>
                    <a:pt x="434" y="11142"/>
                    <a:pt x="768" y="6205"/>
                  </a:cubicBezTo>
                  <a:cubicBezTo>
                    <a:pt x="1035" y="1902"/>
                    <a:pt x="1135" y="868"/>
                    <a:pt x="2169" y="401"/>
                  </a:cubicBezTo>
                  <a:lnTo>
                    <a:pt x="216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g129371f05f5_0_20"/>
            <p:cNvSpPr/>
            <p:nvPr/>
          </p:nvSpPr>
          <p:spPr>
            <a:xfrm>
              <a:off x="5093717" y="3487090"/>
              <a:ext cx="105594" cy="393411"/>
            </a:xfrm>
            <a:custGeom>
              <a:rect b="b" l="l" r="r" t="t"/>
              <a:pathLst>
                <a:path extrusionOk="0" h="23118" w="6205">
                  <a:moveTo>
                    <a:pt x="3503" y="1"/>
                  </a:moveTo>
                  <a:cubicBezTo>
                    <a:pt x="3503" y="134"/>
                    <a:pt x="3469" y="268"/>
                    <a:pt x="3436" y="401"/>
                  </a:cubicBezTo>
                  <a:cubicBezTo>
                    <a:pt x="5737" y="1802"/>
                    <a:pt x="5637" y="3036"/>
                    <a:pt x="5304" y="6372"/>
                  </a:cubicBezTo>
                  <a:cubicBezTo>
                    <a:pt x="5270" y="6772"/>
                    <a:pt x="5237" y="7206"/>
                    <a:pt x="5204" y="7673"/>
                  </a:cubicBezTo>
                  <a:cubicBezTo>
                    <a:pt x="4703" y="12510"/>
                    <a:pt x="4003" y="17313"/>
                    <a:pt x="3002" y="22083"/>
                  </a:cubicBezTo>
                  <a:cubicBezTo>
                    <a:pt x="2969" y="22317"/>
                    <a:pt x="2802" y="22517"/>
                    <a:pt x="2602" y="22584"/>
                  </a:cubicBezTo>
                  <a:cubicBezTo>
                    <a:pt x="2419" y="22670"/>
                    <a:pt x="2194" y="22707"/>
                    <a:pt x="1940" y="22707"/>
                  </a:cubicBezTo>
                  <a:cubicBezTo>
                    <a:pt x="1406" y="22707"/>
                    <a:pt x="744" y="22543"/>
                    <a:pt x="67" y="22317"/>
                  </a:cubicBezTo>
                  <a:cubicBezTo>
                    <a:pt x="67" y="22450"/>
                    <a:pt x="33" y="22584"/>
                    <a:pt x="0" y="22717"/>
                  </a:cubicBezTo>
                  <a:cubicBezTo>
                    <a:pt x="634" y="22950"/>
                    <a:pt x="1301" y="23084"/>
                    <a:pt x="1968" y="23117"/>
                  </a:cubicBezTo>
                  <a:cubicBezTo>
                    <a:pt x="2235" y="23117"/>
                    <a:pt x="2502" y="23084"/>
                    <a:pt x="2769" y="22984"/>
                  </a:cubicBezTo>
                  <a:cubicBezTo>
                    <a:pt x="3069" y="22817"/>
                    <a:pt x="3336" y="22550"/>
                    <a:pt x="3402" y="22183"/>
                  </a:cubicBezTo>
                  <a:cubicBezTo>
                    <a:pt x="4403" y="17413"/>
                    <a:pt x="5137" y="12576"/>
                    <a:pt x="5604" y="7706"/>
                  </a:cubicBezTo>
                  <a:cubicBezTo>
                    <a:pt x="5637" y="7239"/>
                    <a:pt x="5704" y="6839"/>
                    <a:pt x="5737" y="6439"/>
                  </a:cubicBezTo>
                  <a:cubicBezTo>
                    <a:pt x="6071" y="3003"/>
                    <a:pt x="6204" y="1568"/>
                    <a:pt x="35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g129371f05f5_0_20"/>
            <p:cNvSpPr/>
            <p:nvPr/>
          </p:nvSpPr>
          <p:spPr>
            <a:xfrm>
              <a:off x="5407060" y="2385922"/>
              <a:ext cx="197897" cy="173936"/>
            </a:xfrm>
            <a:custGeom>
              <a:rect b="b" l="l" r="r" t="t"/>
              <a:pathLst>
                <a:path extrusionOk="0" h="10221" w="11629">
                  <a:moveTo>
                    <a:pt x="6328" y="1"/>
                  </a:moveTo>
                  <a:cubicBezTo>
                    <a:pt x="3099" y="1"/>
                    <a:pt x="0" y="5300"/>
                    <a:pt x="0" y="5300"/>
                  </a:cubicBezTo>
                  <a:cubicBezTo>
                    <a:pt x="0" y="5300"/>
                    <a:pt x="3069" y="9002"/>
                    <a:pt x="6105" y="9970"/>
                  </a:cubicBezTo>
                  <a:cubicBezTo>
                    <a:pt x="6631" y="10142"/>
                    <a:pt x="7109" y="10221"/>
                    <a:pt x="7542" y="10221"/>
                  </a:cubicBezTo>
                  <a:cubicBezTo>
                    <a:pt x="11629" y="10221"/>
                    <a:pt x="11548" y="3133"/>
                    <a:pt x="8139" y="629"/>
                  </a:cubicBezTo>
                  <a:cubicBezTo>
                    <a:pt x="7544" y="187"/>
                    <a:pt x="6934" y="1"/>
                    <a:pt x="632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g129371f05f5_0_20"/>
            <p:cNvSpPr/>
            <p:nvPr/>
          </p:nvSpPr>
          <p:spPr>
            <a:xfrm>
              <a:off x="5407060" y="2385922"/>
              <a:ext cx="197897" cy="173936"/>
            </a:xfrm>
            <a:custGeom>
              <a:rect b="b" l="l" r="r" t="t"/>
              <a:pathLst>
                <a:path extrusionOk="0" h="10221" w="11629">
                  <a:moveTo>
                    <a:pt x="6328" y="1"/>
                  </a:moveTo>
                  <a:cubicBezTo>
                    <a:pt x="3099" y="1"/>
                    <a:pt x="0" y="5300"/>
                    <a:pt x="0" y="5300"/>
                  </a:cubicBezTo>
                  <a:cubicBezTo>
                    <a:pt x="0" y="5300"/>
                    <a:pt x="3069" y="9002"/>
                    <a:pt x="6105" y="9970"/>
                  </a:cubicBezTo>
                  <a:cubicBezTo>
                    <a:pt x="6631" y="10142"/>
                    <a:pt x="7109" y="10221"/>
                    <a:pt x="7542" y="10221"/>
                  </a:cubicBezTo>
                  <a:cubicBezTo>
                    <a:pt x="11629" y="10221"/>
                    <a:pt x="11548" y="3133"/>
                    <a:pt x="8139" y="629"/>
                  </a:cubicBezTo>
                  <a:cubicBezTo>
                    <a:pt x="7544" y="187"/>
                    <a:pt x="6934" y="1"/>
                    <a:pt x="63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g129371f05f5_0_20"/>
            <p:cNvSpPr/>
            <p:nvPr/>
          </p:nvSpPr>
          <p:spPr>
            <a:xfrm>
              <a:off x="5246415" y="2346390"/>
              <a:ext cx="310518" cy="377788"/>
            </a:xfrm>
            <a:custGeom>
              <a:rect b="b" l="l" r="r" t="t"/>
              <a:pathLst>
                <a:path extrusionOk="0" h="22200" w="18247">
                  <a:moveTo>
                    <a:pt x="9083" y="0"/>
                  </a:moveTo>
                  <a:cubicBezTo>
                    <a:pt x="3723" y="0"/>
                    <a:pt x="0" y="5788"/>
                    <a:pt x="0" y="5788"/>
                  </a:cubicBezTo>
                  <a:cubicBezTo>
                    <a:pt x="3002" y="15195"/>
                    <a:pt x="1068" y="18097"/>
                    <a:pt x="1535" y="19431"/>
                  </a:cubicBezTo>
                  <a:cubicBezTo>
                    <a:pt x="2002" y="20799"/>
                    <a:pt x="4904" y="22200"/>
                    <a:pt x="8773" y="22200"/>
                  </a:cubicBezTo>
                  <a:cubicBezTo>
                    <a:pt x="12642" y="22200"/>
                    <a:pt x="15978" y="21266"/>
                    <a:pt x="16378" y="19865"/>
                  </a:cubicBezTo>
                  <a:cubicBezTo>
                    <a:pt x="17346" y="16929"/>
                    <a:pt x="18246" y="11725"/>
                    <a:pt x="17513" y="6889"/>
                  </a:cubicBezTo>
                  <a:cubicBezTo>
                    <a:pt x="17513" y="6889"/>
                    <a:pt x="17212" y="1752"/>
                    <a:pt x="10875" y="217"/>
                  </a:cubicBezTo>
                  <a:cubicBezTo>
                    <a:pt x="10260" y="68"/>
                    <a:pt x="9662" y="0"/>
                    <a:pt x="908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g129371f05f5_0_20"/>
            <p:cNvSpPr/>
            <p:nvPr/>
          </p:nvSpPr>
          <p:spPr>
            <a:xfrm>
              <a:off x="5120384" y="2089613"/>
              <a:ext cx="500689" cy="494358"/>
            </a:xfrm>
            <a:custGeom>
              <a:rect b="b" l="l" r="r" t="t"/>
              <a:pathLst>
                <a:path extrusionOk="0" h="29050" w="29422">
                  <a:moveTo>
                    <a:pt x="15898" y="1"/>
                  </a:moveTo>
                  <a:cubicBezTo>
                    <a:pt x="15473" y="1"/>
                    <a:pt x="15033" y="10"/>
                    <a:pt x="14578" y="29"/>
                  </a:cubicBezTo>
                  <a:cubicBezTo>
                    <a:pt x="8173" y="329"/>
                    <a:pt x="2870" y="2497"/>
                    <a:pt x="1435" y="5299"/>
                  </a:cubicBezTo>
                  <a:cubicBezTo>
                    <a:pt x="1" y="8101"/>
                    <a:pt x="901" y="13838"/>
                    <a:pt x="2736" y="18142"/>
                  </a:cubicBezTo>
                  <a:cubicBezTo>
                    <a:pt x="4037" y="21110"/>
                    <a:pt x="6505" y="26581"/>
                    <a:pt x="8707" y="28015"/>
                  </a:cubicBezTo>
                  <a:cubicBezTo>
                    <a:pt x="9669" y="28656"/>
                    <a:pt x="10853" y="29049"/>
                    <a:pt x="12027" y="29049"/>
                  </a:cubicBezTo>
                  <a:cubicBezTo>
                    <a:pt x="13540" y="29049"/>
                    <a:pt x="15035" y="28397"/>
                    <a:pt x="16012" y="26781"/>
                  </a:cubicBezTo>
                  <a:cubicBezTo>
                    <a:pt x="17432" y="24461"/>
                    <a:pt x="19566" y="19773"/>
                    <a:pt x="22013" y="19773"/>
                  </a:cubicBezTo>
                  <a:cubicBezTo>
                    <a:pt x="22556" y="19773"/>
                    <a:pt x="23115" y="20004"/>
                    <a:pt x="23684" y="20543"/>
                  </a:cubicBezTo>
                  <a:cubicBezTo>
                    <a:pt x="26520" y="23212"/>
                    <a:pt x="26253" y="26114"/>
                    <a:pt x="25652" y="26814"/>
                  </a:cubicBezTo>
                  <a:cubicBezTo>
                    <a:pt x="25519" y="26981"/>
                    <a:pt x="25352" y="27148"/>
                    <a:pt x="25152" y="27281"/>
                  </a:cubicBezTo>
                  <a:lnTo>
                    <a:pt x="25119" y="27915"/>
                  </a:lnTo>
                  <a:cubicBezTo>
                    <a:pt x="25819" y="27782"/>
                    <a:pt x="26420" y="27448"/>
                    <a:pt x="26853" y="26915"/>
                  </a:cubicBezTo>
                  <a:cubicBezTo>
                    <a:pt x="28755" y="24880"/>
                    <a:pt x="29422" y="18208"/>
                    <a:pt x="28588" y="11203"/>
                  </a:cubicBezTo>
                  <a:cubicBezTo>
                    <a:pt x="27822" y="4533"/>
                    <a:pt x="25316" y="1"/>
                    <a:pt x="1589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g129371f05f5_0_20"/>
            <p:cNvSpPr/>
            <p:nvPr/>
          </p:nvSpPr>
          <p:spPr>
            <a:xfrm>
              <a:off x="5139681" y="2167894"/>
              <a:ext cx="147610" cy="209094"/>
            </a:xfrm>
            <a:custGeom>
              <a:rect b="b" l="l" r="r" t="t"/>
              <a:pathLst>
                <a:path extrusionOk="0" h="12287" w="8674">
                  <a:moveTo>
                    <a:pt x="3240" y="1"/>
                  </a:moveTo>
                  <a:cubicBezTo>
                    <a:pt x="2615" y="1"/>
                    <a:pt x="2011" y="235"/>
                    <a:pt x="1502" y="766"/>
                  </a:cubicBezTo>
                  <a:cubicBezTo>
                    <a:pt x="201" y="2167"/>
                    <a:pt x="1" y="7070"/>
                    <a:pt x="1702" y="9906"/>
                  </a:cubicBezTo>
                  <a:cubicBezTo>
                    <a:pt x="2554" y="11385"/>
                    <a:pt x="3922" y="12286"/>
                    <a:pt x="5172" y="12286"/>
                  </a:cubicBezTo>
                  <a:cubicBezTo>
                    <a:pt x="5979" y="12286"/>
                    <a:pt x="6736" y="11911"/>
                    <a:pt x="7273" y="11073"/>
                  </a:cubicBezTo>
                  <a:cubicBezTo>
                    <a:pt x="8674" y="8972"/>
                    <a:pt x="8207" y="4902"/>
                    <a:pt x="6672" y="2334"/>
                  </a:cubicBezTo>
                  <a:cubicBezTo>
                    <a:pt x="5847" y="951"/>
                    <a:pt x="4501" y="1"/>
                    <a:pt x="32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g129371f05f5_0_20"/>
            <p:cNvSpPr/>
            <p:nvPr/>
          </p:nvSpPr>
          <p:spPr>
            <a:xfrm>
              <a:off x="5218030" y="2145720"/>
              <a:ext cx="394534" cy="437690"/>
            </a:xfrm>
            <a:custGeom>
              <a:rect b="b" l="l" r="r" t="t"/>
              <a:pathLst>
                <a:path extrusionOk="0" h="25720" w="23184">
                  <a:moveTo>
                    <a:pt x="13343" y="1"/>
                  </a:moveTo>
                  <a:lnTo>
                    <a:pt x="13076" y="334"/>
                  </a:lnTo>
                  <a:cubicBezTo>
                    <a:pt x="14177" y="1302"/>
                    <a:pt x="15778" y="4771"/>
                    <a:pt x="16312" y="9841"/>
                  </a:cubicBezTo>
                  <a:cubicBezTo>
                    <a:pt x="12142" y="10041"/>
                    <a:pt x="7539" y="11375"/>
                    <a:pt x="5171" y="12977"/>
                  </a:cubicBezTo>
                  <a:cubicBezTo>
                    <a:pt x="4003" y="13744"/>
                    <a:pt x="2969" y="14711"/>
                    <a:pt x="2068" y="15812"/>
                  </a:cubicBezTo>
                  <a:cubicBezTo>
                    <a:pt x="1701" y="14478"/>
                    <a:pt x="1401" y="13110"/>
                    <a:pt x="1168" y="11776"/>
                  </a:cubicBezTo>
                  <a:lnTo>
                    <a:pt x="767" y="11842"/>
                  </a:lnTo>
                  <a:cubicBezTo>
                    <a:pt x="1001" y="13310"/>
                    <a:pt x="1335" y="14778"/>
                    <a:pt x="1735" y="16212"/>
                  </a:cubicBezTo>
                  <a:cubicBezTo>
                    <a:pt x="701" y="17613"/>
                    <a:pt x="100" y="19248"/>
                    <a:pt x="0" y="20982"/>
                  </a:cubicBezTo>
                  <a:cubicBezTo>
                    <a:pt x="134" y="21216"/>
                    <a:pt x="267" y="21449"/>
                    <a:pt x="401" y="21683"/>
                  </a:cubicBezTo>
                  <a:cubicBezTo>
                    <a:pt x="367" y="19915"/>
                    <a:pt x="901" y="18180"/>
                    <a:pt x="1902" y="16713"/>
                  </a:cubicBezTo>
                  <a:cubicBezTo>
                    <a:pt x="2802" y="19748"/>
                    <a:pt x="4303" y="23451"/>
                    <a:pt x="6672" y="25719"/>
                  </a:cubicBezTo>
                  <a:cubicBezTo>
                    <a:pt x="6838" y="25719"/>
                    <a:pt x="7039" y="25686"/>
                    <a:pt x="7205" y="25652"/>
                  </a:cubicBezTo>
                  <a:cubicBezTo>
                    <a:pt x="4670" y="23417"/>
                    <a:pt x="3102" y="19448"/>
                    <a:pt x="2202" y="16312"/>
                  </a:cubicBezTo>
                  <a:cubicBezTo>
                    <a:pt x="3102" y="15145"/>
                    <a:pt x="4203" y="14111"/>
                    <a:pt x="5404" y="13310"/>
                  </a:cubicBezTo>
                  <a:cubicBezTo>
                    <a:pt x="7739" y="11742"/>
                    <a:pt x="12242" y="10441"/>
                    <a:pt x="16345" y="10241"/>
                  </a:cubicBezTo>
                  <a:cubicBezTo>
                    <a:pt x="16545" y="12309"/>
                    <a:pt x="16545" y="14411"/>
                    <a:pt x="16379" y="16479"/>
                  </a:cubicBezTo>
                  <a:cubicBezTo>
                    <a:pt x="16512" y="16479"/>
                    <a:pt x="16645" y="16512"/>
                    <a:pt x="16779" y="16546"/>
                  </a:cubicBezTo>
                  <a:cubicBezTo>
                    <a:pt x="16946" y="14444"/>
                    <a:pt x="16946" y="12343"/>
                    <a:pt x="16746" y="10241"/>
                  </a:cubicBezTo>
                  <a:cubicBezTo>
                    <a:pt x="16906" y="10237"/>
                    <a:pt x="17065" y="10235"/>
                    <a:pt x="17225" y="10235"/>
                  </a:cubicBezTo>
                  <a:cubicBezTo>
                    <a:pt x="18359" y="10235"/>
                    <a:pt x="19470" y="10341"/>
                    <a:pt x="20582" y="10575"/>
                  </a:cubicBezTo>
                  <a:cubicBezTo>
                    <a:pt x="21516" y="10742"/>
                    <a:pt x="22416" y="11142"/>
                    <a:pt x="23183" y="11709"/>
                  </a:cubicBezTo>
                  <a:lnTo>
                    <a:pt x="23150" y="11175"/>
                  </a:lnTo>
                  <a:cubicBezTo>
                    <a:pt x="22383" y="10675"/>
                    <a:pt x="21549" y="10341"/>
                    <a:pt x="20682" y="10175"/>
                  </a:cubicBezTo>
                  <a:cubicBezTo>
                    <a:pt x="19604" y="9953"/>
                    <a:pt x="18503" y="9824"/>
                    <a:pt x="17399" y="9824"/>
                  </a:cubicBezTo>
                  <a:cubicBezTo>
                    <a:pt x="17170" y="9824"/>
                    <a:pt x="16941" y="9830"/>
                    <a:pt x="16712" y="9841"/>
                  </a:cubicBezTo>
                  <a:cubicBezTo>
                    <a:pt x="16178" y="4904"/>
                    <a:pt x="14711" y="1201"/>
                    <a:pt x="133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g129371f05f5_0_20"/>
            <p:cNvSpPr/>
            <p:nvPr/>
          </p:nvSpPr>
          <p:spPr>
            <a:xfrm>
              <a:off x="4766862" y="2167962"/>
              <a:ext cx="478992" cy="487568"/>
            </a:xfrm>
            <a:custGeom>
              <a:rect b="b" l="l" r="r" t="t"/>
              <a:pathLst>
                <a:path extrusionOk="0" h="28651" w="28147">
                  <a:moveTo>
                    <a:pt x="25224" y="1"/>
                  </a:moveTo>
                  <a:cubicBezTo>
                    <a:pt x="25098" y="1"/>
                    <a:pt x="24972" y="10"/>
                    <a:pt x="24844" y="28"/>
                  </a:cubicBezTo>
                  <a:cubicBezTo>
                    <a:pt x="21342" y="528"/>
                    <a:pt x="20775" y="3163"/>
                    <a:pt x="19541" y="8901"/>
                  </a:cubicBezTo>
                  <a:cubicBezTo>
                    <a:pt x="17539" y="18208"/>
                    <a:pt x="15504" y="22544"/>
                    <a:pt x="14637" y="23211"/>
                  </a:cubicBezTo>
                  <a:cubicBezTo>
                    <a:pt x="14520" y="23250"/>
                    <a:pt x="14403" y="23266"/>
                    <a:pt x="14292" y="23266"/>
                  </a:cubicBezTo>
                  <a:cubicBezTo>
                    <a:pt x="14214" y="23266"/>
                    <a:pt x="14139" y="23258"/>
                    <a:pt x="14070" y="23245"/>
                  </a:cubicBezTo>
                  <a:cubicBezTo>
                    <a:pt x="12202" y="22911"/>
                    <a:pt x="8666" y="20276"/>
                    <a:pt x="5797" y="16039"/>
                  </a:cubicBezTo>
                  <a:cubicBezTo>
                    <a:pt x="5208" y="15218"/>
                    <a:pt x="4428" y="14875"/>
                    <a:pt x="3662" y="14875"/>
                  </a:cubicBezTo>
                  <a:cubicBezTo>
                    <a:pt x="1787" y="14875"/>
                    <a:pt x="1" y="16933"/>
                    <a:pt x="1328" y="19042"/>
                  </a:cubicBezTo>
                  <a:cubicBezTo>
                    <a:pt x="3929" y="22944"/>
                    <a:pt x="8633" y="27781"/>
                    <a:pt x="13169" y="28548"/>
                  </a:cubicBezTo>
                  <a:cubicBezTo>
                    <a:pt x="13570" y="28615"/>
                    <a:pt x="13970" y="28648"/>
                    <a:pt x="14370" y="28648"/>
                  </a:cubicBezTo>
                  <a:cubicBezTo>
                    <a:pt x="14419" y="28650"/>
                    <a:pt x="14468" y="28650"/>
                    <a:pt x="14517" y="28650"/>
                  </a:cubicBezTo>
                  <a:cubicBezTo>
                    <a:pt x="15730" y="28650"/>
                    <a:pt x="16879" y="28252"/>
                    <a:pt x="17873" y="27514"/>
                  </a:cubicBezTo>
                  <a:cubicBezTo>
                    <a:pt x="18807" y="26814"/>
                    <a:pt x="21642" y="24679"/>
                    <a:pt x="24811" y="10035"/>
                  </a:cubicBezTo>
                  <a:cubicBezTo>
                    <a:pt x="25111" y="8434"/>
                    <a:pt x="25478" y="6866"/>
                    <a:pt x="25979" y="5298"/>
                  </a:cubicBezTo>
                  <a:cubicBezTo>
                    <a:pt x="27313" y="4898"/>
                    <a:pt x="28147" y="3530"/>
                    <a:pt x="27847" y="2129"/>
                  </a:cubicBezTo>
                  <a:cubicBezTo>
                    <a:pt x="27604" y="886"/>
                    <a:pt x="26479" y="1"/>
                    <a:pt x="252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g129371f05f5_0_20"/>
            <p:cNvSpPr/>
            <p:nvPr/>
          </p:nvSpPr>
          <p:spPr>
            <a:xfrm>
              <a:off x="4758796" y="2228408"/>
              <a:ext cx="49963" cy="123955"/>
            </a:xfrm>
            <a:custGeom>
              <a:rect b="b" l="l" r="r" t="t"/>
              <a:pathLst>
                <a:path extrusionOk="0" h="7284" w="2936">
                  <a:moveTo>
                    <a:pt x="1253" y="1"/>
                  </a:moveTo>
                  <a:cubicBezTo>
                    <a:pt x="994" y="1"/>
                    <a:pt x="734" y="123"/>
                    <a:pt x="567" y="412"/>
                  </a:cubicBezTo>
                  <a:cubicBezTo>
                    <a:pt x="100" y="1546"/>
                    <a:pt x="0" y="2814"/>
                    <a:pt x="301" y="4015"/>
                  </a:cubicBezTo>
                  <a:cubicBezTo>
                    <a:pt x="501" y="4882"/>
                    <a:pt x="801" y="5749"/>
                    <a:pt x="1134" y="6583"/>
                  </a:cubicBezTo>
                  <a:lnTo>
                    <a:pt x="1235" y="6750"/>
                  </a:lnTo>
                  <a:cubicBezTo>
                    <a:pt x="1335" y="7050"/>
                    <a:pt x="1668" y="7284"/>
                    <a:pt x="2002" y="7284"/>
                  </a:cubicBezTo>
                  <a:cubicBezTo>
                    <a:pt x="2102" y="7284"/>
                    <a:pt x="2202" y="7250"/>
                    <a:pt x="2302" y="7217"/>
                  </a:cubicBezTo>
                  <a:cubicBezTo>
                    <a:pt x="2736" y="7050"/>
                    <a:pt x="2936" y="6550"/>
                    <a:pt x="2769" y="6149"/>
                  </a:cubicBezTo>
                  <a:lnTo>
                    <a:pt x="2702" y="5949"/>
                  </a:lnTo>
                  <a:cubicBezTo>
                    <a:pt x="2369" y="5215"/>
                    <a:pt x="2102" y="4448"/>
                    <a:pt x="1935" y="3648"/>
                  </a:cubicBezTo>
                  <a:cubicBezTo>
                    <a:pt x="1702" y="2814"/>
                    <a:pt x="1735" y="1913"/>
                    <a:pt x="2068" y="1113"/>
                  </a:cubicBezTo>
                  <a:cubicBezTo>
                    <a:pt x="2291" y="490"/>
                    <a:pt x="1772" y="1"/>
                    <a:pt x="125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g129371f05f5_0_20"/>
            <p:cNvSpPr/>
            <p:nvPr/>
          </p:nvSpPr>
          <p:spPr>
            <a:xfrm>
              <a:off x="4829180" y="2284498"/>
              <a:ext cx="44858" cy="89444"/>
            </a:xfrm>
            <a:custGeom>
              <a:rect b="b" l="l" r="r" t="t"/>
              <a:pathLst>
                <a:path extrusionOk="0" h="5256" w="2636">
                  <a:moveTo>
                    <a:pt x="1111" y="1"/>
                  </a:moveTo>
                  <a:cubicBezTo>
                    <a:pt x="568" y="1"/>
                    <a:pt x="32" y="516"/>
                    <a:pt x="334" y="1186"/>
                  </a:cubicBezTo>
                  <a:cubicBezTo>
                    <a:pt x="1035" y="2687"/>
                    <a:pt x="668" y="3487"/>
                    <a:pt x="368" y="3954"/>
                  </a:cubicBezTo>
                  <a:cubicBezTo>
                    <a:pt x="1" y="4488"/>
                    <a:pt x="368" y="5222"/>
                    <a:pt x="1035" y="5255"/>
                  </a:cubicBezTo>
                  <a:cubicBezTo>
                    <a:pt x="1302" y="5255"/>
                    <a:pt x="1568" y="5122"/>
                    <a:pt x="1735" y="4888"/>
                  </a:cubicBezTo>
                  <a:cubicBezTo>
                    <a:pt x="2569" y="3654"/>
                    <a:pt x="2636" y="2186"/>
                    <a:pt x="1869" y="518"/>
                  </a:cubicBezTo>
                  <a:cubicBezTo>
                    <a:pt x="1704" y="154"/>
                    <a:pt x="1406" y="1"/>
                    <a:pt x="111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g129371f05f5_0_20"/>
            <p:cNvSpPr/>
            <p:nvPr/>
          </p:nvSpPr>
          <p:spPr>
            <a:xfrm>
              <a:off x="4707131" y="2331006"/>
              <a:ext cx="179398" cy="157191"/>
            </a:xfrm>
            <a:custGeom>
              <a:rect b="b" l="l" r="r" t="t"/>
              <a:pathLst>
                <a:path extrusionOk="0" h="9237" w="10542">
                  <a:moveTo>
                    <a:pt x="5253" y="1"/>
                  </a:moveTo>
                  <a:cubicBezTo>
                    <a:pt x="4465" y="1"/>
                    <a:pt x="3666" y="201"/>
                    <a:pt x="2936" y="621"/>
                  </a:cubicBezTo>
                  <a:cubicBezTo>
                    <a:pt x="735" y="1922"/>
                    <a:pt x="1" y="4757"/>
                    <a:pt x="1268" y="6959"/>
                  </a:cubicBezTo>
                  <a:cubicBezTo>
                    <a:pt x="2133" y="8422"/>
                    <a:pt x="3676" y="9237"/>
                    <a:pt x="5259" y="9237"/>
                  </a:cubicBezTo>
                  <a:cubicBezTo>
                    <a:pt x="6058" y="9237"/>
                    <a:pt x="6868" y="9029"/>
                    <a:pt x="7606" y="8593"/>
                  </a:cubicBezTo>
                  <a:cubicBezTo>
                    <a:pt x="9808" y="7326"/>
                    <a:pt x="10542" y="4490"/>
                    <a:pt x="9241" y="2289"/>
                  </a:cubicBezTo>
                  <a:cubicBezTo>
                    <a:pt x="8393" y="817"/>
                    <a:pt x="6844" y="1"/>
                    <a:pt x="525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g129371f05f5_0_20"/>
            <p:cNvSpPr/>
            <p:nvPr/>
          </p:nvSpPr>
          <p:spPr>
            <a:xfrm>
              <a:off x="4693517" y="2252113"/>
              <a:ext cx="76085" cy="113303"/>
            </a:xfrm>
            <a:custGeom>
              <a:rect b="b" l="l" r="r" t="t"/>
              <a:pathLst>
                <a:path extrusionOk="0" h="6658" w="4471">
                  <a:moveTo>
                    <a:pt x="927" y="1"/>
                  </a:moveTo>
                  <a:cubicBezTo>
                    <a:pt x="589" y="1"/>
                    <a:pt x="251" y="194"/>
                    <a:pt x="134" y="620"/>
                  </a:cubicBezTo>
                  <a:cubicBezTo>
                    <a:pt x="0" y="1854"/>
                    <a:pt x="267" y="3055"/>
                    <a:pt x="934" y="4123"/>
                  </a:cubicBezTo>
                  <a:cubicBezTo>
                    <a:pt x="1401" y="5023"/>
                    <a:pt x="2068" y="5824"/>
                    <a:pt x="2869" y="6458"/>
                  </a:cubicBezTo>
                  <a:cubicBezTo>
                    <a:pt x="3002" y="6591"/>
                    <a:pt x="3169" y="6658"/>
                    <a:pt x="3369" y="6658"/>
                  </a:cubicBezTo>
                  <a:cubicBezTo>
                    <a:pt x="4137" y="6624"/>
                    <a:pt x="4470" y="5657"/>
                    <a:pt x="3870" y="5157"/>
                  </a:cubicBezTo>
                  <a:cubicBezTo>
                    <a:pt x="3236" y="4623"/>
                    <a:pt x="2736" y="3989"/>
                    <a:pt x="2369" y="3289"/>
                  </a:cubicBezTo>
                  <a:cubicBezTo>
                    <a:pt x="1902" y="2555"/>
                    <a:pt x="1701" y="1721"/>
                    <a:pt x="1768" y="854"/>
                  </a:cubicBezTo>
                  <a:cubicBezTo>
                    <a:pt x="1787" y="312"/>
                    <a:pt x="1356" y="1"/>
                    <a:pt x="9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g129371f05f5_0_20"/>
            <p:cNvSpPr/>
            <p:nvPr/>
          </p:nvSpPr>
          <p:spPr>
            <a:xfrm>
              <a:off x="4651432" y="2326905"/>
              <a:ext cx="108521" cy="90176"/>
            </a:xfrm>
            <a:custGeom>
              <a:rect b="b" l="l" r="r" t="t"/>
              <a:pathLst>
                <a:path extrusionOk="0" h="5299" w="6377">
                  <a:moveTo>
                    <a:pt x="1255" y="1"/>
                  </a:moveTo>
                  <a:cubicBezTo>
                    <a:pt x="696" y="1"/>
                    <a:pt x="1" y="533"/>
                    <a:pt x="338" y="1095"/>
                  </a:cubicBezTo>
                  <a:cubicBezTo>
                    <a:pt x="739" y="2129"/>
                    <a:pt x="1406" y="3063"/>
                    <a:pt x="2273" y="3797"/>
                  </a:cubicBezTo>
                  <a:cubicBezTo>
                    <a:pt x="3074" y="4464"/>
                    <a:pt x="4008" y="4965"/>
                    <a:pt x="5042" y="5232"/>
                  </a:cubicBezTo>
                  <a:cubicBezTo>
                    <a:pt x="5108" y="5265"/>
                    <a:pt x="5209" y="5298"/>
                    <a:pt x="5275" y="5298"/>
                  </a:cubicBezTo>
                  <a:cubicBezTo>
                    <a:pt x="6176" y="5232"/>
                    <a:pt x="6376" y="3997"/>
                    <a:pt x="5542" y="3664"/>
                  </a:cubicBezTo>
                  <a:cubicBezTo>
                    <a:pt x="4742" y="3464"/>
                    <a:pt x="3974" y="3063"/>
                    <a:pt x="3307" y="2530"/>
                  </a:cubicBezTo>
                  <a:cubicBezTo>
                    <a:pt x="2673" y="1963"/>
                    <a:pt x="2173" y="1229"/>
                    <a:pt x="1839" y="428"/>
                  </a:cubicBezTo>
                  <a:cubicBezTo>
                    <a:pt x="1763" y="124"/>
                    <a:pt x="1525" y="1"/>
                    <a:pt x="12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g129371f05f5_0_20"/>
            <p:cNvSpPr/>
            <p:nvPr/>
          </p:nvSpPr>
          <p:spPr>
            <a:xfrm>
              <a:off x="5249240" y="1864727"/>
              <a:ext cx="261712" cy="304511"/>
            </a:xfrm>
            <a:custGeom>
              <a:rect b="b" l="l" r="r" t="t"/>
              <a:pathLst>
                <a:path extrusionOk="0" h="17894" w="15379">
                  <a:moveTo>
                    <a:pt x="1" y="1"/>
                  </a:moveTo>
                  <a:cubicBezTo>
                    <a:pt x="168" y="2002"/>
                    <a:pt x="835" y="3970"/>
                    <a:pt x="1936" y="5638"/>
                  </a:cubicBezTo>
                  <a:cubicBezTo>
                    <a:pt x="3003" y="7239"/>
                    <a:pt x="3937" y="8574"/>
                    <a:pt x="3937" y="10208"/>
                  </a:cubicBezTo>
                  <a:lnTo>
                    <a:pt x="3937" y="14378"/>
                  </a:lnTo>
                  <a:cubicBezTo>
                    <a:pt x="3937" y="14378"/>
                    <a:pt x="6432" y="17893"/>
                    <a:pt x="10089" y="17893"/>
                  </a:cubicBezTo>
                  <a:cubicBezTo>
                    <a:pt x="10399" y="17893"/>
                    <a:pt x="10717" y="17868"/>
                    <a:pt x="11042" y="17814"/>
                  </a:cubicBezTo>
                  <a:cubicBezTo>
                    <a:pt x="15379" y="17080"/>
                    <a:pt x="11075" y="14078"/>
                    <a:pt x="11075" y="14078"/>
                  </a:cubicBezTo>
                  <a:lnTo>
                    <a:pt x="11075" y="10475"/>
                  </a:lnTo>
                  <a:cubicBezTo>
                    <a:pt x="11075" y="10475"/>
                    <a:pt x="11609" y="5938"/>
                    <a:pt x="8774" y="3070"/>
                  </a:cubicBezTo>
                  <a:cubicBezTo>
                    <a:pt x="5905" y="20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g129371f05f5_0_20"/>
            <p:cNvSpPr/>
            <p:nvPr/>
          </p:nvSpPr>
          <p:spPr>
            <a:xfrm>
              <a:off x="5238468" y="1706668"/>
              <a:ext cx="336062" cy="367204"/>
            </a:xfrm>
            <a:custGeom>
              <a:rect b="b" l="l" r="r" t="t"/>
              <a:pathLst>
                <a:path extrusionOk="0" h="21578" w="19748">
                  <a:moveTo>
                    <a:pt x="9448" y="1"/>
                  </a:moveTo>
                  <a:cubicBezTo>
                    <a:pt x="7790" y="1"/>
                    <a:pt x="6229" y="373"/>
                    <a:pt x="5070" y="1116"/>
                  </a:cubicBezTo>
                  <a:cubicBezTo>
                    <a:pt x="1034" y="3685"/>
                    <a:pt x="0" y="7221"/>
                    <a:pt x="634" y="10590"/>
                  </a:cubicBezTo>
                  <a:cubicBezTo>
                    <a:pt x="4837" y="10823"/>
                    <a:pt x="5804" y="14659"/>
                    <a:pt x="6638" y="17428"/>
                  </a:cubicBezTo>
                  <a:cubicBezTo>
                    <a:pt x="7272" y="19663"/>
                    <a:pt x="7972" y="20263"/>
                    <a:pt x="8773" y="20630"/>
                  </a:cubicBezTo>
                  <a:cubicBezTo>
                    <a:pt x="10490" y="21358"/>
                    <a:pt x="12739" y="21577"/>
                    <a:pt x="14393" y="21577"/>
                  </a:cubicBezTo>
                  <a:cubicBezTo>
                    <a:pt x="14635" y="21577"/>
                    <a:pt x="14865" y="21573"/>
                    <a:pt x="15078" y="21564"/>
                  </a:cubicBezTo>
                  <a:cubicBezTo>
                    <a:pt x="16812" y="21464"/>
                    <a:pt x="17880" y="19930"/>
                    <a:pt x="18380" y="18062"/>
                  </a:cubicBezTo>
                  <a:cubicBezTo>
                    <a:pt x="19214" y="15060"/>
                    <a:pt x="19748" y="12191"/>
                    <a:pt x="18880" y="6720"/>
                  </a:cubicBezTo>
                  <a:cubicBezTo>
                    <a:pt x="18169" y="2241"/>
                    <a:pt x="13518" y="1"/>
                    <a:pt x="94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g129371f05f5_0_20"/>
            <p:cNvSpPr/>
            <p:nvPr/>
          </p:nvSpPr>
          <p:spPr>
            <a:xfrm>
              <a:off x="5351958" y="1853376"/>
              <a:ext cx="216326" cy="113660"/>
            </a:xfrm>
            <a:custGeom>
              <a:rect b="b" l="l" r="r" t="t"/>
              <a:pathLst>
                <a:path extrusionOk="0" h="6679" w="12712">
                  <a:moveTo>
                    <a:pt x="12478" y="1"/>
                  </a:moveTo>
                  <a:cubicBezTo>
                    <a:pt x="11577" y="568"/>
                    <a:pt x="10543" y="901"/>
                    <a:pt x="9509" y="1035"/>
                  </a:cubicBezTo>
                  <a:cubicBezTo>
                    <a:pt x="8373" y="1181"/>
                    <a:pt x="7220" y="1256"/>
                    <a:pt x="6067" y="1256"/>
                  </a:cubicBezTo>
                  <a:cubicBezTo>
                    <a:pt x="4852" y="1256"/>
                    <a:pt x="3636" y="1173"/>
                    <a:pt x="2438" y="1001"/>
                  </a:cubicBezTo>
                  <a:cubicBezTo>
                    <a:pt x="2131" y="961"/>
                    <a:pt x="1867" y="942"/>
                    <a:pt x="1641" y="942"/>
                  </a:cubicBezTo>
                  <a:cubicBezTo>
                    <a:pt x="0" y="942"/>
                    <a:pt x="359" y="1962"/>
                    <a:pt x="770" y="3370"/>
                  </a:cubicBezTo>
                  <a:cubicBezTo>
                    <a:pt x="1270" y="5038"/>
                    <a:pt x="2704" y="6539"/>
                    <a:pt x="6674" y="6672"/>
                  </a:cubicBezTo>
                  <a:cubicBezTo>
                    <a:pt x="6839" y="6676"/>
                    <a:pt x="7002" y="6678"/>
                    <a:pt x="7161" y="6678"/>
                  </a:cubicBezTo>
                  <a:cubicBezTo>
                    <a:pt x="9546" y="6678"/>
                    <a:pt x="11294" y="6213"/>
                    <a:pt x="12545" y="5338"/>
                  </a:cubicBezTo>
                  <a:cubicBezTo>
                    <a:pt x="12712" y="3570"/>
                    <a:pt x="12712" y="1769"/>
                    <a:pt x="1247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g129371f05f5_0_20"/>
            <p:cNvSpPr/>
            <p:nvPr/>
          </p:nvSpPr>
          <p:spPr>
            <a:xfrm>
              <a:off x="5275362" y="1706924"/>
              <a:ext cx="286115" cy="367289"/>
            </a:xfrm>
            <a:custGeom>
              <a:rect b="b" l="l" r="r" t="t"/>
              <a:pathLst>
                <a:path extrusionOk="0" h="21583" w="16813">
                  <a:moveTo>
                    <a:pt x="8707" y="234"/>
                  </a:moveTo>
                  <a:cubicBezTo>
                    <a:pt x="9707" y="568"/>
                    <a:pt x="10608" y="1101"/>
                    <a:pt x="11375" y="1768"/>
                  </a:cubicBezTo>
                  <a:cubicBezTo>
                    <a:pt x="13010" y="3169"/>
                    <a:pt x="14110" y="5271"/>
                    <a:pt x="14677" y="7939"/>
                  </a:cubicBezTo>
                  <a:cubicBezTo>
                    <a:pt x="14281" y="8036"/>
                    <a:pt x="13769" y="8110"/>
                    <a:pt x="13244" y="8110"/>
                  </a:cubicBezTo>
                  <a:cubicBezTo>
                    <a:pt x="12309" y="8110"/>
                    <a:pt x="11335" y="7874"/>
                    <a:pt x="10908" y="7106"/>
                  </a:cubicBezTo>
                  <a:lnTo>
                    <a:pt x="10741" y="6805"/>
                  </a:lnTo>
                  <a:cubicBezTo>
                    <a:pt x="10041" y="5471"/>
                    <a:pt x="9374" y="4170"/>
                    <a:pt x="6238" y="3203"/>
                  </a:cubicBezTo>
                  <a:cubicBezTo>
                    <a:pt x="5404" y="2936"/>
                    <a:pt x="4537" y="2802"/>
                    <a:pt x="3670" y="2769"/>
                  </a:cubicBezTo>
                  <a:cubicBezTo>
                    <a:pt x="3770" y="2636"/>
                    <a:pt x="3870" y="2536"/>
                    <a:pt x="3970" y="2436"/>
                  </a:cubicBezTo>
                  <a:cubicBezTo>
                    <a:pt x="5271" y="1201"/>
                    <a:pt x="6939" y="434"/>
                    <a:pt x="8707" y="234"/>
                  </a:cubicBezTo>
                  <a:close/>
                  <a:moveTo>
                    <a:pt x="7706" y="0"/>
                  </a:moveTo>
                  <a:cubicBezTo>
                    <a:pt x="6205" y="334"/>
                    <a:pt x="4804" y="1068"/>
                    <a:pt x="3703" y="2135"/>
                  </a:cubicBezTo>
                  <a:cubicBezTo>
                    <a:pt x="3503" y="2335"/>
                    <a:pt x="3303" y="2536"/>
                    <a:pt x="3136" y="2736"/>
                  </a:cubicBezTo>
                  <a:cubicBezTo>
                    <a:pt x="2202" y="2769"/>
                    <a:pt x="1335" y="2903"/>
                    <a:pt x="467" y="3169"/>
                  </a:cubicBezTo>
                  <a:cubicBezTo>
                    <a:pt x="301" y="3336"/>
                    <a:pt x="134" y="3536"/>
                    <a:pt x="0" y="3736"/>
                  </a:cubicBezTo>
                  <a:cubicBezTo>
                    <a:pt x="901" y="3403"/>
                    <a:pt x="1835" y="3236"/>
                    <a:pt x="2802" y="3169"/>
                  </a:cubicBezTo>
                  <a:lnTo>
                    <a:pt x="2802" y="3169"/>
                  </a:lnTo>
                  <a:cubicBezTo>
                    <a:pt x="801" y="5805"/>
                    <a:pt x="534" y="9240"/>
                    <a:pt x="567" y="11075"/>
                  </a:cubicBezTo>
                  <a:cubicBezTo>
                    <a:pt x="701" y="11142"/>
                    <a:pt x="834" y="11242"/>
                    <a:pt x="968" y="11309"/>
                  </a:cubicBezTo>
                  <a:cubicBezTo>
                    <a:pt x="934" y="9541"/>
                    <a:pt x="1101" y="5838"/>
                    <a:pt x="3336" y="3169"/>
                  </a:cubicBezTo>
                  <a:cubicBezTo>
                    <a:pt x="4270" y="3169"/>
                    <a:pt x="5204" y="3336"/>
                    <a:pt x="6105" y="3603"/>
                  </a:cubicBezTo>
                  <a:cubicBezTo>
                    <a:pt x="9107" y="4537"/>
                    <a:pt x="9741" y="5738"/>
                    <a:pt x="10408" y="7005"/>
                  </a:cubicBezTo>
                  <a:lnTo>
                    <a:pt x="10575" y="7306"/>
                  </a:lnTo>
                  <a:cubicBezTo>
                    <a:pt x="11075" y="8240"/>
                    <a:pt x="12176" y="8540"/>
                    <a:pt x="13243" y="8540"/>
                  </a:cubicBezTo>
                  <a:cubicBezTo>
                    <a:pt x="13777" y="8540"/>
                    <a:pt x="14277" y="8473"/>
                    <a:pt x="14778" y="8373"/>
                  </a:cubicBezTo>
                  <a:cubicBezTo>
                    <a:pt x="14978" y="9541"/>
                    <a:pt x="15111" y="10742"/>
                    <a:pt x="15144" y="11976"/>
                  </a:cubicBezTo>
                  <a:cubicBezTo>
                    <a:pt x="15278" y="17747"/>
                    <a:pt x="14077" y="20148"/>
                    <a:pt x="13043" y="21149"/>
                  </a:cubicBezTo>
                  <a:cubicBezTo>
                    <a:pt x="12876" y="21316"/>
                    <a:pt x="12643" y="21449"/>
                    <a:pt x="12409" y="21583"/>
                  </a:cubicBezTo>
                  <a:lnTo>
                    <a:pt x="12910" y="21583"/>
                  </a:lnTo>
                  <a:cubicBezTo>
                    <a:pt x="13010" y="21583"/>
                    <a:pt x="13110" y="21583"/>
                    <a:pt x="13210" y="21549"/>
                  </a:cubicBezTo>
                  <a:cubicBezTo>
                    <a:pt x="13310" y="21516"/>
                    <a:pt x="13276" y="21516"/>
                    <a:pt x="13310" y="21483"/>
                  </a:cubicBezTo>
                  <a:cubicBezTo>
                    <a:pt x="14444" y="20448"/>
                    <a:pt x="15745" y="17947"/>
                    <a:pt x="15578" y="11976"/>
                  </a:cubicBezTo>
                  <a:cubicBezTo>
                    <a:pt x="15545" y="10742"/>
                    <a:pt x="15411" y="9507"/>
                    <a:pt x="15178" y="8306"/>
                  </a:cubicBezTo>
                  <a:cubicBezTo>
                    <a:pt x="15812" y="8140"/>
                    <a:pt x="16379" y="7773"/>
                    <a:pt x="16812" y="7272"/>
                  </a:cubicBezTo>
                  <a:cubicBezTo>
                    <a:pt x="16779" y="7106"/>
                    <a:pt x="16746" y="6905"/>
                    <a:pt x="16712" y="6705"/>
                  </a:cubicBezTo>
                  <a:cubicBezTo>
                    <a:pt x="16712" y="6705"/>
                    <a:pt x="16712" y="6672"/>
                    <a:pt x="16712" y="6672"/>
                  </a:cubicBezTo>
                  <a:cubicBezTo>
                    <a:pt x="16345" y="7272"/>
                    <a:pt x="15778" y="7706"/>
                    <a:pt x="15078" y="7839"/>
                  </a:cubicBezTo>
                  <a:cubicBezTo>
                    <a:pt x="14511" y="5071"/>
                    <a:pt x="13343" y="2936"/>
                    <a:pt x="11675" y="1468"/>
                  </a:cubicBezTo>
                  <a:cubicBezTo>
                    <a:pt x="11175" y="1001"/>
                    <a:pt x="10608" y="634"/>
                    <a:pt x="10007" y="334"/>
                  </a:cubicBezTo>
                  <a:cubicBezTo>
                    <a:pt x="9240" y="134"/>
                    <a:pt x="8473" y="34"/>
                    <a:pt x="770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g129371f05f5_0_20"/>
            <p:cNvSpPr/>
            <p:nvPr/>
          </p:nvSpPr>
          <p:spPr>
            <a:xfrm>
              <a:off x="5438985" y="1897009"/>
              <a:ext cx="61569" cy="31891"/>
            </a:xfrm>
            <a:custGeom>
              <a:rect b="b" l="l" r="r" t="t"/>
              <a:pathLst>
                <a:path extrusionOk="0" h="1874" w="3618">
                  <a:moveTo>
                    <a:pt x="1812" y="1"/>
                  </a:moveTo>
                  <a:cubicBezTo>
                    <a:pt x="1773" y="1"/>
                    <a:pt x="1734" y="2"/>
                    <a:pt x="1693" y="5"/>
                  </a:cubicBezTo>
                  <a:cubicBezTo>
                    <a:pt x="470" y="71"/>
                    <a:pt x="1" y="1874"/>
                    <a:pt x="284" y="1874"/>
                  </a:cubicBezTo>
                  <a:cubicBezTo>
                    <a:pt x="287" y="1874"/>
                    <a:pt x="290" y="1873"/>
                    <a:pt x="292" y="1873"/>
                  </a:cubicBezTo>
                  <a:cubicBezTo>
                    <a:pt x="693" y="1840"/>
                    <a:pt x="960" y="1006"/>
                    <a:pt x="1727" y="839"/>
                  </a:cubicBezTo>
                  <a:cubicBezTo>
                    <a:pt x="1775" y="831"/>
                    <a:pt x="1821" y="827"/>
                    <a:pt x="1867" y="827"/>
                  </a:cubicBezTo>
                  <a:cubicBezTo>
                    <a:pt x="2532" y="827"/>
                    <a:pt x="2904" y="1674"/>
                    <a:pt x="3243" y="1674"/>
                  </a:cubicBezTo>
                  <a:cubicBezTo>
                    <a:pt x="3249" y="1674"/>
                    <a:pt x="3255" y="1674"/>
                    <a:pt x="3261" y="1673"/>
                  </a:cubicBezTo>
                  <a:cubicBezTo>
                    <a:pt x="3618" y="1641"/>
                    <a:pt x="3155" y="1"/>
                    <a:pt x="181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g129371f05f5_0_20"/>
            <p:cNvSpPr/>
            <p:nvPr/>
          </p:nvSpPr>
          <p:spPr>
            <a:xfrm>
              <a:off x="5537619" y="1885522"/>
              <a:ext cx="53673" cy="29747"/>
            </a:xfrm>
            <a:custGeom>
              <a:rect b="b" l="l" r="r" t="t"/>
              <a:pathLst>
                <a:path extrusionOk="0" h="1748" w="3154">
                  <a:moveTo>
                    <a:pt x="1595" y="0"/>
                  </a:moveTo>
                  <a:cubicBezTo>
                    <a:pt x="1532" y="0"/>
                    <a:pt x="1468" y="4"/>
                    <a:pt x="1401" y="13"/>
                  </a:cubicBezTo>
                  <a:cubicBezTo>
                    <a:pt x="301" y="113"/>
                    <a:pt x="0" y="1748"/>
                    <a:pt x="267" y="1748"/>
                  </a:cubicBezTo>
                  <a:cubicBezTo>
                    <a:pt x="601" y="1681"/>
                    <a:pt x="801" y="914"/>
                    <a:pt x="1468" y="747"/>
                  </a:cubicBezTo>
                  <a:cubicBezTo>
                    <a:pt x="1527" y="732"/>
                    <a:pt x="1583" y="726"/>
                    <a:pt x="1638" y="726"/>
                  </a:cubicBezTo>
                  <a:cubicBezTo>
                    <a:pt x="2193" y="726"/>
                    <a:pt x="2550" y="1415"/>
                    <a:pt x="2850" y="1415"/>
                  </a:cubicBezTo>
                  <a:cubicBezTo>
                    <a:pt x="2856" y="1415"/>
                    <a:pt x="2863" y="1415"/>
                    <a:pt x="2869" y="1414"/>
                  </a:cubicBezTo>
                  <a:cubicBezTo>
                    <a:pt x="3153" y="1351"/>
                    <a:pt x="2719" y="0"/>
                    <a:pt x="159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g129371f05f5_0_20"/>
            <p:cNvSpPr/>
            <p:nvPr/>
          </p:nvSpPr>
          <p:spPr>
            <a:xfrm>
              <a:off x="5756736" y="1729063"/>
              <a:ext cx="555740" cy="991150"/>
            </a:xfrm>
            <a:custGeom>
              <a:rect b="b" l="l" r="r" t="t"/>
              <a:pathLst>
                <a:path extrusionOk="0" h="58243" w="32657">
                  <a:moveTo>
                    <a:pt x="32657" y="0"/>
                  </a:moveTo>
                  <a:cubicBezTo>
                    <a:pt x="32590" y="5004"/>
                    <a:pt x="30622" y="9974"/>
                    <a:pt x="26786" y="14477"/>
                  </a:cubicBezTo>
                  <a:cubicBezTo>
                    <a:pt x="24551" y="17046"/>
                    <a:pt x="21916" y="19281"/>
                    <a:pt x="19047" y="21149"/>
                  </a:cubicBezTo>
                  <a:cubicBezTo>
                    <a:pt x="13543" y="24718"/>
                    <a:pt x="6972" y="27253"/>
                    <a:pt x="0" y="28654"/>
                  </a:cubicBezTo>
                  <a:lnTo>
                    <a:pt x="0" y="58242"/>
                  </a:lnTo>
                  <a:cubicBezTo>
                    <a:pt x="6938" y="56841"/>
                    <a:pt x="13510" y="54339"/>
                    <a:pt x="19047" y="50737"/>
                  </a:cubicBezTo>
                  <a:cubicBezTo>
                    <a:pt x="27987" y="44899"/>
                    <a:pt x="32557" y="37260"/>
                    <a:pt x="32657" y="29622"/>
                  </a:cubicBezTo>
                  <a:lnTo>
                    <a:pt x="32657" y="0"/>
                  </a:lnTo>
                  <a:close/>
                </a:path>
              </a:pathLst>
            </a:custGeom>
            <a:solidFill>
              <a:srgbClr val="FFC100">
                <a:alpha val="58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g129371f05f5_0_20"/>
            <p:cNvSpPr/>
            <p:nvPr/>
          </p:nvSpPr>
          <p:spPr>
            <a:xfrm>
              <a:off x="5756736" y="1729063"/>
              <a:ext cx="555740" cy="991150"/>
            </a:xfrm>
            <a:custGeom>
              <a:rect b="b" l="l" r="r" t="t"/>
              <a:pathLst>
                <a:path extrusionOk="0" fill="none" h="58243" w="32657">
                  <a:moveTo>
                    <a:pt x="19047" y="21149"/>
                  </a:moveTo>
                  <a:cubicBezTo>
                    <a:pt x="21916" y="19281"/>
                    <a:pt x="24551" y="17046"/>
                    <a:pt x="26786" y="14477"/>
                  </a:cubicBezTo>
                  <a:cubicBezTo>
                    <a:pt x="30622" y="9974"/>
                    <a:pt x="32590" y="5004"/>
                    <a:pt x="32657" y="0"/>
                  </a:cubicBezTo>
                  <a:lnTo>
                    <a:pt x="32657" y="29622"/>
                  </a:lnTo>
                  <a:cubicBezTo>
                    <a:pt x="32557" y="37260"/>
                    <a:pt x="27987" y="44899"/>
                    <a:pt x="19047" y="50737"/>
                  </a:cubicBezTo>
                  <a:cubicBezTo>
                    <a:pt x="13510" y="54339"/>
                    <a:pt x="6938" y="56841"/>
                    <a:pt x="0" y="58242"/>
                  </a:cubicBezTo>
                  <a:lnTo>
                    <a:pt x="0" y="28654"/>
                  </a:lnTo>
                  <a:cubicBezTo>
                    <a:pt x="6972" y="27253"/>
                    <a:pt x="13543" y="24718"/>
                    <a:pt x="19047" y="21149"/>
                  </a:cubicBezTo>
                  <a:close/>
                </a:path>
              </a:pathLst>
            </a:custGeom>
            <a:noFill/>
            <a:ln cap="flat" cmpd="sng" w="10850">
              <a:solidFill>
                <a:schemeClr val="accen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g129371f05f5_0_20"/>
            <p:cNvSpPr/>
            <p:nvPr/>
          </p:nvSpPr>
          <p:spPr>
            <a:xfrm>
              <a:off x="4572029" y="1936962"/>
              <a:ext cx="1303932" cy="892942"/>
            </a:xfrm>
            <a:custGeom>
              <a:rect b="b" l="l" r="r" t="t"/>
              <a:pathLst>
                <a:path extrusionOk="0" fill="none" h="52472" w="76623">
                  <a:moveTo>
                    <a:pt x="1" y="7139"/>
                  </a:moveTo>
                  <a:lnTo>
                    <a:pt x="1" y="45266"/>
                  </a:lnTo>
                  <a:cubicBezTo>
                    <a:pt x="14578" y="52004"/>
                    <a:pt x="36093" y="52471"/>
                    <a:pt x="49970" y="49703"/>
                  </a:cubicBezTo>
                  <a:cubicBezTo>
                    <a:pt x="58543" y="47968"/>
                    <a:pt x="65648" y="44832"/>
                    <a:pt x="72052" y="41130"/>
                  </a:cubicBezTo>
                  <a:cubicBezTo>
                    <a:pt x="73620" y="40229"/>
                    <a:pt x="75154" y="39228"/>
                    <a:pt x="76622" y="38128"/>
                  </a:cubicBezTo>
                  <a:lnTo>
                    <a:pt x="76622" y="0"/>
                  </a:lnTo>
                  <a:cubicBezTo>
                    <a:pt x="75154" y="1068"/>
                    <a:pt x="73620" y="2068"/>
                    <a:pt x="72052" y="3002"/>
                  </a:cubicBezTo>
                  <a:cubicBezTo>
                    <a:pt x="65614" y="6705"/>
                    <a:pt x="57976" y="9274"/>
                    <a:pt x="49870" y="10741"/>
                  </a:cubicBezTo>
                  <a:cubicBezTo>
                    <a:pt x="39095" y="12676"/>
                    <a:pt x="14845" y="12509"/>
                    <a:pt x="1" y="7139"/>
                  </a:cubicBezTo>
                  <a:close/>
                </a:path>
              </a:pathLst>
            </a:custGeom>
            <a:noFill/>
            <a:ln cap="flat" cmpd="sng" w="1085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g129371f05f5_0_20"/>
            <p:cNvSpPr/>
            <p:nvPr/>
          </p:nvSpPr>
          <p:spPr>
            <a:xfrm>
              <a:off x="4572029" y="1936962"/>
              <a:ext cx="1303932" cy="872896"/>
            </a:xfrm>
            <a:custGeom>
              <a:rect b="b" l="l" r="r" t="t"/>
              <a:pathLst>
                <a:path extrusionOk="0" h="51294" w="76623">
                  <a:moveTo>
                    <a:pt x="76622" y="0"/>
                  </a:moveTo>
                  <a:cubicBezTo>
                    <a:pt x="75154" y="1068"/>
                    <a:pt x="73620" y="2068"/>
                    <a:pt x="72052" y="3002"/>
                  </a:cubicBezTo>
                  <a:cubicBezTo>
                    <a:pt x="65614" y="6705"/>
                    <a:pt x="57976" y="9274"/>
                    <a:pt x="49870" y="10741"/>
                  </a:cubicBezTo>
                  <a:cubicBezTo>
                    <a:pt x="45958" y="11444"/>
                    <a:pt x="40271" y="11869"/>
                    <a:pt x="33902" y="11869"/>
                  </a:cubicBezTo>
                  <a:cubicBezTo>
                    <a:pt x="22727" y="11869"/>
                    <a:pt x="9456" y="10560"/>
                    <a:pt x="1" y="7139"/>
                  </a:cubicBezTo>
                  <a:lnTo>
                    <a:pt x="1" y="45266"/>
                  </a:lnTo>
                  <a:cubicBezTo>
                    <a:pt x="9254" y="49543"/>
                    <a:pt x="21302" y="51293"/>
                    <a:pt x="32417" y="51293"/>
                  </a:cubicBezTo>
                  <a:cubicBezTo>
                    <a:pt x="38814" y="51293"/>
                    <a:pt x="44901" y="50714"/>
                    <a:pt x="49970" y="49703"/>
                  </a:cubicBezTo>
                  <a:cubicBezTo>
                    <a:pt x="58543" y="47968"/>
                    <a:pt x="65648" y="44832"/>
                    <a:pt x="72052" y="41130"/>
                  </a:cubicBezTo>
                  <a:cubicBezTo>
                    <a:pt x="73620" y="40229"/>
                    <a:pt x="75154" y="39228"/>
                    <a:pt x="76622" y="38128"/>
                  </a:cubicBezTo>
                  <a:lnTo>
                    <a:pt x="76622" y="0"/>
                  </a:lnTo>
                  <a:close/>
                </a:path>
              </a:pathLst>
            </a:custGeom>
            <a:solidFill>
              <a:srgbClr val="455A64">
                <a:alpha val="43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11bc951ee13_4_0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"/>
              <a:t>Results &amp; Findings</a:t>
            </a:r>
            <a:endParaRPr/>
          </a:p>
        </p:txBody>
      </p:sp>
      <p:graphicFrame>
        <p:nvGraphicFramePr>
          <p:cNvPr id="1111" name="Google Shape;1111;g11bc951ee13_4_0"/>
          <p:cNvGraphicFramePr/>
          <p:nvPr/>
        </p:nvGraphicFramePr>
        <p:xfrm>
          <a:off x="1997650" y="138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{5666EB34-92BC-4629-B942-0C0F386BAFC7}</a:tableStyleId>
              </a:tblPr>
              <a:tblGrid>
                <a:gridCol w="2025075"/>
                <a:gridCol w="1350000"/>
                <a:gridCol w="1350000"/>
                <a:gridCol w="1350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Stage I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Accuracy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Sensitivity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Specificity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NaiveBayes</a:t>
                      </a:r>
                      <a:endParaRPr sz="14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0.637</a:t>
                      </a:r>
                      <a:endParaRPr sz="1400" u="none" cap="none" strike="noStrike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0.271</a:t>
                      </a:r>
                      <a:endParaRPr sz="1400" u="none" cap="none" strike="noStrike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0.894</a:t>
                      </a:r>
                      <a:endParaRPr sz="1400" u="none" cap="none" strike="noStrike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KNN</a:t>
                      </a:r>
                      <a:endParaRPr sz="14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0.636</a:t>
                      </a:r>
                      <a:endParaRPr sz="1400" u="none" cap="none" strike="noStrike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0.609</a:t>
                      </a:r>
                      <a:endParaRPr sz="1400" u="none" cap="none" strike="noStrike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0.641</a:t>
                      </a:r>
                      <a:endParaRPr sz="1400" u="none" cap="none" strike="noStrike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Prune Tree</a:t>
                      </a:r>
                      <a:endParaRPr sz="14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0.608</a:t>
                      </a:r>
                      <a:endParaRPr sz="1400" u="none" cap="none" strike="noStrike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0.267</a:t>
                      </a:r>
                      <a:endParaRPr sz="1400" u="none" cap="none" strike="noStrike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0.907</a:t>
                      </a:r>
                      <a:endParaRPr sz="1400" u="none" cap="none" strike="noStrike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Bagging</a:t>
                      </a:r>
                      <a:endParaRPr sz="14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0.591</a:t>
                      </a:r>
                      <a:endParaRPr sz="1400" u="none" cap="none" strike="noStrike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0.666</a:t>
                      </a:r>
                      <a:endParaRPr sz="1400" u="none" cap="none" strike="noStrike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0.575</a:t>
                      </a:r>
                      <a:endParaRPr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 Gradient Boosting</a:t>
                      </a:r>
                      <a:endParaRPr sz="14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0.562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0.216</a:t>
                      </a:r>
                      <a:endParaRPr sz="1400" u="none" cap="none" strike="noStrike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0.863</a:t>
                      </a:r>
                      <a:endParaRPr sz="1400" u="none" cap="none" strike="noStrike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XGB</a:t>
                      </a:r>
                      <a:endParaRPr sz="14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0.635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0.402</a:t>
                      </a:r>
                      <a:endParaRPr sz="1400" u="none" cap="none" strike="noStrike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0.684</a:t>
                      </a:r>
                      <a:endParaRPr sz="1400" u="none" cap="none" strike="noStrike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Random Forest</a:t>
                      </a:r>
                      <a:endParaRPr sz="14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0.627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0.775</a:t>
                      </a:r>
                      <a:endParaRPr sz="1400" u="none" cap="none" strike="noStrike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0.595</a:t>
                      </a:r>
                      <a:endParaRPr sz="1400" u="none" cap="none" strike="noStrike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12" name="Google Shape;1112;g11bc951ee13_4_0"/>
          <p:cNvSpPr/>
          <p:nvPr/>
        </p:nvSpPr>
        <p:spPr>
          <a:xfrm>
            <a:off x="1553775" y="3053975"/>
            <a:ext cx="342900" cy="23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g11bc951ee13_4_0"/>
          <p:cNvSpPr/>
          <p:nvPr/>
        </p:nvSpPr>
        <p:spPr>
          <a:xfrm>
            <a:off x="1553775" y="4202925"/>
            <a:ext cx="342900" cy="23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4" name="Google Shape;1114;g11bc951ee13_4_0"/>
          <p:cNvCxnSpPr/>
          <p:nvPr/>
        </p:nvCxnSpPr>
        <p:spPr>
          <a:xfrm>
            <a:off x="2743200" y="2507450"/>
            <a:ext cx="525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5" name="Google Shape;1115;g11bc951ee13_4_0"/>
          <p:cNvSpPr/>
          <p:nvPr/>
        </p:nvSpPr>
        <p:spPr>
          <a:xfrm>
            <a:off x="4029075" y="2196700"/>
            <a:ext cx="4043700" cy="375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g11bc951ee13_4_0"/>
          <p:cNvSpPr/>
          <p:nvPr/>
        </p:nvSpPr>
        <p:spPr>
          <a:xfrm>
            <a:off x="4029075" y="2984375"/>
            <a:ext cx="4043700" cy="375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g11bc951ee13_4_0"/>
          <p:cNvSpPr/>
          <p:nvPr/>
        </p:nvSpPr>
        <p:spPr>
          <a:xfrm>
            <a:off x="4029075" y="4158025"/>
            <a:ext cx="4043700" cy="375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129371f05f5_0_25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Results &amp; Findings</a:t>
            </a:r>
            <a:endParaRPr/>
          </a:p>
        </p:txBody>
      </p:sp>
      <p:graphicFrame>
        <p:nvGraphicFramePr>
          <p:cNvPr id="1123" name="Google Shape;1123;g129371f05f5_0_25"/>
          <p:cNvGraphicFramePr/>
          <p:nvPr/>
        </p:nvGraphicFramePr>
        <p:xfrm>
          <a:off x="1975875" y="122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{5666EB34-92BC-4629-B942-0C0F386BAFC7}</a:tableStyleId>
              </a:tblPr>
              <a:tblGrid>
                <a:gridCol w="2668050"/>
                <a:gridCol w="1146425"/>
                <a:gridCol w="1146375"/>
                <a:gridCol w="12428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Stage II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Accuracy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Sensitivity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Specificity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125 Tree</a:t>
                      </a:r>
                      <a:endParaRPr sz="14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0.651</a:t>
                      </a:r>
                      <a:endParaRPr sz="1400" u="none" cap="none" strike="noStrike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0.638</a:t>
                      </a:r>
                      <a:endParaRPr sz="1400" u="none" cap="none" strike="noStrike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0.653</a:t>
                      </a:r>
                      <a:endParaRPr sz="1400" u="none" cap="none" strike="noStrike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125 NB</a:t>
                      </a:r>
                      <a:endParaRPr sz="14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0.598</a:t>
                      </a:r>
                      <a:endParaRPr sz="1400" u="none" cap="none" strike="noStrike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0.706</a:t>
                      </a:r>
                      <a:endParaRPr sz="1400" u="none" cap="none" strike="noStrike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0.575</a:t>
                      </a:r>
                      <a:endParaRPr sz="1400" u="none" cap="none" strike="noStrike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125 LR</a:t>
                      </a:r>
                      <a:endParaRPr sz="14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0.609</a:t>
                      </a:r>
                      <a:endParaRPr sz="1400" u="none" cap="none" strike="noStrike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0.695</a:t>
                      </a:r>
                      <a:endParaRPr sz="1400" u="none" cap="none" strike="noStrike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0.59</a:t>
                      </a:r>
                      <a:endParaRPr sz="1400" u="none" cap="none" strike="noStrike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125 Tree + 125 NB</a:t>
                      </a:r>
                      <a:endParaRPr sz="14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0.623</a:t>
                      </a:r>
                      <a:endParaRPr sz="1400" u="none" cap="none" strike="noStrike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0.666</a:t>
                      </a:r>
                      <a:endParaRPr sz="1400" u="none" cap="none" strike="noStrike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0.613</a:t>
                      </a:r>
                      <a:endParaRPr sz="1400" u="none" cap="none" strike="noStrike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 125 Tree + 125 LR</a:t>
                      </a:r>
                      <a:endParaRPr sz="14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0.64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0.666</a:t>
                      </a:r>
                      <a:endParaRPr sz="1400" u="none" cap="none" strike="noStrike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0.634</a:t>
                      </a:r>
                      <a:endParaRPr sz="1400" u="none" cap="none" strike="noStrike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125 NB + 125 LR</a:t>
                      </a:r>
                      <a:endParaRPr sz="14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0.604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0.683</a:t>
                      </a:r>
                      <a:endParaRPr sz="1400" u="none" cap="none" strike="noStrike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0.587</a:t>
                      </a:r>
                      <a:endParaRPr sz="1400" u="none" cap="none" strike="noStrike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125 Tree + 125 NB + 125 LR</a:t>
                      </a:r>
                      <a:endParaRPr sz="14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0.628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0.666</a:t>
                      </a:r>
                      <a:endParaRPr sz="1400" u="none" cap="none" strike="noStrike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0.619</a:t>
                      </a:r>
                      <a:endParaRPr sz="1400" u="none" cap="none" strike="noStrike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375 Tree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0.652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0.638</a:t>
                      </a:r>
                      <a:endParaRPr sz="1400" u="none" cap="none" strike="noStrike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0.655</a:t>
                      </a:r>
                      <a:endParaRPr sz="1400" u="none" cap="none" strike="noStrike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24" name="Google Shape;1124;g129371f05f5_0_25"/>
          <p:cNvSpPr/>
          <p:nvPr/>
        </p:nvSpPr>
        <p:spPr>
          <a:xfrm>
            <a:off x="1564500" y="4448025"/>
            <a:ext cx="342900" cy="23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g129371f05f5_0_25"/>
          <p:cNvSpPr/>
          <p:nvPr/>
        </p:nvSpPr>
        <p:spPr>
          <a:xfrm>
            <a:off x="4643925" y="4378425"/>
            <a:ext cx="3535800" cy="375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11bd381fff0_1_121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Results &amp; Findings</a:t>
            </a:r>
            <a:endParaRPr/>
          </a:p>
        </p:txBody>
      </p:sp>
      <p:pic>
        <p:nvPicPr>
          <p:cNvPr id="1131" name="Google Shape;1131;g11bd381fff0_1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450" y="1393025"/>
            <a:ext cx="3863525" cy="35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2" name="Google Shape;1132;g11bd381fff0_1_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9750" y="1130475"/>
            <a:ext cx="4348450" cy="40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7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"/>
              <a:t>Conclusion</a:t>
            </a:r>
            <a:endParaRPr/>
          </a:p>
        </p:txBody>
      </p:sp>
      <p:pic>
        <p:nvPicPr>
          <p:cNvPr id="1138" name="Google Shape;113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225" y="1231700"/>
            <a:ext cx="4198125" cy="367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9" name="Google Shape;113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50" y="1106975"/>
            <a:ext cx="2704975" cy="315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0" name="Google Shape;1140;p7"/>
          <p:cNvSpPr/>
          <p:nvPr/>
        </p:nvSpPr>
        <p:spPr>
          <a:xfrm>
            <a:off x="782225" y="1328725"/>
            <a:ext cx="1307400" cy="1296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11bd381fff0_1_131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46" name="Google Shape;1146;g11bd381fff0_1_131"/>
          <p:cNvSpPr txBox="1"/>
          <p:nvPr>
            <p:ph idx="2" type="body"/>
          </p:nvPr>
        </p:nvSpPr>
        <p:spPr>
          <a:xfrm>
            <a:off x="522000" y="1337375"/>
            <a:ext cx="8100000" cy="3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Recommended prediction model: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Self-build ensemble tree-based model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Accuracy: 65.2%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Sensitivity: 63.79%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Specificity: 65.5%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AUC: 70%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works: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data and models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Deep learning algorithms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data on big data platforms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Hadoop and Spark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7" name="Google Shape;1147;g11bd381fff0_1_131"/>
          <p:cNvGrpSpPr/>
          <p:nvPr/>
        </p:nvGrpSpPr>
        <p:grpSpPr>
          <a:xfrm>
            <a:off x="5863943" y="2207262"/>
            <a:ext cx="2469459" cy="2519805"/>
            <a:chOff x="1404500" y="453700"/>
            <a:chExt cx="4742575" cy="4835550"/>
          </a:xfrm>
        </p:grpSpPr>
        <p:sp>
          <p:nvSpPr>
            <p:cNvPr id="1148" name="Google Shape;1148;g11bd381fff0_1_131"/>
            <p:cNvSpPr/>
            <p:nvPr/>
          </p:nvSpPr>
          <p:spPr>
            <a:xfrm>
              <a:off x="1404500" y="2551425"/>
              <a:ext cx="4742575" cy="2737825"/>
            </a:xfrm>
            <a:custGeom>
              <a:rect b="b" l="l" r="r" t="t"/>
              <a:pathLst>
                <a:path extrusionOk="0" h="109513" w="189703">
                  <a:moveTo>
                    <a:pt x="94869" y="1"/>
                  </a:moveTo>
                  <a:cubicBezTo>
                    <a:pt x="42464" y="1"/>
                    <a:pt x="1" y="24518"/>
                    <a:pt x="1" y="54740"/>
                  </a:cubicBezTo>
                  <a:cubicBezTo>
                    <a:pt x="1" y="84995"/>
                    <a:pt x="42464" y="109513"/>
                    <a:pt x="94869" y="109513"/>
                  </a:cubicBezTo>
                  <a:cubicBezTo>
                    <a:pt x="147239" y="109513"/>
                    <a:pt x="189703" y="84995"/>
                    <a:pt x="189703" y="54740"/>
                  </a:cubicBezTo>
                  <a:cubicBezTo>
                    <a:pt x="189703" y="24518"/>
                    <a:pt x="147239" y="1"/>
                    <a:pt x="9486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g11bd381fff0_1_131"/>
            <p:cNvSpPr/>
            <p:nvPr/>
          </p:nvSpPr>
          <p:spPr>
            <a:xfrm>
              <a:off x="1654675" y="3844850"/>
              <a:ext cx="1470250" cy="849800"/>
            </a:xfrm>
            <a:custGeom>
              <a:rect b="b" l="l" r="r" t="t"/>
              <a:pathLst>
                <a:path extrusionOk="0" h="33992" w="58810">
                  <a:moveTo>
                    <a:pt x="29422" y="1"/>
                  </a:moveTo>
                  <a:cubicBezTo>
                    <a:pt x="13177" y="1"/>
                    <a:pt x="1" y="7606"/>
                    <a:pt x="1" y="17013"/>
                  </a:cubicBezTo>
                  <a:cubicBezTo>
                    <a:pt x="1" y="26386"/>
                    <a:pt x="13177" y="33992"/>
                    <a:pt x="29422" y="33992"/>
                  </a:cubicBezTo>
                  <a:cubicBezTo>
                    <a:pt x="45667" y="33992"/>
                    <a:pt x="58810" y="26386"/>
                    <a:pt x="58810" y="17013"/>
                  </a:cubicBezTo>
                  <a:cubicBezTo>
                    <a:pt x="58810" y="7606"/>
                    <a:pt x="45667" y="1"/>
                    <a:pt x="294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g11bd381fff0_1_131"/>
            <p:cNvSpPr/>
            <p:nvPr/>
          </p:nvSpPr>
          <p:spPr>
            <a:xfrm>
              <a:off x="3616075" y="2918375"/>
              <a:ext cx="1609525" cy="1662875"/>
            </a:xfrm>
            <a:custGeom>
              <a:rect b="b" l="l" r="r" t="t"/>
              <a:pathLst>
                <a:path extrusionOk="0" h="66515" w="64381">
                  <a:moveTo>
                    <a:pt x="60978" y="0"/>
                  </a:moveTo>
                  <a:lnTo>
                    <a:pt x="1" y="35225"/>
                  </a:lnTo>
                  <a:lnTo>
                    <a:pt x="1" y="64546"/>
                  </a:lnTo>
                  <a:lnTo>
                    <a:pt x="3403" y="66514"/>
                  </a:lnTo>
                  <a:lnTo>
                    <a:pt x="64380" y="31289"/>
                  </a:lnTo>
                  <a:lnTo>
                    <a:pt x="64380" y="1968"/>
                  </a:lnTo>
                  <a:lnTo>
                    <a:pt x="6097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g11bd381fff0_1_131"/>
            <p:cNvSpPr/>
            <p:nvPr/>
          </p:nvSpPr>
          <p:spPr>
            <a:xfrm>
              <a:off x="3616075" y="2918375"/>
              <a:ext cx="1609525" cy="1662875"/>
            </a:xfrm>
            <a:custGeom>
              <a:rect b="b" l="l" r="r" t="t"/>
              <a:pathLst>
                <a:path extrusionOk="0" h="66515" w="64381">
                  <a:moveTo>
                    <a:pt x="60978" y="0"/>
                  </a:moveTo>
                  <a:lnTo>
                    <a:pt x="1" y="35225"/>
                  </a:lnTo>
                  <a:lnTo>
                    <a:pt x="1" y="64546"/>
                  </a:lnTo>
                  <a:lnTo>
                    <a:pt x="3403" y="66514"/>
                  </a:lnTo>
                  <a:lnTo>
                    <a:pt x="64380" y="31289"/>
                  </a:lnTo>
                  <a:lnTo>
                    <a:pt x="64380" y="1968"/>
                  </a:lnTo>
                  <a:lnTo>
                    <a:pt x="609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g11bd381fff0_1_131"/>
            <p:cNvSpPr/>
            <p:nvPr/>
          </p:nvSpPr>
          <p:spPr>
            <a:xfrm>
              <a:off x="3701150" y="2967575"/>
              <a:ext cx="1524450" cy="1613675"/>
            </a:xfrm>
            <a:custGeom>
              <a:rect b="b" l="l" r="r" t="t"/>
              <a:pathLst>
                <a:path extrusionOk="0" h="64547" w="60978">
                  <a:moveTo>
                    <a:pt x="60977" y="0"/>
                  </a:moveTo>
                  <a:lnTo>
                    <a:pt x="0" y="35192"/>
                  </a:lnTo>
                  <a:lnTo>
                    <a:pt x="0" y="64546"/>
                  </a:lnTo>
                  <a:lnTo>
                    <a:pt x="60977" y="29321"/>
                  </a:lnTo>
                  <a:lnTo>
                    <a:pt x="60977" y="0"/>
                  </a:ln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g11bd381fff0_1_131"/>
            <p:cNvSpPr/>
            <p:nvPr/>
          </p:nvSpPr>
          <p:spPr>
            <a:xfrm>
              <a:off x="3827900" y="2756575"/>
              <a:ext cx="719700" cy="870650"/>
            </a:xfrm>
            <a:custGeom>
              <a:rect b="b" l="l" r="r" t="t"/>
              <a:pathLst>
                <a:path extrusionOk="0" h="34826" w="28788">
                  <a:moveTo>
                    <a:pt x="14211" y="1"/>
                  </a:moveTo>
                  <a:cubicBezTo>
                    <a:pt x="3637" y="9541"/>
                    <a:pt x="1" y="21583"/>
                    <a:pt x="6772" y="32891"/>
                  </a:cubicBezTo>
                  <a:lnTo>
                    <a:pt x="10175" y="34826"/>
                  </a:lnTo>
                  <a:lnTo>
                    <a:pt x="28788" y="24085"/>
                  </a:lnTo>
                  <a:lnTo>
                    <a:pt x="25419" y="22117"/>
                  </a:lnTo>
                  <a:cubicBezTo>
                    <a:pt x="23384" y="22017"/>
                    <a:pt x="21416" y="21550"/>
                    <a:pt x="19548" y="20716"/>
                  </a:cubicBezTo>
                  <a:cubicBezTo>
                    <a:pt x="18614" y="20015"/>
                    <a:pt x="17713" y="19215"/>
                    <a:pt x="16946" y="18347"/>
                  </a:cubicBezTo>
                  <a:cubicBezTo>
                    <a:pt x="11776" y="12510"/>
                    <a:pt x="16946" y="1602"/>
                    <a:pt x="16946" y="1602"/>
                  </a:cubicBezTo>
                  <a:lnTo>
                    <a:pt x="142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g11bd381fff0_1_131"/>
            <p:cNvSpPr/>
            <p:nvPr/>
          </p:nvSpPr>
          <p:spPr>
            <a:xfrm>
              <a:off x="3912975" y="2796600"/>
              <a:ext cx="634625" cy="830625"/>
            </a:xfrm>
            <a:custGeom>
              <a:rect b="b" l="l" r="r" t="t"/>
              <a:pathLst>
                <a:path extrusionOk="0" h="33225" w="25385">
                  <a:moveTo>
                    <a:pt x="13543" y="1"/>
                  </a:moveTo>
                  <a:lnTo>
                    <a:pt x="13543" y="1"/>
                  </a:lnTo>
                  <a:cubicBezTo>
                    <a:pt x="2969" y="9508"/>
                    <a:pt x="0" y="21917"/>
                    <a:pt x="6772" y="33225"/>
                  </a:cubicBezTo>
                  <a:lnTo>
                    <a:pt x="25385" y="22484"/>
                  </a:lnTo>
                  <a:cubicBezTo>
                    <a:pt x="20848" y="22217"/>
                    <a:pt x="16579" y="20149"/>
                    <a:pt x="13543" y="16713"/>
                  </a:cubicBezTo>
                  <a:cubicBezTo>
                    <a:pt x="8373" y="10909"/>
                    <a:pt x="13543" y="2"/>
                    <a:pt x="13543" y="1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g11bd381fff0_1_131"/>
            <p:cNvSpPr/>
            <p:nvPr/>
          </p:nvSpPr>
          <p:spPr>
            <a:xfrm>
              <a:off x="4155650" y="3980125"/>
              <a:ext cx="105925" cy="231475"/>
            </a:xfrm>
            <a:custGeom>
              <a:rect b="b" l="l" r="r" t="t"/>
              <a:pathLst>
                <a:path extrusionOk="0" h="9259" w="4237">
                  <a:moveTo>
                    <a:pt x="2544" y="1949"/>
                  </a:moveTo>
                  <a:cubicBezTo>
                    <a:pt x="2585" y="1949"/>
                    <a:pt x="2627" y="1954"/>
                    <a:pt x="2669" y="1962"/>
                  </a:cubicBezTo>
                  <a:cubicBezTo>
                    <a:pt x="2802" y="2029"/>
                    <a:pt x="2869" y="2229"/>
                    <a:pt x="2869" y="2529"/>
                  </a:cubicBezTo>
                  <a:cubicBezTo>
                    <a:pt x="2902" y="2796"/>
                    <a:pt x="2835" y="3063"/>
                    <a:pt x="2669" y="3296"/>
                  </a:cubicBezTo>
                  <a:cubicBezTo>
                    <a:pt x="2569" y="3496"/>
                    <a:pt x="2402" y="3663"/>
                    <a:pt x="2202" y="3797"/>
                  </a:cubicBezTo>
                  <a:lnTo>
                    <a:pt x="1301" y="4297"/>
                  </a:lnTo>
                  <a:lnTo>
                    <a:pt x="1301" y="2562"/>
                  </a:lnTo>
                  <a:lnTo>
                    <a:pt x="2202" y="2062"/>
                  </a:lnTo>
                  <a:cubicBezTo>
                    <a:pt x="2302" y="1987"/>
                    <a:pt x="2421" y="1949"/>
                    <a:pt x="2544" y="1949"/>
                  </a:cubicBezTo>
                  <a:close/>
                  <a:moveTo>
                    <a:pt x="3242" y="0"/>
                  </a:moveTo>
                  <a:cubicBezTo>
                    <a:pt x="3183" y="0"/>
                    <a:pt x="3125" y="9"/>
                    <a:pt x="3069" y="27"/>
                  </a:cubicBezTo>
                  <a:cubicBezTo>
                    <a:pt x="2769" y="61"/>
                    <a:pt x="2468" y="161"/>
                    <a:pt x="2235" y="327"/>
                  </a:cubicBezTo>
                  <a:lnTo>
                    <a:pt x="200" y="1495"/>
                  </a:lnTo>
                  <a:cubicBezTo>
                    <a:pt x="133" y="1562"/>
                    <a:pt x="100" y="1595"/>
                    <a:pt x="67" y="1662"/>
                  </a:cubicBezTo>
                  <a:cubicBezTo>
                    <a:pt x="0" y="1762"/>
                    <a:pt x="0" y="1828"/>
                    <a:pt x="0" y="1929"/>
                  </a:cubicBezTo>
                  <a:lnTo>
                    <a:pt x="0" y="9034"/>
                  </a:lnTo>
                  <a:cubicBezTo>
                    <a:pt x="0" y="9100"/>
                    <a:pt x="0" y="9167"/>
                    <a:pt x="67" y="9234"/>
                  </a:cubicBezTo>
                  <a:cubicBezTo>
                    <a:pt x="83" y="9250"/>
                    <a:pt x="100" y="9259"/>
                    <a:pt x="121" y="9259"/>
                  </a:cubicBezTo>
                  <a:cubicBezTo>
                    <a:pt x="142" y="9259"/>
                    <a:pt x="167" y="9250"/>
                    <a:pt x="200" y="9234"/>
                  </a:cubicBezTo>
                  <a:lnTo>
                    <a:pt x="1134" y="8667"/>
                  </a:lnTo>
                  <a:cubicBezTo>
                    <a:pt x="1201" y="8633"/>
                    <a:pt x="1234" y="8567"/>
                    <a:pt x="1268" y="8500"/>
                  </a:cubicBezTo>
                  <a:cubicBezTo>
                    <a:pt x="1301" y="8433"/>
                    <a:pt x="1334" y="8366"/>
                    <a:pt x="1334" y="8266"/>
                  </a:cubicBezTo>
                  <a:lnTo>
                    <a:pt x="1334" y="6031"/>
                  </a:lnTo>
                  <a:lnTo>
                    <a:pt x="2235" y="5498"/>
                  </a:lnTo>
                  <a:cubicBezTo>
                    <a:pt x="2835" y="5131"/>
                    <a:pt x="3336" y="4630"/>
                    <a:pt x="3669" y="3997"/>
                  </a:cubicBezTo>
                  <a:cubicBezTo>
                    <a:pt x="3869" y="3696"/>
                    <a:pt x="4003" y="3330"/>
                    <a:pt x="4103" y="2963"/>
                  </a:cubicBezTo>
                  <a:cubicBezTo>
                    <a:pt x="4203" y="2562"/>
                    <a:pt x="4236" y="2162"/>
                    <a:pt x="4236" y="1762"/>
                  </a:cubicBezTo>
                  <a:cubicBezTo>
                    <a:pt x="4236" y="1395"/>
                    <a:pt x="4203" y="1061"/>
                    <a:pt x="4103" y="728"/>
                  </a:cubicBezTo>
                  <a:cubicBezTo>
                    <a:pt x="4036" y="494"/>
                    <a:pt x="3869" y="294"/>
                    <a:pt x="3669" y="127"/>
                  </a:cubicBezTo>
                  <a:cubicBezTo>
                    <a:pt x="3549" y="55"/>
                    <a:pt x="3394" y="0"/>
                    <a:pt x="324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g11bd381fff0_1_131"/>
            <p:cNvSpPr/>
            <p:nvPr/>
          </p:nvSpPr>
          <p:spPr>
            <a:xfrm>
              <a:off x="4277400" y="3932625"/>
              <a:ext cx="93425" cy="207275"/>
            </a:xfrm>
            <a:custGeom>
              <a:rect b="b" l="l" r="r" t="t"/>
              <a:pathLst>
                <a:path extrusionOk="0" h="8291" w="3737">
                  <a:moveTo>
                    <a:pt x="1222" y="1"/>
                  </a:moveTo>
                  <a:cubicBezTo>
                    <a:pt x="1201" y="1"/>
                    <a:pt x="1184" y="9"/>
                    <a:pt x="1168" y="26"/>
                  </a:cubicBezTo>
                  <a:lnTo>
                    <a:pt x="200" y="593"/>
                  </a:lnTo>
                  <a:cubicBezTo>
                    <a:pt x="167" y="626"/>
                    <a:pt x="100" y="660"/>
                    <a:pt x="67" y="760"/>
                  </a:cubicBezTo>
                  <a:cubicBezTo>
                    <a:pt x="34" y="826"/>
                    <a:pt x="34" y="893"/>
                    <a:pt x="34" y="993"/>
                  </a:cubicBezTo>
                  <a:lnTo>
                    <a:pt x="34" y="8098"/>
                  </a:lnTo>
                  <a:cubicBezTo>
                    <a:pt x="0" y="8165"/>
                    <a:pt x="34" y="8232"/>
                    <a:pt x="67" y="8265"/>
                  </a:cubicBezTo>
                  <a:cubicBezTo>
                    <a:pt x="84" y="8282"/>
                    <a:pt x="109" y="8290"/>
                    <a:pt x="134" y="8290"/>
                  </a:cubicBezTo>
                  <a:cubicBezTo>
                    <a:pt x="159" y="8290"/>
                    <a:pt x="184" y="8282"/>
                    <a:pt x="200" y="8265"/>
                  </a:cubicBezTo>
                  <a:lnTo>
                    <a:pt x="3536" y="6364"/>
                  </a:lnTo>
                  <a:cubicBezTo>
                    <a:pt x="3569" y="6330"/>
                    <a:pt x="3636" y="6264"/>
                    <a:pt x="3669" y="6197"/>
                  </a:cubicBezTo>
                  <a:cubicBezTo>
                    <a:pt x="3703" y="6130"/>
                    <a:pt x="3703" y="6030"/>
                    <a:pt x="3703" y="5963"/>
                  </a:cubicBezTo>
                  <a:lnTo>
                    <a:pt x="3703" y="4796"/>
                  </a:lnTo>
                  <a:cubicBezTo>
                    <a:pt x="3736" y="4729"/>
                    <a:pt x="3703" y="4662"/>
                    <a:pt x="3669" y="4596"/>
                  </a:cubicBezTo>
                  <a:cubicBezTo>
                    <a:pt x="3653" y="4579"/>
                    <a:pt x="3628" y="4571"/>
                    <a:pt x="3603" y="4571"/>
                  </a:cubicBezTo>
                  <a:cubicBezTo>
                    <a:pt x="3578" y="4571"/>
                    <a:pt x="3553" y="4579"/>
                    <a:pt x="3536" y="4596"/>
                  </a:cubicBezTo>
                  <a:lnTo>
                    <a:pt x="1334" y="5863"/>
                  </a:lnTo>
                  <a:lnTo>
                    <a:pt x="1334" y="226"/>
                  </a:lnTo>
                  <a:cubicBezTo>
                    <a:pt x="1334" y="159"/>
                    <a:pt x="1334" y="93"/>
                    <a:pt x="1301" y="26"/>
                  </a:cubicBezTo>
                  <a:cubicBezTo>
                    <a:pt x="1268" y="9"/>
                    <a:pt x="1243" y="1"/>
                    <a:pt x="12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g11bd381fff0_1_131"/>
            <p:cNvSpPr/>
            <p:nvPr/>
          </p:nvSpPr>
          <p:spPr>
            <a:xfrm>
              <a:off x="4385800" y="3835900"/>
              <a:ext cx="94250" cy="242275"/>
            </a:xfrm>
            <a:custGeom>
              <a:rect b="b" l="l" r="r" t="t"/>
              <a:pathLst>
                <a:path extrusionOk="0" h="9691" w="3770">
                  <a:moveTo>
                    <a:pt x="3591" y="0"/>
                  </a:moveTo>
                  <a:cubicBezTo>
                    <a:pt x="3570" y="0"/>
                    <a:pt x="3553" y="9"/>
                    <a:pt x="3536" y="25"/>
                  </a:cubicBezTo>
                  <a:lnTo>
                    <a:pt x="201" y="1960"/>
                  </a:lnTo>
                  <a:cubicBezTo>
                    <a:pt x="134" y="1993"/>
                    <a:pt x="67" y="2060"/>
                    <a:pt x="34" y="2127"/>
                  </a:cubicBezTo>
                  <a:cubicBezTo>
                    <a:pt x="1" y="2194"/>
                    <a:pt x="1" y="2294"/>
                    <a:pt x="1" y="2360"/>
                  </a:cubicBezTo>
                  <a:lnTo>
                    <a:pt x="1" y="9499"/>
                  </a:lnTo>
                  <a:cubicBezTo>
                    <a:pt x="1" y="9566"/>
                    <a:pt x="1" y="9599"/>
                    <a:pt x="34" y="9666"/>
                  </a:cubicBezTo>
                  <a:cubicBezTo>
                    <a:pt x="67" y="9682"/>
                    <a:pt x="92" y="9691"/>
                    <a:pt x="117" y="9691"/>
                  </a:cubicBezTo>
                  <a:cubicBezTo>
                    <a:pt x="142" y="9691"/>
                    <a:pt x="167" y="9682"/>
                    <a:pt x="201" y="9666"/>
                  </a:cubicBezTo>
                  <a:lnTo>
                    <a:pt x="3570" y="7698"/>
                  </a:lnTo>
                  <a:cubicBezTo>
                    <a:pt x="3637" y="7664"/>
                    <a:pt x="3703" y="7597"/>
                    <a:pt x="3703" y="7531"/>
                  </a:cubicBezTo>
                  <a:cubicBezTo>
                    <a:pt x="3737" y="7464"/>
                    <a:pt x="3770" y="7364"/>
                    <a:pt x="3770" y="7297"/>
                  </a:cubicBezTo>
                  <a:lnTo>
                    <a:pt x="3770" y="6130"/>
                  </a:lnTo>
                  <a:cubicBezTo>
                    <a:pt x="3770" y="6063"/>
                    <a:pt x="3770" y="5996"/>
                    <a:pt x="3703" y="5930"/>
                  </a:cubicBezTo>
                  <a:cubicBezTo>
                    <a:pt x="3687" y="5913"/>
                    <a:pt x="3662" y="5905"/>
                    <a:pt x="3637" y="5905"/>
                  </a:cubicBezTo>
                  <a:cubicBezTo>
                    <a:pt x="3612" y="5905"/>
                    <a:pt x="3587" y="5913"/>
                    <a:pt x="3570" y="5930"/>
                  </a:cubicBezTo>
                  <a:lnTo>
                    <a:pt x="1335" y="7231"/>
                  </a:lnTo>
                  <a:lnTo>
                    <a:pt x="1335" y="5996"/>
                  </a:lnTo>
                  <a:lnTo>
                    <a:pt x="3370" y="4829"/>
                  </a:lnTo>
                  <a:cubicBezTo>
                    <a:pt x="3436" y="4762"/>
                    <a:pt x="3470" y="4729"/>
                    <a:pt x="3503" y="4662"/>
                  </a:cubicBezTo>
                  <a:cubicBezTo>
                    <a:pt x="3536" y="4562"/>
                    <a:pt x="3570" y="4495"/>
                    <a:pt x="3570" y="4395"/>
                  </a:cubicBezTo>
                  <a:lnTo>
                    <a:pt x="3570" y="3261"/>
                  </a:lnTo>
                  <a:cubicBezTo>
                    <a:pt x="3570" y="3194"/>
                    <a:pt x="3536" y="3128"/>
                    <a:pt x="3503" y="3061"/>
                  </a:cubicBezTo>
                  <a:cubicBezTo>
                    <a:pt x="3486" y="3044"/>
                    <a:pt x="3461" y="3036"/>
                    <a:pt x="3436" y="3036"/>
                  </a:cubicBezTo>
                  <a:cubicBezTo>
                    <a:pt x="3411" y="3036"/>
                    <a:pt x="3386" y="3044"/>
                    <a:pt x="3370" y="3061"/>
                  </a:cubicBezTo>
                  <a:lnTo>
                    <a:pt x="1335" y="4262"/>
                  </a:lnTo>
                  <a:lnTo>
                    <a:pt x="1335" y="3061"/>
                  </a:lnTo>
                  <a:lnTo>
                    <a:pt x="3536" y="1793"/>
                  </a:lnTo>
                  <a:cubicBezTo>
                    <a:pt x="3570" y="1760"/>
                    <a:pt x="3637" y="1693"/>
                    <a:pt x="3670" y="1627"/>
                  </a:cubicBezTo>
                  <a:cubicBezTo>
                    <a:pt x="3703" y="1526"/>
                    <a:pt x="3703" y="1460"/>
                    <a:pt x="3703" y="1393"/>
                  </a:cubicBezTo>
                  <a:lnTo>
                    <a:pt x="3703" y="226"/>
                  </a:lnTo>
                  <a:cubicBezTo>
                    <a:pt x="3737" y="159"/>
                    <a:pt x="3703" y="92"/>
                    <a:pt x="3670" y="25"/>
                  </a:cubicBezTo>
                  <a:cubicBezTo>
                    <a:pt x="3637" y="9"/>
                    <a:pt x="3612" y="0"/>
                    <a:pt x="359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g11bd381fff0_1_131"/>
            <p:cNvSpPr/>
            <p:nvPr/>
          </p:nvSpPr>
          <p:spPr>
            <a:xfrm>
              <a:off x="4490050" y="3781900"/>
              <a:ext cx="124275" cy="236225"/>
            </a:xfrm>
            <a:custGeom>
              <a:rect b="b" l="l" r="r" t="t"/>
              <a:pathLst>
                <a:path extrusionOk="0" h="9449" w="4971">
                  <a:moveTo>
                    <a:pt x="2502" y="2552"/>
                  </a:moveTo>
                  <a:lnTo>
                    <a:pt x="3069" y="4854"/>
                  </a:lnTo>
                  <a:lnTo>
                    <a:pt x="1902" y="5521"/>
                  </a:lnTo>
                  <a:lnTo>
                    <a:pt x="2502" y="2552"/>
                  </a:lnTo>
                  <a:close/>
                  <a:moveTo>
                    <a:pt x="3198" y="0"/>
                  </a:moveTo>
                  <a:cubicBezTo>
                    <a:pt x="3161" y="0"/>
                    <a:pt x="3119" y="17"/>
                    <a:pt x="3069" y="51"/>
                  </a:cubicBezTo>
                  <a:lnTo>
                    <a:pt x="1902" y="718"/>
                  </a:lnTo>
                  <a:cubicBezTo>
                    <a:pt x="1802" y="784"/>
                    <a:pt x="1735" y="851"/>
                    <a:pt x="1701" y="951"/>
                  </a:cubicBezTo>
                  <a:cubicBezTo>
                    <a:pt x="1635" y="1051"/>
                    <a:pt x="1601" y="1151"/>
                    <a:pt x="1601" y="1285"/>
                  </a:cubicBezTo>
                  <a:lnTo>
                    <a:pt x="34" y="9124"/>
                  </a:lnTo>
                  <a:cubicBezTo>
                    <a:pt x="34" y="9157"/>
                    <a:pt x="34" y="9224"/>
                    <a:pt x="0" y="9290"/>
                  </a:cubicBezTo>
                  <a:cubicBezTo>
                    <a:pt x="0" y="9357"/>
                    <a:pt x="34" y="9391"/>
                    <a:pt x="67" y="9424"/>
                  </a:cubicBezTo>
                  <a:cubicBezTo>
                    <a:pt x="84" y="9441"/>
                    <a:pt x="100" y="9449"/>
                    <a:pt x="117" y="9449"/>
                  </a:cubicBezTo>
                  <a:cubicBezTo>
                    <a:pt x="134" y="9449"/>
                    <a:pt x="150" y="9441"/>
                    <a:pt x="167" y="9424"/>
                  </a:cubicBezTo>
                  <a:lnTo>
                    <a:pt x="1068" y="8924"/>
                  </a:lnTo>
                  <a:cubicBezTo>
                    <a:pt x="1168" y="8857"/>
                    <a:pt x="1234" y="8790"/>
                    <a:pt x="1268" y="8690"/>
                  </a:cubicBezTo>
                  <a:cubicBezTo>
                    <a:pt x="1301" y="8623"/>
                    <a:pt x="1335" y="8557"/>
                    <a:pt x="1368" y="8490"/>
                  </a:cubicBezTo>
                  <a:lnTo>
                    <a:pt x="1568" y="7456"/>
                  </a:lnTo>
                  <a:lnTo>
                    <a:pt x="3469" y="6355"/>
                  </a:lnTo>
                  <a:lnTo>
                    <a:pt x="3670" y="7156"/>
                  </a:lnTo>
                  <a:cubicBezTo>
                    <a:pt x="3670" y="7189"/>
                    <a:pt x="3703" y="7256"/>
                    <a:pt x="3736" y="7289"/>
                  </a:cubicBezTo>
                  <a:cubicBezTo>
                    <a:pt x="3750" y="7303"/>
                    <a:pt x="3770" y="7311"/>
                    <a:pt x="3795" y="7311"/>
                  </a:cubicBezTo>
                  <a:cubicBezTo>
                    <a:pt x="3831" y="7311"/>
                    <a:pt x="3878" y="7295"/>
                    <a:pt x="3936" y="7256"/>
                  </a:cubicBezTo>
                  <a:lnTo>
                    <a:pt x="4837" y="6755"/>
                  </a:lnTo>
                  <a:cubicBezTo>
                    <a:pt x="4870" y="6722"/>
                    <a:pt x="4904" y="6689"/>
                    <a:pt x="4937" y="6622"/>
                  </a:cubicBezTo>
                  <a:cubicBezTo>
                    <a:pt x="4970" y="6555"/>
                    <a:pt x="4970" y="6488"/>
                    <a:pt x="4970" y="6422"/>
                  </a:cubicBezTo>
                  <a:cubicBezTo>
                    <a:pt x="4970" y="6355"/>
                    <a:pt x="4970" y="6322"/>
                    <a:pt x="4937" y="6288"/>
                  </a:cubicBezTo>
                  <a:lnTo>
                    <a:pt x="3403" y="217"/>
                  </a:lnTo>
                  <a:cubicBezTo>
                    <a:pt x="3369" y="151"/>
                    <a:pt x="3336" y="84"/>
                    <a:pt x="3303" y="51"/>
                  </a:cubicBezTo>
                  <a:cubicBezTo>
                    <a:pt x="3269" y="17"/>
                    <a:pt x="3236" y="0"/>
                    <a:pt x="319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g11bd381fff0_1_131"/>
            <p:cNvSpPr/>
            <p:nvPr/>
          </p:nvSpPr>
          <p:spPr>
            <a:xfrm>
              <a:off x="4618475" y="3711425"/>
              <a:ext cx="110100" cy="212975"/>
            </a:xfrm>
            <a:custGeom>
              <a:rect b="b" l="l" r="r" t="t"/>
              <a:pathLst>
                <a:path extrusionOk="0" h="8519" w="4404">
                  <a:moveTo>
                    <a:pt x="3036" y="1"/>
                  </a:moveTo>
                  <a:cubicBezTo>
                    <a:pt x="2736" y="34"/>
                    <a:pt x="2435" y="134"/>
                    <a:pt x="2202" y="301"/>
                  </a:cubicBezTo>
                  <a:cubicBezTo>
                    <a:pt x="1868" y="468"/>
                    <a:pt x="1568" y="701"/>
                    <a:pt x="1335" y="1002"/>
                  </a:cubicBezTo>
                  <a:cubicBezTo>
                    <a:pt x="834" y="1535"/>
                    <a:pt x="467" y="2169"/>
                    <a:pt x="300" y="2870"/>
                  </a:cubicBezTo>
                  <a:cubicBezTo>
                    <a:pt x="200" y="3203"/>
                    <a:pt x="134" y="3537"/>
                    <a:pt x="134" y="3870"/>
                  </a:cubicBezTo>
                  <a:cubicBezTo>
                    <a:pt x="100" y="4304"/>
                    <a:pt x="234" y="4771"/>
                    <a:pt x="501" y="5171"/>
                  </a:cubicBezTo>
                  <a:cubicBezTo>
                    <a:pt x="679" y="5349"/>
                    <a:pt x="931" y="5438"/>
                    <a:pt x="1188" y="5438"/>
                  </a:cubicBezTo>
                  <a:cubicBezTo>
                    <a:pt x="1316" y="5438"/>
                    <a:pt x="1446" y="5416"/>
                    <a:pt x="1568" y="5371"/>
                  </a:cubicBezTo>
                  <a:cubicBezTo>
                    <a:pt x="1835" y="5305"/>
                    <a:pt x="2035" y="5238"/>
                    <a:pt x="2235" y="5171"/>
                  </a:cubicBezTo>
                  <a:cubicBezTo>
                    <a:pt x="2402" y="5138"/>
                    <a:pt x="2569" y="5104"/>
                    <a:pt x="2736" y="5104"/>
                  </a:cubicBezTo>
                  <a:cubicBezTo>
                    <a:pt x="2755" y="5095"/>
                    <a:pt x="2777" y="5091"/>
                    <a:pt x="2802" y="5091"/>
                  </a:cubicBezTo>
                  <a:cubicBezTo>
                    <a:pt x="2861" y="5091"/>
                    <a:pt x="2932" y="5114"/>
                    <a:pt x="3002" y="5138"/>
                  </a:cubicBezTo>
                  <a:cubicBezTo>
                    <a:pt x="3069" y="5171"/>
                    <a:pt x="3102" y="5271"/>
                    <a:pt x="3102" y="5371"/>
                  </a:cubicBezTo>
                  <a:cubicBezTo>
                    <a:pt x="3102" y="5571"/>
                    <a:pt x="3002" y="5805"/>
                    <a:pt x="2836" y="5972"/>
                  </a:cubicBezTo>
                  <a:cubicBezTo>
                    <a:pt x="2669" y="6139"/>
                    <a:pt x="2435" y="6305"/>
                    <a:pt x="2202" y="6439"/>
                  </a:cubicBezTo>
                  <a:cubicBezTo>
                    <a:pt x="2102" y="6505"/>
                    <a:pt x="1968" y="6572"/>
                    <a:pt x="1835" y="6572"/>
                  </a:cubicBezTo>
                  <a:cubicBezTo>
                    <a:pt x="1768" y="6572"/>
                    <a:pt x="1668" y="6572"/>
                    <a:pt x="1601" y="6539"/>
                  </a:cubicBezTo>
                  <a:cubicBezTo>
                    <a:pt x="1535" y="6505"/>
                    <a:pt x="1501" y="6472"/>
                    <a:pt x="1435" y="6439"/>
                  </a:cubicBezTo>
                  <a:lnTo>
                    <a:pt x="1368" y="6339"/>
                  </a:lnTo>
                  <a:cubicBezTo>
                    <a:pt x="1335" y="6305"/>
                    <a:pt x="1301" y="6272"/>
                    <a:pt x="1268" y="6272"/>
                  </a:cubicBezTo>
                  <a:cubicBezTo>
                    <a:pt x="1201" y="6272"/>
                    <a:pt x="1134" y="6305"/>
                    <a:pt x="1101" y="6339"/>
                  </a:cubicBezTo>
                  <a:lnTo>
                    <a:pt x="167" y="6872"/>
                  </a:lnTo>
                  <a:cubicBezTo>
                    <a:pt x="100" y="6906"/>
                    <a:pt x="67" y="6939"/>
                    <a:pt x="67" y="7006"/>
                  </a:cubicBezTo>
                  <a:cubicBezTo>
                    <a:pt x="34" y="7073"/>
                    <a:pt x="0" y="7139"/>
                    <a:pt x="0" y="7206"/>
                  </a:cubicBezTo>
                  <a:cubicBezTo>
                    <a:pt x="0" y="7439"/>
                    <a:pt x="34" y="7706"/>
                    <a:pt x="167" y="7906"/>
                  </a:cubicBezTo>
                  <a:cubicBezTo>
                    <a:pt x="267" y="8107"/>
                    <a:pt x="434" y="8273"/>
                    <a:pt x="601" y="8373"/>
                  </a:cubicBezTo>
                  <a:cubicBezTo>
                    <a:pt x="779" y="8475"/>
                    <a:pt x="957" y="8519"/>
                    <a:pt x="1136" y="8519"/>
                  </a:cubicBezTo>
                  <a:cubicBezTo>
                    <a:pt x="1191" y="8519"/>
                    <a:pt x="1246" y="8515"/>
                    <a:pt x="1301" y="8507"/>
                  </a:cubicBezTo>
                  <a:cubicBezTo>
                    <a:pt x="1635" y="8474"/>
                    <a:pt x="1935" y="8373"/>
                    <a:pt x="2202" y="8207"/>
                  </a:cubicBezTo>
                  <a:cubicBezTo>
                    <a:pt x="2502" y="8007"/>
                    <a:pt x="2802" y="7773"/>
                    <a:pt x="3069" y="7506"/>
                  </a:cubicBezTo>
                  <a:cubicBezTo>
                    <a:pt x="3336" y="7273"/>
                    <a:pt x="3569" y="6972"/>
                    <a:pt x="3770" y="6639"/>
                  </a:cubicBezTo>
                  <a:cubicBezTo>
                    <a:pt x="3970" y="6305"/>
                    <a:pt x="4137" y="5972"/>
                    <a:pt x="4237" y="5605"/>
                  </a:cubicBezTo>
                  <a:cubicBezTo>
                    <a:pt x="4337" y="5271"/>
                    <a:pt x="4403" y="4904"/>
                    <a:pt x="4403" y="4537"/>
                  </a:cubicBezTo>
                  <a:cubicBezTo>
                    <a:pt x="4403" y="4237"/>
                    <a:pt x="4370" y="3970"/>
                    <a:pt x="4303" y="3703"/>
                  </a:cubicBezTo>
                  <a:cubicBezTo>
                    <a:pt x="4270" y="3503"/>
                    <a:pt x="4170" y="3337"/>
                    <a:pt x="4003" y="3203"/>
                  </a:cubicBezTo>
                  <a:cubicBezTo>
                    <a:pt x="3870" y="3070"/>
                    <a:pt x="3703" y="3003"/>
                    <a:pt x="3536" y="3003"/>
                  </a:cubicBezTo>
                  <a:cubicBezTo>
                    <a:pt x="3303" y="3003"/>
                    <a:pt x="3069" y="3036"/>
                    <a:pt x="2836" y="3103"/>
                  </a:cubicBezTo>
                  <a:lnTo>
                    <a:pt x="2168" y="3270"/>
                  </a:lnTo>
                  <a:cubicBezTo>
                    <a:pt x="2035" y="3303"/>
                    <a:pt x="1902" y="3337"/>
                    <a:pt x="1768" y="3337"/>
                  </a:cubicBezTo>
                  <a:cubicBezTo>
                    <a:pt x="1668" y="3337"/>
                    <a:pt x="1601" y="3303"/>
                    <a:pt x="1535" y="3270"/>
                  </a:cubicBezTo>
                  <a:cubicBezTo>
                    <a:pt x="1468" y="3203"/>
                    <a:pt x="1468" y="3103"/>
                    <a:pt x="1468" y="3036"/>
                  </a:cubicBezTo>
                  <a:cubicBezTo>
                    <a:pt x="1468" y="2903"/>
                    <a:pt x="1468" y="2803"/>
                    <a:pt x="1535" y="2703"/>
                  </a:cubicBezTo>
                  <a:cubicBezTo>
                    <a:pt x="1568" y="2636"/>
                    <a:pt x="1601" y="2536"/>
                    <a:pt x="1668" y="2469"/>
                  </a:cubicBezTo>
                  <a:cubicBezTo>
                    <a:pt x="1735" y="2369"/>
                    <a:pt x="1835" y="2302"/>
                    <a:pt x="1902" y="2236"/>
                  </a:cubicBezTo>
                  <a:cubicBezTo>
                    <a:pt x="1968" y="2169"/>
                    <a:pt x="2068" y="2102"/>
                    <a:pt x="2168" y="2069"/>
                  </a:cubicBezTo>
                  <a:cubicBezTo>
                    <a:pt x="2269" y="2002"/>
                    <a:pt x="2369" y="1969"/>
                    <a:pt x="2469" y="1936"/>
                  </a:cubicBezTo>
                  <a:cubicBezTo>
                    <a:pt x="2535" y="1936"/>
                    <a:pt x="2635" y="1936"/>
                    <a:pt x="2702" y="1969"/>
                  </a:cubicBezTo>
                  <a:cubicBezTo>
                    <a:pt x="2736" y="1969"/>
                    <a:pt x="2802" y="2002"/>
                    <a:pt x="2836" y="2036"/>
                  </a:cubicBezTo>
                  <a:lnTo>
                    <a:pt x="2902" y="2102"/>
                  </a:lnTo>
                  <a:cubicBezTo>
                    <a:pt x="2936" y="2136"/>
                    <a:pt x="2969" y="2169"/>
                    <a:pt x="3002" y="2169"/>
                  </a:cubicBezTo>
                  <a:cubicBezTo>
                    <a:pt x="3069" y="2169"/>
                    <a:pt x="3136" y="2169"/>
                    <a:pt x="3169" y="2136"/>
                  </a:cubicBezTo>
                  <a:lnTo>
                    <a:pt x="4103" y="1569"/>
                  </a:lnTo>
                  <a:cubicBezTo>
                    <a:pt x="4170" y="1535"/>
                    <a:pt x="4203" y="1502"/>
                    <a:pt x="4203" y="1435"/>
                  </a:cubicBezTo>
                  <a:cubicBezTo>
                    <a:pt x="4237" y="1402"/>
                    <a:pt x="4270" y="1335"/>
                    <a:pt x="4270" y="1268"/>
                  </a:cubicBezTo>
                  <a:cubicBezTo>
                    <a:pt x="4270" y="1035"/>
                    <a:pt x="4203" y="801"/>
                    <a:pt x="4103" y="601"/>
                  </a:cubicBezTo>
                  <a:cubicBezTo>
                    <a:pt x="4003" y="434"/>
                    <a:pt x="3870" y="268"/>
                    <a:pt x="3703" y="168"/>
                  </a:cubicBezTo>
                  <a:cubicBezTo>
                    <a:pt x="3469" y="34"/>
                    <a:pt x="3269" y="1"/>
                    <a:pt x="30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g11bd381fff0_1_131"/>
            <p:cNvSpPr/>
            <p:nvPr/>
          </p:nvSpPr>
          <p:spPr>
            <a:xfrm>
              <a:off x="4746900" y="3627625"/>
              <a:ext cx="95075" cy="241225"/>
            </a:xfrm>
            <a:custGeom>
              <a:rect b="b" l="l" r="r" t="t"/>
              <a:pathLst>
                <a:path extrusionOk="0" h="9649" w="3803">
                  <a:moveTo>
                    <a:pt x="3603" y="0"/>
                  </a:moveTo>
                  <a:cubicBezTo>
                    <a:pt x="3578" y="0"/>
                    <a:pt x="3553" y="17"/>
                    <a:pt x="3536" y="50"/>
                  </a:cubicBezTo>
                  <a:lnTo>
                    <a:pt x="200" y="1952"/>
                  </a:lnTo>
                  <a:cubicBezTo>
                    <a:pt x="134" y="1985"/>
                    <a:pt x="100" y="2052"/>
                    <a:pt x="67" y="2119"/>
                  </a:cubicBezTo>
                  <a:cubicBezTo>
                    <a:pt x="34" y="2185"/>
                    <a:pt x="0" y="2285"/>
                    <a:pt x="0" y="2385"/>
                  </a:cubicBezTo>
                  <a:lnTo>
                    <a:pt x="0" y="9457"/>
                  </a:lnTo>
                  <a:cubicBezTo>
                    <a:pt x="0" y="9524"/>
                    <a:pt x="34" y="9591"/>
                    <a:pt x="67" y="9624"/>
                  </a:cubicBezTo>
                  <a:cubicBezTo>
                    <a:pt x="84" y="9641"/>
                    <a:pt x="109" y="9649"/>
                    <a:pt x="134" y="9649"/>
                  </a:cubicBezTo>
                  <a:cubicBezTo>
                    <a:pt x="159" y="9649"/>
                    <a:pt x="184" y="9641"/>
                    <a:pt x="200" y="9624"/>
                  </a:cubicBezTo>
                  <a:lnTo>
                    <a:pt x="3603" y="7689"/>
                  </a:lnTo>
                  <a:cubicBezTo>
                    <a:pt x="3670" y="7656"/>
                    <a:pt x="3703" y="7589"/>
                    <a:pt x="3736" y="7522"/>
                  </a:cubicBezTo>
                  <a:cubicBezTo>
                    <a:pt x="3770" y="7422"/>
                    <a:pt x="3770" y="7356"/>
                    <a:pt x="3803" y="7289"/>
                  </a:cubicBezTo>
                  <a:lnTo>
                    <a:pt x="3803" y="6121"/>
                  </a:lnTo>
                  <a:cubicBezTo>
                    <a:pt x="3803" y="6055"/>
                    <a:pt x="3770" y="5988"/>
                    <a:pt x="3736" y="5921"/>
                  </a:cubicBezTo>
                  <a:cubicBezTo>
                    <a:pt x="3720" y="5905"/>
                    <a:pt x="3695" y="5896"/>
                    <a:pt x="3670" y="5896"/>
                  </a:cubicBezTo>
                  <a:cubicBezTo>
                    <a:pt x="3645" y="5896"/>
                    <a:pt x="3620" y="5905"/>
                    <a:pt x="3603" y="5921"/>
                  </a:cubicBezTo>
                  <a:lnTo>
                    <a:pt x="1335" y="7256"/>
                  </a:lnTo>
                  <a:lnTo>
                    <a:pt x="1335" y="5988"/>
                  </a:lnTo>
                  <a:lnTo>
                    <a:pt x="3403" y="4821"/>
                  </a:lnTo>
                  <a:cubicBezTo>
                    <a:pt x="3436" y="4787"/>
                    <a:pt x="3503" y="4720"/>
                    <a:pt x="3536" y="4654"/>
                  </a:cubicBezTo>
                  <a:cubicBezTo>
                    <a:pt x="3569" y="4587"/>
                    <a:pt x="3569" y="4487"/>
                    <a:pt x="3569" y="4420"/>
                  </a:cubicBezTo>
                  <a:lnTo>
                    <a:pt x="3569" y="3253"/>
                  </a:lnTo>
                  <a:cubicBezTo>
                    <a:pt x="3569" y="3186"/>
                    <a:pt x="3569" y="3119"/>
                    <a:pt x="3536" y="3053"/>
                  </a:cubicBezTo>
                  <a:cubicBezTo>
                    <a:pt x="3503" y="3036"/>
                    <a:pt x="3478" y="3028"/>
                    <a:pt x="3457" y="3028"/>
                  </a:cubicBezTo>
                  <a:cubicBezTo>
                    <a:pt x="3436" y="3028"/>
                    <a:pt x="3419" y="3036"/>
                    <a:pt x="3403" y="3053"/>
                  </a:cubicBezTo>
                  <a:lnTo>
                    <a:pt x="1335" y="4253"/>
                  </a:lnTo>
                  <a:lnTo>
                    <a:pt x="1335" y="3053"/>
                  </a:lnTo>
                  <a:lnTo>
                    <a:pt x="3536" y="1785"/>
                  </a:lnTo>
                  <a:cubicBezTo>
                    <a:pt x="3603" y="1752"/>
                    <a:pt x="3636" y="1685"/>
                    <a:pt x="3670" y="1618"/>
                  </a:cubicBezTo>
                  <a:cubicBezTo>
                    <a:pt x="3703" y="1552"/>
                    <a:pt x="3736" y="1451"/>
                    <a:pt x="3736" y="1385"/>
                  </a:cubicBezTo>
                  <a:lnTo>
                    <a:pt x="3736" y="217"/>
                  </a:lnTo>
                  <a:cubicBezTo>
                    <a:pt x="3736" y="150"/>
                    <a:pt x="3736" y="84"/>
                    <a:pt x="3670" y="50"/>
                  </a:cubicBezTo>
                  <a:cubicBezTo>
                    <a:pt x="3653" y="17"/>
                    <a:pt x="3628" y="0"/>
                    <a:pt x="36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g11bd381fff0_1_131"/>
            <p:cNvSpPr/>
            <p:nvPr/>
          </p:nvSpPr>
          <p:spPr>
            <a:xfrm>
              <a:off x="4860300" y="3597400"/>
              <a:ext cx="32550" cy="206425"/>
            </a:xfrm>
            <a:custGeom>
              <a:rect b="b" l="l" r="r" t="t"/>
              <a:pathLst>
                <a:path extrusionOk="0" h="8257" w="1302">
                  <a:moveTo>
                    <a:pt x="1168" y="0"/>
                  </a:moveTo>
                  <a:cubicBezTo>
                    <a:pt x="1143" y="0"/>
                    <a:pt x="1118" y="9"/>
                    <a:pt x="1102" y="25"/>
                  </a:cubicBezTo>
                  <a:lnTo>
                    <a:pt x="201" y="526"/>
                  </a:lnTo>
                  <a:cubicBezTo>
                    <a:pt x="134" y="559"/>
                    <a:pt x="101" y="626"/>
                    <a:pt x="68" y="692"/>
                  </a:cubicBezTo>
                  <a:cubicBezTo>
                    <a:pt x="34" y="759"/>
                    <a:pt x="1" y="859"/>
                    <a:pt x="1" y="926"/>
                  </a:cubicBezTo>
                  <a:lnTo>
                    <a:pt x="1" y="5696"/>
                  </a:lnTo>
                  <a:cubicBezTo>
                    <a:pt x="1" y="5763"/>
                    <a:pt x="34" y="5829"/>
                    <a:pt x="68" y="5863"/>
                  </a:cubicBezTo>
                  <a:cubicBezTo>
                    <a:pt x="84" y="5879"/>
                    <a:pt x="109" y="5888"/>
                    <a:pt x="134" y="5888"/>
                  </a:cubicBezTo>
                  <a:cubicBezTo>
                    <a:pt x="159" y="5888"/>
                    <a:pt x="184" y="5879"/>
                    <a:pt x="201" y="5863"/>
                  </a:cubicBezTo>
                  <a:lnTo>
                    <a:pt x="1102" y="5362"/>
                  </a:lnTo>
                  <a:cubicBezTo>
                    <a:pt x="1168" y="5296"/>
                    <a:pt x="1202" y="5262"/>
                    <a:pt x="1235" y="5196"/>
                  </a:cubicBezTo>
                  <a:cubicBezTo>
                    <a:pt x="1268" y="5096"/>
                    <a:pt x="1302" y="5029"/>
                    <a:pt x="1302" y="4929"/>
                  </a:cubicBezTo>
                  <a:lnTo>
                    <a:pt x="1302" y="192"/>
                  </a:lnTo>
                  <a:cubicBezTo>
                    <a:pt x="1302" y="125"/>
                    <a:pt x="1268" y="59"/>
                    <a:pt x="1235" y="25"/>
                  </a:cubicBezTo>
                  <a:cubicBezTo>
                    <a:pt x="1218" y="9"/>
                    <a:pt x="1193" y="0"/>
                    <a:pt x="1168" y="0"/>
                  </a:cubicBezTo>
                  <a:close/>
                  <a:moveTo>
                    <a:pt x="1168" y="5971"/>
                  </a:moveTo>
                  <a:cubicBezTo>
                    <a:pt x="1143" y="5971"/>
                    <a:pt x="1118" y="5979"/>
                    <a:pt x="1102" y="5996"/>
                  </a:cubicBezTo>
                  <a:lnTo>
                    <a:pt x="201" y="6530"/>
                  </a:lnTo>
                  <a:cubicBezTo>
                    <a:pt x="134" y="6563"/>
                    <a:pt x="101" y="6630"/>
                    <a:pt x="68" y="6697"/>
                  </a:cubicBezTo>
                  <a:cubicBezTo>
                    <a:pt x="34" y="6763"/>
                    <a:pt x="1" y="6863"/>
                    <a:pt x="1" y="6930"/>
                  </a:cubicBezTo>
                  <a:lnTo>
                    <a:pt x="1" y="8064"/>
                  </a:lnTo>
                  <a:cubicBezTo>
                    <a:pt x="1" y="8131"/>
                    <a:pt x="34" y="8198"/>
                    <a:pt x="68" y="8231"/>
                  </a:cubicBezTo>
                  <a:cubicBezTo>
                    <a:pt x="84" y="8248"/>
                    <a:pt x="109" y="8256"/>
                    <a:pt x="134" y="8256"/>
                  </a:cubicBezTo>
                  <a:cubicBezTo>
                    <a:pt x="159" y="8256"/>
                    <a:pt x="184" y="8248"/>
                    <a:pt x="201" y="8231"/>
                  </a:cubicBezTo>
                  <a:lnTo>
                    <a:pt x="1102" y="7731"/>
                  </a:lnTo>
                  <a:cubicBezTo>
                    <a:pt x="1168" y="7664"/>
                    <a:pt x="1202" y="7631"/>
                    <a:pt x="1235" y="7564"/>
                  </a:cubicBezTo>
                  <a:cubicBezTo>
                    <a:pt x="1268" y="7464"/>
                    <a:pt x="1302" y="7397"/>
                    <a:pt x="1302" y="7297"/>
                  </a:cubicBezTo>
                  <a:lnTo>
                    <a:pt x="1302" y="6196"/>
                  </a:lnTo>
                  <a:cubicBezTo>
                    <a:pt x="1302" y="6130"/>
                    <a:pt x="1268" y="6063"/>
                    <a:pt x="1235" y="5996"/>
                  </a:cubicBezTo>
                  <a:cubicBezTo>
                    <a:pt x="1218" y="5979"/>
                    <a:pt x="1193" y="5971"/>
                    <a:pt x="1168" y="597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g11bd381fff0_1_131"/>
            <p:cNvSpPr/>
            <p:nvPr/>
          </p:nvSpPr>
          <p:spPr>
            <a:xfrm>
              <a:off x="4914525" y="3565700"/>
              <a:ext cx="32525" cy="207250"/>
            </a:xfrm>
            <a:custGeom>
              <a:rect b="b" l="l" r="r" t="t"/>
              <a:pathLst>
                <a:path extrusionOk="0" h="8290" w="1301">
                  <a:moveTo>
                    <a:pt x="1168" y="1"/>
                  </a:moveTo>
                  <a:cubicBezTo>
                    <a:pt x="1143" y="1"/>
                    <a:pt x="1118" y="9"/>
                    <a:pt x="1101" y="26"/>
                  </a:cubicBezTo>
                  <a:lnTo>
                    <a:pt x="200" y="559"/>
                  </a:lnTo>
                  <a:cubicBezTo>
                    <a:pt x="133" y="593"/>
                    <a:pt x="100" y="659"/>
                    <a:pt x="67" y="726"/>
                  </a:cubicBezTo>
                  <a:cubicBezTo>
                    <a:pt x="33" y="793"/>
                    <a:pt x="0" y="860"/>
                    <a:pt x="0" y="960"/>
                  </a:cubicBezTo>
                  <a:lnTo>
                    <a:pt x="0" y="5696"/>
                  </a:lnTo>
                  <a:cubicBezTo>
                    <a:pt x="0" y="5763"/>
                    <a:pt x="0" y="5830"/>
                    <a:pt x="67" y="5897"/>
                  </a:cubicBezTo>
                  <a:cubicBezTo>
                    <a:pt x="83" y="5913"/>
                    <a:pt x="108" y="5922"/>
                    <a:pt x="133" y="5922"/>
                  </a:cubicBezTo>
                  <a:cubicBezTo>
                    <a:pt x="159" y="5922"/>
                    <a:pt x="184" y="5913"/>
                    <a:pt x="200" y="5897"/>
                  </a:cubicBezTo>
                  <a:lnTo>
                    <a:pt x="1101" y="5363"/>
                  </a:lnTo>
                  <a:cubicBezTo>
                    <a:pt x="1168" y="5329"/>
                    <a:pt x="1201" y="5263"/>
                    <a:pt x="1234" y="5196"/>
                  </a:cubicBezTo>
                  <a:cubicBezTo>
                    <a:pt x="1268" y="5129"/>
                    <a:pt x="1301" y="5063"/>
                    <a:pt x="1301" y="4963"/>
                  </a:cubicBezTo>
                  <a:lnTo>
                    <a:pt x="1301" y="226"/>
                  </a:lnTo>
                  <a:cubicBezTo>
                    <a:pt x="1301" y="159"/>
                    <a:pt x="1268" y="92"/>
                    <a:pt x="1234" y="26"/>
                  </a:cubicBezTo>
                  <a:cubicBezTo>
                    <a:pt x="1218" y="9"/>
                    <a:pt x="1193" y="1"/>
                    <a:pt x="1168" y="1"/>
                  </a:cubicBezTo>
                  <a:close/>
                  <a:moveTo>
                    <a:pt x="1168" y="6005"/>
                  </a:moveTo>
                  <a:cubicBezTo>
                    <a:pt x="1143" y="6005"/>
                    <a:pt x="1118" y="6013"/>
                    <a:pt x="1101" y="6030"/>
                  </a:cubicBezTo>
                  <a:lnTo>
                    <a:pt x="200" y="6564"/>
                  </a:lnTo>
                  <a:cubicBezTo>
                    <a:pt x="133" y="6597"/>
                    <a:pt x="100" y="6664"/>
                    <a:pt x="67" y="6730"/>
                  </a:cubicBezTo>
                  <a:cubicBezTo>
                    <a:pt x="33" y="6797"/>
                    <a:pt x="0" y="6864"/>
                    <a:pt x="0" y="6964"/>
                  </a:cubicBezTo>
                  <a:lnTo>
                    <a:pt x="0" y="8065"/>
                  </a:lnTo>
                  <a:cubicBezTo>
                    <a:pt x="0" y="8131"/>
                    <a:pt x="0" y="8198"/>
                    <a:pt x="67" y="8265"/>
                  </a:cubicBezTo>
                  <a:cubicBezTo>
                    <a:pt x="83" y="8282"/>
                    <a:pt x="108" y="8290"/>
                    <a:pt x="133" y="8290"/>
                  </a:cubicBezTo>
                  <a:cubicBezTo>
                    <a:pt x="159" y="8290"/>
                    <a:pt x="184" y="8282"/>
                    <a:pt x="200" y="8265"/>
                  </a:cubicBezTo>
                  <a:lnTo>
                    <a:pt x="1101" y="7731"/>
                  </a:lnTo>
                  <a:cubicBezTo>
                    <a:pt x="1168" y="7698"/>
                    <a:pt x="1201" y="7631"/>
                    <a:pt x="1234" y="7564"/>
                  </a:cubicBezTo>
                  <a:cubicBezTo>
                    <a:pt x="1268" y="7498"/>
                    <a:pt x="1301" y="7431"/>
                    <a:pt x="1301" y="7331"/>
                  </a:cubicBezTo>
                  <a:lnTo>
                    <a:pt x="1301" y="6197"/>
                  </a:lnTo>
                  <a:cubicBezTo>
                    <a:pt x="1301" y="6130"/>
                    <a:pt x="1268" y="6063"/>
                    <a:pt x="1234" y="6030"/>
                  </a:cubicBezTo>
                  <a:cubicBezTo>
                    <a:pt x="1218" y="6013"/>
                    <a:pt x="1193" y="6005"/>
                    <a:pt x="1168" y="600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g11bd381fff0_1_131"/>
            <p:cNvSpPr/>
            <p:nvPr/>
          </p:nvSpPr>
          <p:spPr>
            <a:xfrm>
              <a:off x="4968725" y="3534850"/>
              <a:ext cx="32550" cy="206425"/>
            </a:xfrm>
            <a:custGeom>
              <a:rect b="b" l="l" r="r" t="t"/>
              <a:pathLst>
                <a:path extrusionOk="0" h="8257" w="1302">
                  <a:moveTo>
                    <a:pt x="1155" y="0"/>
                  </a:moveTo>
                  <a:cubicBezTo>
                    <a:pt x="1134" y="0"/>
                    <a:pt x="1118" y="9"/>
                    <a:pt x="1101" y="25"/>
                  </a:cubicBezTo>
                  <a:lnTo>
                    <a:pt x="200" y="526"/>
                  </a:lnTo>
                  <a:cubicBezTo>
                    <a:pt x="134" y="592"/>
                    <a:pt x="67" y="626"/>
                    <a:pt x="67" y="693"/>
                  </a:cubicBezTo>
                  <a:cubicBezTo>
                    <a:pt x="0" y="793"/>
                    <a:pt x="0" y="859"/>
                    <a:pt x="0" y="959"/>
                  </a:cubicBezTo>
                  <a:lnTo>
                    <a:pt x="0" y="5696"/>
                  </a:lnTo>
                  <a:cubicBezTo>
                    <a:pt x="0" y="5763"/>
                    <a:pt x="0" y="5830"/>
                    <a:pt x="67" y="5863"/>
                  </a:cubicBezTo>
                  <a:cubicBezTo>
                    <a:pt x="84" y="5880"/>
                    <a:pt x="100" y="5888"/>
                    <a:pt x="121" y="5888"/>
                  </a:cubicBezTo>
                  <a:cubicBezTo>
                    <a:pt x="142" y="5888"/>
                    <a:pt x="167" y="5880"/>
                    <a:pt x="200" y="5863"/>
                  </a:cubicBezTo>
                  <a:lnTo>
                    <a:pt x="1101" y="5363"/>
                  </a:lnTo>
                  <a:cubicBezTo>
                    <a:pt x="1134" y="5329"/>
                    <a:pt x="1201" y="5263"/>
                    <a:pt x="1234" y="5196"/>
                  </a:cubicBezTo>
                  <a:cubicBezTo>
                    <a:pt x="1268" y="5129"/>
                    <a:pt x="1268" y="5029"/>
                    <a:pt x="1268" y="4962"/>
                  </a:cubicBezTo>
                  <a:lnTo>
                    <a:pt x="1268" y="192"/>
                  </a:lnTo>
                  <a:cubicBezTo>
                    <a:pt x="1301" y="125"/>
                    <a:pt x="1268" y="59"/>
                    <a:pt x="1234" y="25"/>
                  </a:cubicBezTo>
                  <a:cubicBezTo>
                    <a:pt x="1201" y="9"/>
                    <a:pt x="1176" y="0"/>
                    <a:pt x="1155" y="0"/>
                  </a:cubicBezTo>
                  <a:close/>
                  <a:moveTo>
                    <a:pt x="1155" y="5980"/>
                  </a:moveTo>
                  <a:cubicBezTo>
                    <a:pt x="1134" y="5980"/>
                    <a:pt x="1118" y="5996"/>
                    <a:pt x="1101" y="6030"/>
                  </a:cubicBezTo>
                  <a:lnTo>
                    <a:pt x="200" y="6530"/>
                  </a:lnTo>
                  <a:cubicBezTo>
                    <a:pt x="134" y="6563"/>
                    <a:pt x="67" y="6630"/>
                    <a:pt x="67" y="6697"/>
                  </a:cubicBezTo>
                  <a:cubicBezTo>
                    <a:pt x="0" y="6764"/>
                    <a:pt x="0" y="6864"/>
                    <a:pt x="0" y="6930"/>
                  </a:cubicBezTo>
                  <a:lnTo>
                    <a:pt x="0" y="8065"/>
                  </a:lnTo>
                  <a:cubicBezTo>
                    <a:pt x="0" y="8131"/>
                    <a:pt x="0" y="8198"/>
                    <a:pt x="67" y="8231"/>
                  </a:cubicBezTo>
                  <a:cubicBezTo>
                    <a:pt x="84" y="8248"/>
                    <a:pt x="100" y="8256"/>
                    <a:pt x="121" y="8256"/>
                  </a:cubicBezTo>
                  <a:cubicBezTo>
                    <a:pt x="142" y="8256"/>
                    <a:pt x="167" y="8248"/>
                    <a:pt x="200" y="8231"/>
                  </a:cubicBezTo>
                  <a:lnTo>
                    <a:pt x="1101" y="7731"/>
                  </a:lnTo>
                  <a:cubicBezTo>
                    <a:pt x="1134" y="7698"/>
                    <a:pt x="1201" y="7631"/>
                    <a:pt x="1234" y="7564"/>
                  </a:cubicBezTo>
                  <a:cubicBezTo>
                    <a:pt x="1268" y="7497"/>
                    <a:pt x="1268" y="7397"/>
                    <a:pt x="1268" y="7331"/>
                  </a:cubicBezTo>
                  <a:lnTo>
                    <a:pt x="1268" y="6197"/>
                  </a:lnTo>
                  <a:cubicBezTo>
                    <a:pt x="1301" y="6130"/>
                    <a:pt x="1268" y="6063"/>
                    <a:pt x="1234" y="6030"/>
                  </a:cubicBezTo>
                  <a:cubicBezTo>
                    <a:pt x="1201" y="5996"/>
                    <a:pt x="1176" y="5980"/>
                    <a:pt x="1155" y="598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g11bd381fff0_1_131"/>
            <p:cNvSpPr/>
            <p:nvPr/>
          </p:nvSpPr>
          <p:spPr>
            <a:xfrm>
              <a:off x="3994700" y="3772725"/>
              <a:ext cx="137625" cy="262100"/>
            </a:xfrm>
            <a:custGeom>
              <a:rect b="b" l="l" r="r" t="t"/>
              <a:pathLst>
                <a:path extrusionOk="0" h="10484" w="5505">
                  <a:moveTo>
                    <a:pt x="2769" y="2819"/>
                  </a:moveTo>
                  <a:lnTo>
                    <a:pt x="3403" y="5388"/>
                  </a:lnTo>
                  <a:lnTo>
                    <a:pt x="2102" y="6122"/>
                  </a:lnTo>
                  <a:lnTo>
                    <a:pt x="2102" y="6122"/>
                  </a:lnTo>
                  <a:lnTo>
                    <a:pt x="2769" y="2819"/>
                  </a:lnTo>
                  <a:close/>
                  <a:moveTo>
                    <a:pt x="3532" y="1"/>
                  </a:moveTo>
                  <a:cubicBezTo>
                    <a:pt x="3494" y="1"/>
                    <a:pt x="3453" y="17"/>
                    <a:pt x="3403" y="51"/>
                  </a:cubicBezTo>
                  <a:lnTo>
                    <a:pt x="2102" y="784"/>
                  </a:lnTo>
                  <a:cubicBezTo>
                    <a:pt x="2002" y="851"/>
                    <a:pt x="1901" y="951"/>
                    <a:pt x="1868" y="1051"/>
                  </a:cubicBezTo>
                  <a:cubicBezTo>
                    <a:pt x="1801" y="1185"/>
                    <a:pt x="1768" y="1285"/>
                    <a:pt x="1735" y="1385"/>
                  </a:cubicBezTo>
                  <a:lnTo>
                    <a:pt x="33" y="10091"/>
                  </a:lnTo>
                  <a:cubicBezTo>
                    <a:pt x="0" y="10158"/>
                    <a:pt x="0" y="10225"/>
                    <a:pt x="0" y="10291"/>
                  </a:cubicBezTo>
                  <a:cubicBezTo>
                    <a:pt x="0" y="10358"/>
                    <a:pt x="0" y="10391"/>
                    <a:pt x="33" y="10458"/>
                  </a:cubicBezTo>
                  <a:cubicBezTo>
                    <a:pt x="50" y="10475"/>
                    <a:pt x="75" y="10483"/>
                    <a:pt x="100" y="10483"/>
                  </a:cubicBezTo>
                  <a:cubicBezTo>
                    <a:pt x="125" y="10483"/>
                    <a:pt x="150" y="10475"/>
                    <a:pt x="167" y="10458"/>
                  </a:cubicBezTo>
                  <a:lnTo>
                    <a:pt x="1168" y="9858"/>
                  </a:lnTo>
                  <a:cubicBezTo>
                    <a:pt x="1268" y="9824"/>
                    <a:pt x="1334" y="9724"/>
                    <a:pt x="1401" y="9624"/>
                  </a:cubicBezTo>
                  <a:cubicBezTo>
                    <a:pt x="1434" y="9557"/>
                    <a:pt x="1468" y="9457"/>
                    <a:pt x="1468" y="9391"/>
                  </a:cubicBezTo>
                  <a:lnTo>
                    <a:pt x="1701" y="8256"/>
                  </a:lnTo>
                  <a:lnTo>
                    <a:pt x="3803" y="7022"/>
                  </a:lnTo>
                  <a:lnTo>
                    <a:pt x="4036" y="7923"/>
                  </a:lnTo>
                  <a:cubicBezTo>
                    <a:pt x="4036" y="7990"/>
                    <a:pt x="4070" y="8023"/>
                    <a:pt x="4103" y="8056"/>
                  </a:cubicBezTo>
                  <a:cubicBezTo>
                    <a:pt x="4131" y="8085"/>
                    <a:pt x="4159" y="8095"/>
                    <a:pt x="4190" y="8095"/>
                  </a:cubicBezTo>
                  <a:cubicBezTo>
                    <a:pt x="4232" y="8095"/>
                    <a:pt x="4279" y="8076"/>
                    <a:pt x="4337" y="8056"/>
                  </a:cubicBezTo>
                  <a:lnTo>
                    <a:pt x="5337" y="7456"/>
                  </a:lnTo>
                  <a:cubicBezTo>
                    <a:pt x="5404" y="7423"/>
                    <a:pt x="5437" y="7389"/>
                    <a:pt x="5471" y="7322"/>
                  </a:cubicBezTo>
                  <a:cubicBezTo>
                    <a:pt x="5504" y="7256"/>
                    <a:pt x="5504" y="7156"/>
                    <a:pt x="5504" y="7089"/>
                  </a:cubicBezTo>
                  <a:cubicBezTo>
                    <a:pt x="5504" y="7022"/>
                    <a:pt x="5504" y="6989"/>
                    <a:pt x="5471" y="6922"/>
                  </a:cubicBezTo>
                  <a:lnTo>
                    <a:pt x="3736" y="251"/>
                  </a:lnTo>
                  <a:cubicBezTo>
                    <a:pt x="3736" y="151"/>
                    <a:pt x="3703" y="84"/>
                    <a:pt x="3636" y="51"/>
                  </a:cubicBezTo>
                  <a:cubicBezTo>
                    <a:pt x="3603" y="17"/>
                    <a:pt x="3569" y="1"/>
                    <a:pt x="353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g11bd381fff0_1_131"/>
            <p:cNvSpPr/>
            <p:nvPr/>
          </p:nvSpPr>
          <p:spPr>
            <a:xfrm>
              <a:off x="4123950" y="3682450"/>
              <a:ext cx="118450" cy="252300"/>
            </a:xfrm>
            <a:custGeom>
              <a:rect b="b" l="l" r="r" t="t"/>
              <a:pathLst>
                <a:path extrusionOk="0" h="10092" w="4738">
                  <a:moveTo>
                    <a:pt x="4575" y="1"/>
                  </a:moveTo>
                  <a:cubicBezTo>
                    <a:pt x="4545" y="1"/>
                    <a:pt x="4520" y="9"/>
                    <a:pt x="4504" y="26"/>
                  </a:cubicBezTo>
                  <a:lnTo>
                    <a:pt x="234" y="2494"/>
                  </a:lnTo>
                  <a:cubicBezTo>
                    <a:pt x="167" y="2527"/>
                    <a:pt x="101" y="2594"/>
                    <a:pt x="101" y="2661"/>
                  </a:cubicBezTo>
                  <a:cubicBezTo>
                    <a:pt x="34" y="2761"/>
                    <a:pt x="34" y="2861"/>
                    <a:pt x="0" y="2928"/>
                  </a:cubicBezTo>
                  <a:lnTo>
                    <a:pt x="0" y="4229"/>
                  </a:lnTo>
                  <a:cubicBezTo>
                    <a:pt x="0" y="4295"/>
                    <a:pt x="34" y="4395"/>
                    <a:pt x="101" y="4429"/>
                  </a:cubicBezTo>
                  <a:cubicBezTo>
                    <a:pt x="117" y="4445"/>
                    <a:pt x="142" y="4454"/>
                    <a:pt x="167" y="4454"/>
                  </a:cubicBezTo>
                  <a:cubicBezTo>
                    <a:pt x="192" y="4454"/>
                    <a:pt x="217" y="4445"/>
                    <a:pt x="234" y="4429"/>
                  </a:cubicBezTo>
                  <a:lnTo>
                    <a:pt x="1635" y="3628"/>
                  </a:lnTo>
                  <a:lnTo>
                    <a:pt x="1635" y="9866"/>
                  </a:lnTo>
                  <a:cubicBezTo>
                    <a:pt x="1635" y="9966"/>
                    <a:pt x="1668" y="10033"/>
                    <a:pt x="1702" y="10066"/>
                  </a:cubicBezTo>
                  <a:cubicBezTo>
                    <a:pt x="1718" y="10083"/>
                    <a:pt x="1743" y="10091"/>
                    <a:pt x="1773" y="10091"/>
                  </a:cubicBezTo>
                  <a:cubicBezTo>
                    <a:pt x="1802" y="10091"/>
                    <a:pt x="1835" y="10083"/>
                    <a:pt x="1868" y="10066"/>
                  </a:cubicBezTo>
                  <a:lnTo>
                    <a:pt x="2903" y="9466"/>
                  </a:lnTo>
                  <a:cubicBezTo>
                    <a:pt x="2969" y="9432"/>
                    <a:pt x="3003" y="9366"/>
                    <a:pt x="3036" y="9299"/>
                  </a:cubicBezTo>
                  <a:cubicBezTo>
                    <a:pt x="3069" y="9199"/>
                    <a:pt x="3103" y="9099"/>
                    <a:pt x="3103" y="9032"/>
                  </a:cubicBezTo>
                  <a:lnTo>
                    <a:pt x="3103" y="2761"/>
                  </a:lnTo>
                  <a:lnTo>
                    <a:pt x="4504" y="1960"/>
                  </a:lnTo>
                  <a:cubicBezTo>
                    <a:pt x="4570" y="1927"/>
                    <a:pt x="4637" y="1860"/>
                    <a:pt x="4670" y="1794"/>
                  </a:cubicBezTo>
                  <a:cubicBezTo>
                    <a:pt x="4704" y="1694"/>
                    <a:pt x="4704" y="1593"/>
                    <a:pt x="4704" y="1493"/>
                  </a:cubicBezTo>
                  <a:lnTo>
                    <a:pt x="4704" y="226"/>
                  </a:lnTo>
                  <a:cubicBezTo>
                    <a:pt x="4737" y="126"/>
                    <a:pt x="4704" y="59"/>
                    <a:pt x="4670" y="26"/>
                  </a:cubicBezTo>
                  <a:cubicBezTo>
                    <a:pt x="4637" y="9"/>
                    <a:pt x="4604" y="1"/>
                    <a:pt x="45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g11bd381fff0_1_131"/>
            <p:cNvSpPr/>
            <p:nvPr/>
          </p:nvSpPr>
          <p:spPr>
            <a:xfrm>
              <a:off x="4249050" y="3609900"/>
              <a:ext cx="118425" cy="253125"/>
            </a:xfrm>
            <a:custGeom>
              <a:rect b="b" l="l" r="r" t="t"/>
              <a:pathLst>
                <a:path extrusionOk="0" h="10125" w="4737">
                  <a:moveTo>
                    <a:pt x="4574" y="1"/>
                  </a:moveTo>
                  <a:cubicBezTo>
                    <a:pt x="4545" y="1"/>
                    <a:pt x="4520" y="9"/>
                    <a:pt x="4503" y="26"/>
                  </a:cubicBezTo>
                  <a:lnTo>
                    <a:pt x="234" y="2494"/>
                  </a:lnTo>
                  <a:cubicBezTo>
                    <a:pt x="167" y="2561"/>
                    <a:pt x="100" y="2627"/>
                    <a:pt x="100" y="2694"/>
                  </a:cubicBezTo>
                  <a:cubicBezTo>
                    <a:pt x="33" y="2761"/>
                    <a:pt x="33" y="2861"/>
                    <a:pt x="0" y="2961"/>
                  </a:cubicBezTo>
                  <a:lnTo>
                    <a:pt x="0" y="4262"/>
                  </a:lnTo>
                  <a:cubicBezTo>
                    <a:pt x="0" y="4329"/>
                    <a:pt x="33" y="4395"/>
                    <a:pt x="100" y="4462"/>
                  </a:cubicBezTo>
                  <a:cubicBezTo>
                    <a:pt x="117" y="4479"/>
                    <a:pt x="142" y="4487"/>
                    <a:pt x="167" y="4487"/>
                  </a:cubicBezTo>
                  <a:cubicBezTo>
                    <a:pt x="192" y="4487"/>
                    <a:pt x="217" y="4479"/>
                    <a:pt x="234" y="4462"/>
                  </a:cubicBezTo>
                  <a:lnTo>
                    <a:pt x="1635" y="3662"/>
                  </a:lnTo>
                  <a:lnTo>
                    <a:pt x="1635" y="9899"/>
                  </a:lnTo>
                  <a:cubicBezTo>
                    <a:pt x="1635" y="9966"/>
                    <a:pt x="1668" y="10033"/>
                    <a:pt x="1701" y="10099"/>
                  </a:cubicBezTo>
                  <a:cubicBezTo>
                    <a:pt x="1718" y="10116"/>
                    <a:pt x="1743" y="10124"/>
                    <a:pt x="1772" y="10124"/>
                  </a:cubicBezTo>
                  <a:cubicBezTo>
                    <a:pt x="1801" y="10124"/>
                    <a:pt x="1835" y="10116"/>
                    <a:pt x="1868" y="10099"/>
                  </a:cubicBezTo>
                  <a:lnTo>
                    <a:pt x="2902" y="9499"/>
                  </a:lnTo>
                  <a:cubicBezTo>
                    <a:pt x="2969" y="9432"/>
                    <a:pt x="3002" y="9366"/>
                    <a:pt x="3036" y="9299"/>
                  </a:cubicBezTo>
                  <a:cubicBezTo>
                    <a:pt x="3069" y="9232"/>
                    <a:pt x="3102" y="9132"/>
                    <a:pt x="3102" y="9032"/>
                  </a:cubicBezTo>
                  <a:lnTo>
                    <a:pt x="3102" y="2794"/>
                  </a:lnTo>
                  <a:lnTo>
                    <a:pt x="4503" y="1994"/>
                  </a:lnTo>
                  <a:cubicBezTo>
                    <a:pt x="4570" y="1927"/>
                    <a:pt x="4637" y="1860"/>
                    <a:pt x="4670" y="1794"/>
                  </a:cubicBezTo>
                  <a:cubicBezTo>
                    <a:pt x="4703" y="1693"/>
                    <a:pt x="4703" y="1627"/>
                    <a:pt x="4703" y="1527"/>
                  </a:cubicBezTo>
                  <a:lnTo>
                    <a:pt x="4703" y="226"/>
                  </a:lnTo>
                  <a:cubicBezTo>
                    <a:pt x="4737" y="159"/>
                    <a:pt x="4703" y="92"/>
                    <a:pt x="4670" y="26"/>
                  </a:cubicBezTo>
                  <a:cubicBezTo>
                    <a:pt x="4637" y="9"/>
                    <a:pt x="4603" y="1"/>
                    <a:pt x="45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g11bd381fff0_1_131"/>
            <p:cNvSpPr/>
            <p:nvPr/>
          </p:nvSpPr>
          <p:spPr>
            <a:xfrm>
              <a:off x="4384975" y="3540675"/>
              <a:ext cx="105100" cy="267300"/>
            </a:xfrm>
            <a:custGeom>
              <a:rect b="b" l="l" r="r" t="t"/>
              <a:pathLst>
                <a:path extrusionOk="0" h="10692" w="4204">
                  <a:moveTo>
                    <a:pt x="3986" y="1"/>
                  </a:moveTo>
                  <a:cubicBezTo>
                    <a:pt x="3961" y="1"/>
                    <a:pt x="3936" y="9"/>
                    <a:pt x="3903" y="26"/>
                  </a:cubicBezTo>
                  <a:lnTo>
                    <a:pt x="234" y="2161"/>
                  </a:lnTo>
                  <a:cubicBezTo>
                    <a:pt x="167" y="2194"/>
                    <a:pt x="100" y="2261"/>
                    <a:pt x="67" y="2328"/>
                  </a:cubicBezTo>
                  <a:cubicBezTo>
                    <a:pt x="34" y="2394"/>
                    <a:pt x="0" y="2494"/>
                    <a:pt x="0" y="2594"/>
                  </a:cubicBezTo>
                  <a:lnTo>
                    <a:pt x="0" y="10467"/>
                  </a:lnTo>
                  <a:cubicBezTo>
                    <a:pt x="0" y="10567"/>
                    <a:pt x="34" y="10634"/>
                    <a:pt x="67" y="10667"/>
                  </a:cubicBezTo>
                  <a:cubicBezTo>
                    <a:pt x="84" y="10684"/>
                    <a:pt x="109" y="10692"/>
                    <a:pt x="138" y="10692"/>
                  </a:cubicBezTo>
                  <a:cubicBezTo>
                    <a:pt x="167" y="10692"/>
                    <a:pt x="200" y="10684"/>
                    <a:pt x="234" y="10667"/>
                  </a:cubicBezTo>
                  <a:lnTo>
                    <a:pt x="3970" y="8499"/>
                  </a:lnTo>
                  <a:cubicBezTo>
                    <a:pt x="4036" y="8465"/>
                    <a:pt x="4103" y="8399"/>
                    <a:pt x="4137" y="8332"/>
                  </a:cubicBezTo>
                  <a:cubicBezTo>
                    <a:pt x="4170" y="8232"/>
                    <a:pt x="4170" y="8132"/>
                    <a:pt x="4170" y="8065"/>
                  </a:cubicBezTo>
                  <a:lnTo>
                    <a:pt x="4170" y="6764"/>
                  </a:lnTo>
                  <a:cubicBezTo>
                    <a:pt x="4203" y="6697"/>
                    <a:pt x="4170" y="6631"/>
                    <a:pt x="4137" y="6564"/>
                  </a:cubicBezTo>
                  <a:cubicBezTo>
                    <a:pt x="4103" y="6547"/>
                    <a:pt x="4070" y="6539"/>
                    <a:pt x="4041" y="6539"/>
                  </a:cubicBezTo>
                  <a:cubicBezTo>
                    <a:pt x="4011" y="6539"/>
                    <a:pt x="3986" y="6547"/>
                    <a:pt x="3970" y="6564"/>
                  </a:cubicBezTo>
                  <a:lnTo>
                    <a:pt x="1468" y="7998"/>
                  </a:lnTo>
                  <a:lnTo>
                    <a:pt x="1468" y="6631"/>
                  </a:lnTo>
                  <a:lnTo>
                    <a:pt x="3736" y="5330"/>
                  </a:lnTo>
                  <a:cubicBezTo>
                    <a:pt x="3803" y="5296"/>
                    <a:pt x="3870" y="5230"/>
                    <a:pt x="3903" y="5130"/>
                  </a:cubicBezTo>
                  <a:cubicBezTo>
                    <a:pt x="3936" y="5063"/>
                    <a:pt x="3936" y="4963"/>
                    <a:pt x="3936" y="4863"/>
                  </a:cubicBezTo>
                  <a:lnTo>
                    <a:pt x="3936" y="3595"/>
                  </a:lnTo>
                  <a:cubicBezTo>
                    <a:pt x="3970" y="3495"/>
                    <a:pt x="3936" y="3428"/>
                    <a:pt x="3903" y="3395"/>
                  </a:cubicBezTo>
                  <a:cubicBezTo>
                    <a:pt x="3870" y="3378"/>
                    <a:pt x="3836" y="3370"/>
                    <a:pt x="3807" y="3370"/>
                  </a:cubicBezTo>
                  <a:cubicBezTo>
                    <a:pt x="3778" y="3370"/>
                    <a:pt x="3753" y="3378"/>
                    <a:pt x="3736" y="3395"/>
                  </a:cubicBezTo>
                  <a:lnTo>
                    <a:pt x="1468" y="4696"/>
                  </a:lnTo>
                  <a:lnTo>
                    <a:pt x="1468" y="3362"/>
                  </a:lnTo>
                  <a:lnTo>
                    <a:pt x="3903" y="1961"/>
                  </a:lnTo>
                  <a:cubicBezTo>
                    <a:pt x="3970" y="1927"/>
                    <a:pt x="4036" y="1861"/>
                    <a:pt x="4070" y="1794"/>
                  </a:cubicBezTo>
                  <a:cubicBezTo>
                    <a:pt x="4103" y="1694"/>
                    <a:pt x="4137" y="1627"/>
                    <a:pt x="4137" y="1527"/>
                  </a:cubicBezTo>
                  <a:lnTo>
                    <a:pt x="4137" y="226"/>
                  </a:lnTo>
                  <a:cubicBezTo>
                    <a:pt x="4137" y="159"/>
                    <a:pt x="4103" y="93"/>
                    <a:pt x="4070" y="26"/>
                  </a:cubicBezTo>
                  <a:cubicBezTo>
                    <a:pt x="4036" y="9"/>
                    <a:pt x="4011" y="1"/>
                    <a:pt x="398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g11bd381fff0_1_131"/>
            <p:cNvSpPr/>
            <p:nvPr/>
          </p:nvSpPr>
          <p:spPr>
            <a:xfrm>
              <a:off x="4512550" y="3459800"/>
              <a:ext cx="115950" cy="274800"/>
            </a:xfrm>
            <a:custGeom>
              <a:rect b="b" l="l" r="r" t="t"/>
              <a:pathLst>
                <a:path extrusionOk="0" h="10992" w="4638">
                  <a:moveTo>
                    <a:pt x="4504" y="0"/>
                  </a:moveTo>
                  <a:cubicBezTo>
                    <a:pt x="4479" y="0"/>
                    <a:pt x="4454" y="9"/>
                    <a:pt x="4437" y="25"/>
                  </a:cubicBezTo>
                  <a:lnTo>
                    <a:pt x="3403" y="626"/>
                  </a:lnTo>
                  <a:cubicBezTo>
                    <a:pt x="3337" y="659"/>
                    <a:pt x="3270" y="726"/>
                    <a:pt x="3237" y="792"/>
                  </a:cubicBezTo>
                  <a:cubicBezTo>
                    <a:pt x="3203" y="893"/>
                    <a:pt x="3170" y="993"/>
                    <a:pt x="3170" y="1093"/>
                  </a:cubicBezTo>
                  <a:lnTo>
                    <a:pt x="3170" y="5196"/>
                  </a:lnTo>
                  <a:lnTo>
                    <a:pt x="1369" y="2060"/>
                  </a:lnTo>
                  <a:cubicBezTo>
                    <a:pt x="1335" y="2027"/>
                    <a:pt x="1302" y="1993"/>
                    <a:pt x="1268" y="1960"/>
                  </a:cubicBezTo>
                  <a:cubicBezTo>
                    <a:pt x="1240" y="1932"/>
                    <a:pt x="1212" y="1921"/>
                    <a:pt x="1181" y="1921"/>
                  </a:cubicBezTo>
                  <a:cubicBezTo>
                    <a:pt x="1139" y="1921"/>
                    <a:pt x="1093" y="1941"/>
                    <a:pt x="1035" y="1960"/>
                  </a:cubicBezTo>
                  <a:lnTo>
                    <a:pt x="201" y="2427"/>
                  </a:lnTo>
                  <a:cubicBezTo>
                    <a:pt x="134" y="2494"/>
                    <a:pt x="68" y="2560"/>
                    <a:pt x="68" y="2627"/>
                  </a:cubicBezTo>
                  <a:cubicBezTo>
                    <a:pt x="1" y="2694"/>
                    <a:pt x="1" y="2794"/>
                    <a:pt x="1" y="2894"/>
                  </a:cubicBezTo>
                  <a:lnTo>
                    <a:pt x="1" y="10766"/>
                  </a:lnTo>
                  <a:cubicBezTo>
                    <a:pt x="1" y="10833"/>
                    <a:pt x="1" y="10900"/>
                    <a:pt x="68" y="10966"/>
                  </a:cubicBezTo>
                  <a:cubicBezTo>
                    <a:pt x="84" y="10983"/>
                    <a:pt x="109" y="10991"/>
                    <a:pt x="134" y="10991"/>
                  </a:cubicBezTo>
                  <a:cubicBezTo>
                    <a:pt x="159" y="10991"/>
                    <a:pt x="184" y="10983"/>
                    <a:pt x="201" y="10966"/>
                  </a:cubicBezTo>
                  <a:lnTo>
                    <a:pt x="1235" y="10366"/>
                  </a:lnTo>
                  <a:cubicBezTo>
                    <a:pt x="1302" y="10333"/>
                    <a:pt x="1369" y="10266"/>
                    <a:pt x="1402" y="10166"/>
                  </a:cubicBezTo>
                  <a:cubicBezTo>
                    <a:pt x="1435" y="10099"/>
                    <a:pt x="1469" y="9999"/>
                    <a:pt x="1469" y="9899"/>
                  </a:cubicBezTo>
                  <a:lnTo>
                    <a:pt x="1469" y="5796"/>
                  </a:lnTo>
                  <a:lnTo>
                    <a:pt x="3270" y="8898"/>
                  </a:lnTo>
                  <a:cubicBezTo>
                    <a:pt x="3303" y="8965"/>
                    <a:pt x="3337" y="8998"/>
                    <a:pt x="3370" y="9032"/>
                  </a:cubicBezTo>
                  <a:cubicBezTo>
                    <a:pt x="3403" y="9048"/>
                    <a:pt x="3437" y="9057"/>
                    <a:pt x="3474" y="9057"/>
                  </a:cubicBezTo>
                  <a:cubicBezTo>
                    <a:pt x="3512" y="9057"/>
                    <a:pt x="3553" y="9048"/>
                    <a:pt x="3603" y="9032"/>
                  </a:cubicBezTo>
                  <a:lnTo>
                    <a:pt x="4437" y="8565"/>
                  </a:lnTo>
                  <a:cubicBezTo>
                    <a:pt x="4504" y="8498"/>
                    <a:pt x="4537" y="8431"/>
                    <a:pt x="4571" y="8365"/>
                  </a:cubicBezTo>
                  <a:cubicBezTo>
                    <a:pt x="4638" y="8298"/>
                    <a:pt x="4638" y="8198"/>
                    <a:pt x="4638" y="8098"/>
                  </a:cubicBezTo>
                  <a:lnTo>
                    <a:pt x="4638" y="225"/>
                  </a:lnTo>
                  <a:cubicBezTo>
                    <a:pt x="4638" y="159"/>
                    <a:pt x="4638" y="59"/>
                    <a:pt x="4571" y="25"/>
                  </a:cubicBezTo>
                  <a:cubicBezTo>
                    <a:pt x="4554" y="9"/>
                    <a:pt x="4529" y="0"/>
                    <a:pt x="45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g11bd381fff0_1_131"/>
            <p:cNvSpPr/>
            <p:nvPr/>
          </p:nvSpPr>
          <p:spPr>
            <a:xfrm>
              <a:off x="4646000" y="3380775"/>
              <a:ext cx="117600" cy="252925"/>
            </a:xfrm>
            <a:custGeom>
              <a:rect b="b" l="l" r="r" t="t"/>
              <a:pathLst>
                <a:path extrusionOk="0" h="10117" w="4704">
                  <a:moveTo>
                    <a:pt x="4570" y="1"/>
                  </a:moveTo>
                  <a:cubicBezTo>
                    <a:pt x="4545" y="1"/>
                    <a:pt x="4520" y="17"/>
                    <a:pt x="4503" y="51"/>
                  </a:cubicBezTo>
                  <a:lnTo>
                    <a:pt x="234" y="2519"/>
                  </a:lnTo>
                  <a:cubicBezTo>
                    <a:pt x="167" y="2552"/>
                    <a:pt x="100" y="2619"/>
                    <a:pt x="67" y="2686"/>
                  </a:cubicBezTo>
                  <a:cubicBezTo>
                    <a:pt x="33" y="2786"/>
                    <a:pt x="0" y="2886"/>
                    <a:pt x="0" y="2953"/>
                  </a:cubicBezTo>
                  <a:lnTo>
                    <a:pt x="0" y="4254"/>
                  </a:lnTo>
                  <a:cubicBezTo>
                    <a:pt x="0" y="4320"/>
                    <a:pt x="33" y="4387"/>
                    <a:pt x="67" y="4454"/>
                  </a:cubicBezTo>
                  <a:cubicBezTo>
                    <a:pt x="100" y="4471"/>
                    <a:pt x="133" y="4479"/>
                    <a:pt x="163" y="4479"/>
                  </a:cubicBezTo>
                  <a:cubicBezTo>
                    <a:pt x="192" y="4479"/>
                    <a:pt x="217" y="4471"/>
                    <a:pt x="234" y="4454"/>
                  </a:cubicBezTo>
                  <a:lnTo>
                    <a:pt x="1635" y="3653"/>
                  </a:lnTo>
                  <a:lnTo>
                    <a:pt x="1635" y="9891"/>
                  </a:lnTo>
                  <a:cubicBezTo>
                    <a:pt x="1601" y="9958"/>
                    <a:pt x="1635" y="10058"/>
                    <a:pt x="1701" y="10091"/>
                  </a:cubicBezTo>
                  <a:cubicBezTo>
                    <a:pt x="1718" y="10108"/>
                    <a:pt x="1743" y="10116"/>
                    <a:pt x="1768" y="10116"/>
                  </a:cubicBezTo>
                  <a:cubicBezTo>
                    <a:pt x="1793" y="10116"/>
                    <a:pt x="1818" y="10108"/>
                    <a:pt x="1835" y="10091"/>
                  </a:cubicBezTo>
                  <a:lnTo>
                    <a:pt x="2869" y="9491"/>
                  </a:lnTo>
                  <a:cubicBezTo>
                    <a:pt x="2935" y="9457"/>
                    <a:pt x="3002" y="9391"/>
                    <a:pt x="3036" y="9324"/>
                  </a:cubicBezTo>
                  <a:cubicBezTo>
                    <a:pt x="3069" y="9224"/>
                    <a:pt x="3102" y="9124"/>
                    <a:pt x="3102" y="9057"/>
                  </a:cubicBezTo>
                  <a:lnTo>
                    <a:pt x="3102" y="2786"/>
                  </a:lnTo>
                  <a:lnTo>
                    <a:pt x="4503" y="1985"/>
                  </a:lnTo>
                  <a:cubicBezTo>
                    <a:pt x="4570" y="1952"/>
                    <a:pt x="4603" y="1885"/>
                    <a:pt x="4637" y="1785"/>
                  </a:cubicBezTo>
                  <a:cubicBezTo>
                    <a:pt x="4670" y="1719"/>
                    <a:pt x="4703" y="1618"/>
                    <a:pt x="4703" y="1518"/>
                  </a:cubicBezTo>
                  <a:lnTo>
                    <a:pt x="4703" y="251"/>
                  </a:lnTo>
                  <a:cubicBezTo>
                    <a:pt x="4703" y="151"/>
                    <a:pt x="4670" y="84"/>
                    <a:pt x="4637" y="51"/>
                  </a:cubicBezTo>
                  <a:cubicBezTo>
                    <a:pt x="4620" y="17"/>
                    <a:pt x="4595" y="1"/>
                    <a:pt x="45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g11bd381fff0_1_131"/>
            <p:cNvSpPr/>
            <p:nvPr/>
          </p:nvSpPr>
          <p:spPr>
            <a:xfrm>
              <a:off x="4781075" y="3349725"/>
              <a:ext cx="36725" cy="229750"/>
            </a:xfrm>
            <a:custGeom>
              <a:rect b="b" l="l" r="r" t="t"/>
              <a:pathLst>
                <a:path extrusionOk="0" h="9190" w="1469">
                  <a:moveTo>
                    <a:pt x="1335" y="0"/>
                  </a:moveTo>
                  <a:cubicBezTo>
                    <a:pt x="1310" y="0"/>
                    <a:pt x="1285" y="8"/>
                    <a:pt x="1268" y="25"/>
                  </a:cubicBezTo>
                  <a:lnTo>
                    <a:pt x="234" y="626"/>
                  </a:lnTo>
                  <a:cubicBezTo>
                    <a:pt x="134" y="659"/>
                    <a:pt x="101" y="726"/>
                    <a:pt x="68" y="826"/>
                  </a:cubicBezTo>
                  <a:cubicBezTo>
                    <a:pt x="34" y="892"/>
                    <a:pt x="1" y="992"/>
                    <a:pt x="1" y="1093"/>
                  </a:cubicBezTo>
                  <a:lnTo>
                    <a:pt x="1" y="8965"/>
                  </a:lnTo>
                  <a:cubicBezTo>
                    <a:pt x="1" y="9032"/>
                    <a:pt x="34" y="9132"/>
                    <a:pt x="68" y="9165"/>
                  </a:cubicBezTo>
                  <a:cubicBezTo>
                    <a:pt x="84" y="9182"/>
                    <a:pt x="109" y="9190"/>
                    <a:pt x="139" y="9190"/>
                  </a:cubicBezTo>
                  <a:cubicBezTo>
                    <a:pt x="168" y="9190"/>
                    <a:pt x="201" y="9182"/>
                    <a:pt x="234" y="9165"/>
                  </a:cubicBezTo>
                  <a:lnTo>
                    <a:pt x="1268" y="8598"/>
                  </a:lnTo>
                  <a:cubicBezTo>
                    <a:pt x="1335" y="8531"/>
                    <a:pt x="1369" y="8464"/>
                    <a:pt x="1402" y="8398"/>
                  </a:cubicBezTo>
                  <a:cubicBezTo>
                    <a:pt x="1435" y="8331"/>
                    <a:pt x="1469" y="8231"/>
                    <a:pt x="1469" y="8131"/>
                  </a:cubicBezTo>
                  <a:lnTo>
                    <a:pt x="1469" y="225"/>
                  </a:lnTo>
                  <a:cubicBezTo>
                    <a:pt x="1469" y="159"/>
                    <a:pt x="1469" y="92"/>
                    <a:pt x="1402" y="25"/>
                  </a:cubicBezTo>
                  <a:cubicBezTo>
                    <a:pt x="1385" y="8"/>
                    <a:pt x="1360" y="0"/>
                    <a:pt x="13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g11bd381fff0_1_131"/>
            <p:cNvSpPr/>
            <p:nvPr/>
          </p:nvSpPr>
          <p:spPr>
            <a:xfrm>
              <a:off x="4841125" y="3286800"/>
              <a:ext cx="124275" cy="236200"/>
            </a:xfrm>
            <a:custGeom>
              <a:rect b="b" l="l" r="r" t="t"/>
              <a:pathLst>
                <a:path extrusionOk="0" h="9448" w="4971">
                  <a:moveTo>
                    <a:pt x="2903" y="2142"/>
                  </a:moveTo>
                  <a:cubicBezTo>
                    <a:pt x="3036" y="2142"/>
                    <a:pt x="3136" y="2175"/>
                    <a:pt x="3203" y="2275"/>
                  </a:cubicBezTo>
                  <a:cubicBezTo>
                    <a:pt x="3303" y="2375"/>
                    <a:pt x="3370" y="2475"/>
                    <a:pt x="3403" y="2609"/>
                  </a:cubicBezTo>
                  <a:cubicBezTo>
                    <a:pt x="3436" y="2776"/>
                    <a:pt x="3470" y="2942"/>
                    <a:pt x="3503" y="3109"/>
                  </a:cubicBezTo>
                  <a:lnTo>
                    <a:pt x="3503" y="3576"/>
                  </a:lnTo>
                  <a:lnTo>
                    <a:pt x="3503" y="4110"/>
                  </a:lnTo>
                  <a:lnTo>
                    <a:pt x="3503" y="4677"/>
                  </a:lnTo>
                  <a:lnTo>
                    <a:pt x="3503" y="5177"/>
                  </a:lnTo>
                  <a:cubicBezTo>
                    <a:pt x="3470" y="5578"/>
                    <a:pt x="3370" y="5978"/>
                    <a:pt x="3236" y="6345"/>
                  </a:cubicBezTo>
                  <a:cubicBezTo>
                    <a:pt x="3103" y="6678"/>
                    <a:pt x="2836" y="6979"/>
                    <a:pt x="2502" y="7179"/>
                  </a:cubicBezTo>
                  <a:cubicBezTo>
                    <a:pt x="2352" y="7262"/>
                    <a:pt x="2211" y="7304"/>
                    <a:pt x="2085" y="7304"/>
                  </a:cubicBezTo>
                  <a:cubicBezTo>
                    <a:pt x="1960" y="7304"/>
                    <a:pt x="1852" y="7262"/>
                    <a:pt x="1769" y="7179"/>
                  </a:cubicBezTo>
                  <a:cubicBezTo>
                    <a:pt x="1568" y="6945"/>
                    <a:pt x="1502" y="6645"/>
                    <a:pt x="1502" y="6345"/>
                  </a:cubicBezTo>
                  <a:lnTo>
                    <a:pt x="1502" y="5844"/>
                  </a:lnTo>
                  <a:lnTo>
                    <a:pt x="1502" y="5311"/>
                  </a:lnTo>
                  <a:lnTo>
                    <a:pt x="1502" y="4777"/>
                  </a:lnTo>
                  <a:lnTo>
                    <a:pt x="1502" y="4277"/>
                  </a:lnTo>
                  <a:cubicBezTo>
                    <a:pt x="1502" y="4077"/>
                    <a:pt x="1535" y="3876"/>
                    <a:pt x="1568" y="3676"/>
                  </a:cubicBezTo>
                  <a:cubicBezTo>
                    <a:pt x="1635" y="3476"/>
                    <a:pt x="1702" y="3309"/>
                    <a:pt x="1769" y="3109"/>
                  </a:cubicBezTo>
                  <a:cubicBezTo>
                    <a:pt x="1835" y="2942"/>
                    <a:pt x="1935" y="2776"/>
                    <a:pt x="2069" y="2642"/>
                  </a:cubicBezTo>
                  <a:cubicBezTo>
                    <a:pt x="2202" y="2509"/>
                    <a:pt x="2336" y="2375"/>
                    <a:pt x="2502" y="2275"/>
                  </a:cubicBezTo>
                  <a:cubicBezTo>
                    <a:pt x="2602" y="2209"/>
                    <a:pt x="2769" y="2142"/>
                    <a:pt x="2903" y="2142"/>
                  </a:cubicBezTo>
                  <a:close/>
                  <a:moveTo>
                    <a:pt x="3606" y="1"/>
                  </a:moveTo>
                  <a:cubicBezTo>
                    <a:pt x="3571" y="1"/>
                    <a:pt x="3537" y="3"/>
                    <a:pt x="3503" y="7"/>
                  </a:cubicBezTo>
                  <a:cubicBezTo>
                    <a:pt x="3136" y="7"/>
                    <a:pt x="2769" y="140"/>
                    <a:pt x="2469" y="341"/>
                  </a:cubicBezTo>
                  <a:cubicBezTo>
                    <a:pt x="2102" y="541"/>
                    <a:pt x="1735" y="841"/>
                    <a:pt x="1435" y="1208"/>
                  </a:cubicBezTo>
                  <a:cubicBezTo>
                    <a:pt x="1135" y="1541"/>
                    <a:pt x="901" y="1942"/>
                    <a:pt x="668" y="2342"/>
                  </a:cubicBezTo>
                  <a:cubicBezTo>
                    <a:pt x="468" y="2776"/>
                    <a:pt x="301" y="3209"/>
                    <a:pt x="201" y="3676"/>
                  </a:cubicBezTo>
                  <a:cubicBezTo>
                    <a:pt x="101" y="4143"/>
                    <a:pt x="34" y="4610"/>
                    <a:pt x="1" y="5077"/>
                  </a:cubicBezTo>
                  <a:cubicBezTo>
                    <a:pt x="1" y="5411"/>
                    <a:pt x="1" y="5778"/>
                    <a:pt x="1" y="6145"/>
                  </a:cubicBezTo>
                  <a:lnTo>
                    <a:pt x="1" y="7212"/>
                  </a:lnTo>
                  <a:cubicBezTo>
                    <a:pt x="1" y="7612"/>
                    <a:pt x="67" y="8013"/>
                    <a:pt x="201" y="8413"/>
                  </a:cubicBezTo>
                  <a:cubicBezTo>
                    <a:pt x="301" y="8680"/>
                    <a:pt x="468" y="8947"/>
                    <a:pt x="668" y="9180"/>
                  </a:cubicBezTo>
                  <a:cubicBezTo>
                    <a:pt x="901" y="9347"/>
                    <a:pt x="1168" y="9447"/>
                    <a:pt x="1435" y="9447"/>
                  </a:cubicBezTo>
                  <a:cubicBezTo>
                    <a:pt x="1802" y="9414"/>
                    <a:pt x="2169" y="9314"/>
                    <a:pt x="2469" y="9113"/>
                  </a:cubicBezTo>
                  <a:cubicBezTo>
                    <a:pt x="2869" y="8880"/>
                    <a:pt x="3203" y="8613"/>
                    <a:pt x="3503" y="8280"/>
                  </a:cubicBezTo>
                  <a:cubicBezTo>
                    <a:pt x="3803" y="7913"/>
                    <a:pt x="4070" y="7546"/>
                    <a:pt x="4270" y="7112"/>
                  </a:cubicBezTo>
                  <a:cubicBezTo>
                    <a:pt x="4470" y="6678"/>
                    <a:pt x="4637" y="6245"/>
                    <a:pt x="4771" y="5778"/>
                  </a:cubicBezTo>
                  <a:cubicBezTo>
                    <a:pt x="4871" y="5311"/>
                    <a:pt x="4937" y="4844"/>
                    <a:pt x="4971" y="4377"/>
                  </a:cubicBezTo>
                  <a:lnTo>
                    <a:pt x="4971" y="3309"/>
                  </a:lnTo>
                  <a:lnTo>
                    <a:pt x="4971" y="2209"/>
                  </a:lnTo>
                  <a:cubicBezTo>
                    <a:pt x="4937" y="1808"/>
                    <a:pt x="4871" y="1408"/>
                    <a:pt x="4771" y="1041"/>
                  </a:cubicBezTo>
                  <a:cubicBezTo>
                    <a:pt x="4671" y="741"/>
                    <a:pt x="4504" y="474"/>
                    <a:pt x="4270" y="274"/>
                  </a:cubicBezTo>
                  <a:cubicBezTo>
                    <a:pt x="4096" y="99"/>
                    <a:pt x="3845" y="1"/>
                    <a:pt x="36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g11bd381fff0_1_131"/>
            <p:cNvSpPr/>
            <p:nvPr/>
          </p:nvSpPr>
          <p:spPr>
            <a:xfrm>
              <a:off x="4987900" y="3184600"/>
              <a:ext cx="116775" cy="275625"/>
            </a:xfrm>
            <a:custGeom>
              <a:rect b="b" l="l" r="r" t="t"/>
              <a:pathLst>
                <a:path extrusionOk="0" h="11025" w="4671">
                  <a:moveTo>
                    <a:pt x="4537" y="0"/>
                  </a:moveTo>
                  <a:cubicBezTo>
                    <a:pt x="4512" y="0"/>
                    <a:pt x="4487" y="9"/>
                    <a:pt x="4470" y="25"/>
                  </a:cubicBezTo>
                  <a:lnTo>
                    <a:pt x="3403" y="626"/>
                  </a:lnTo>
                  <a:cubicBezTo>
                    <a:pt x="3336" y="693"/>
                    <a:pt x="3303" y="759"/>
                    <a:pt x="3269" y="826"/>
                  </a:cubicBezTo>
                  <a:cubicBezTo>
                    <a:pt x="3236" y="893"/>
                    <a:pt x="3203" y="993"/>
                    <a:pt x="3203" y="1093"/>
                  </a:cubicBezTo>
                  <a:lnTo>
                    <a:pt x="3203" y="5229"/>
                  </a:lnTo>
                  <a:lnTo>
                    <a:pt x="1368" y="2094"/>
                  </a:lnTo>
                  <a:cubicBezTo>
                    <a:pt x="1368" y="2027"/>
                    <a:pt x="1301" y="1993"/>
                    <a:pt x="1268" y="1993"/>
                  </a:cubicBezTo>
                  <a:cubicBezTo>
                    <a:pt x="1235" y="1960"/>
                    <a:pt x="1201" y="1943"/>
                    <a:pt x="1168" y="1943"/>
                  </a:cubicBezTo>
                  <a:cubicBezTo>
                    <a:pt x="1135" y="1943"/>
                    <a:pt x="1101" y="1960"/>
                    <a:pt x="1068" y="1993"/>
                  </a:cubicBezTo>
                  <a:lnTo>
                    <a:pt x="234" y="2460"/>
                  </a:lnTo>
                  <a:cubicBezTo>
                    <a:pt x="167" y="2494"/>
                    <a:pt x="101" y="2561"/>
                    <a:pt x="67" y="2627"/>
                  </a:cubicBezTo>
                  <a:cubicBezTo>
                    <a:pt x="34" y="2727"/>
                    <a:pt x="0" y="2827"/>
                    <a:pt x="0" y="2894"/>
                  </a:cubicBezTo>
                  <a:lnTo>
                    <a:pt x="0" y="10800"/>
                  </a:lnTo>
                  <a:cubicBezTo>
                    <a:pt x="0" y="10866"/>
                    <a:pt x="34" y="10933"/>
                    <a:pt x="67" y="11000"/>
                  </a:cubicBezTo>
                  <a:cubicBezTo>
                    <a:pt x="84" y="11017"/>
                    <a:pt x="109" y="11025"/>
                    <a:pt x="138" y="11025"/>
                  </a:cubicBezTo>
                  <a:cubicBezTo>
                    <a:pt x="167" y="11025"/>
                    <a:pt x="201" y="11017"/>
                    <a:pt x="234" y="11000"/>
                  </a:cubicBezTo>
                  <a:lnTo>
                    <a:pt x="1268" y="10366"/>
                  </a:lnTo>
                  <a:cubicBezTo>
                    <a:pt x="1335" y="10333"/>
                    <a:pt x="1401" y="10266"/>
                    <a:pt x="1435" y="10199"/>
                  </a:cubicBezTo>
                  <a:cubicBezTo>
                    <a:pt x="1468" y="10099"/>
                    <a:pt x="1468" y="10033"/>
                    <a:pt x="1468" y="9932"/>
                  </a:cubicBezTo>
                  <a:lnTo>
                    <a:pt x="1468" y="5796"/>
                  </a:lnTo>
                  <a:lnTo>
                    <a:pt x="3303" y="8932"/>
                  </a:lnTo>
                  <a:cubicBezTo>
                    <a:pt x="3336" y="8965"/>
                    <a:pt x="3370" y="8998"/>
                    <a:pt x="3403" y="9032"/>
                  </a:cubicBezTo>
                  <a:cubicBezTo>
                    <a:pt x="3436" y="9065"/>
                    <a:pt x="3478" y="9082"/>
                    <a:pt x="3520" y="9082"/>
                  </a:cubicBezTo>
                  <a:cubicBezTo>
                    <a:pt x="3561" y="9082"/>
                    <a:pt x="3603" y="9065"/>
                    <a:pt x="3636" y="9032"/>
                  </a:cubicBezTo>
                  <a:lnTo>
                    <a:pt x="4470" y="8565"/>
                  </a:lnTo>
                  <a:cubicBezTo>
                    <a:pt x="4537" y="8498"/>
                    <a:pt x="4570" y="8431"/>
                    <a:pt x="4604" y="8365"/>
                  </a:cubicBezTo>
                  <a:cubicBezTo>
                    <a:pt x="4637" y="8298"/>
                    <a:pt x="4670" y="8198"/>
                    <a:pt x="4670" y="8098"/>
                  </a:cubicBezTo>
                  <a:lnTo>
                    <a:pt x="4670" y="226"/>
                  </a:lnTo>
                  <a:cubicBezTo>
                    <a:pt x="4670" y="125"/>
                    <a:pt x="4637" y="59"/>
                    <a:pt x="4604" y="25"/>
                  </a:cubicBezTo>
                  <a:cubicBezTo>
                    <a:pt x="4587" y="9"/>
                    <a:pt x="4562" y="0"/>
                    <a:pt x="453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g11bd381fff0_1_131"/>
            <p:cNvSpPr/>
            <p:nvPr/>
          </p:nvSpPr>
          <p:spPr>
            <a:xfrm>
              <a:off x="3807050" y="3876575"/>
              <a:ext cx="105100" cy="383925"/>
            </a:xfrm>
            <a:custGeom>
              <a:rect b="b" l="l" r="r" t="t"/>
              <a:pathLst>
                <a:path extrusionOk="0" h="15357" w="4204">
                  <a:moveTo>
                    <a:pt x="3921" y="1"/>
                  </a:moveTo>
                  <a:cubicBezTo>
                    <a:pt x="3857" y="1"/>
                    <a:pt x="3784" y="22"/>
                    <a:pt x="3703" y="66"/>
                  </a:cubicBezTo>
                  <a:lnTo>
                    <a:pt x="534" y="1734"/>
                  </a:lnTo>
                  <a:cubicBezTo>
                    <a:pt x="201" y="1934"/>
                    <a:pt x="1" y="2268"/>
                    <a:pt x="1" y="2635"/>
                  </a:cubicBezTo>
                  <a:lnTo>
                    <a:pt x="268" y="14944"/>
                  </a:lnTo>
                  <a:cubicBezTo>
                    <a:pt x="219" y="15185"/>
                    <a:pt x="399" y="15357"/>
                    <a:pt x="603" y="15357"/>
                  </a:cubicBezTo>
                  <a:cubicBezTo>
                    <a:pt x="680" y="15357"/>
                    <a:pt x="761" y="15332"/>
                    <a:pt x="835" y="15277"/>
                  </a:cubicBezTo>
                  <a:lnTo>
                    <a:pt x="2503" y="14410"/>
                  </a:lnTo>
                  <a:cubicBezTo>
                    <a:pt x="2803" y="14210"/>
                    <a:pt x="3003" y="13876"/>
                    <a:pt x="3036" y="13509"/>
                  </a:cubicBezTo>
                  <a:lnTo>
                    <a:pt x="4204" y="400"/>
                  </a:lnTo>
                  <a:cubicBezTo>
                    <a:pt x="4204" y="156"/>
                    <a:pt x="4097" y="1"/>
                    <a:pt x="39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g11bd381fff0_1_131"/>
            <p:cNvSpPr/>
            <p:nvPr/>
          </p:nvSpPr>
          <p:spPr>
            <a:xfrm>
              <a:off x="3800575" y="4284675"/>
              <a:ext cx="87200" cy="121125"/>
            </a:xfrm>
            <a:custGeom>
              <a:rect b="b" l="l" r="r" t="t"/>
              <a:pathLst>
                <a:path extrusionOk="0" h="4845" w="3488">
                  <a:moveTo>
                    <a:pt x="2482" y="0"/>
                  </a:moveTo>
                  <a:cubicBezTo>
                    <a:pt x="2289" y="0"/>
                    <a:pt x="2070" y="58"/>
                    <a:pt x="1828" y="187"/>
                  </a:cubicBezTo>
                  <a:cubicBezTo>
                    <a:pt x="760" y="888"/>
                    <a:pt x="93" y="2055"/>
                    <a:pt x="26" y="3323"/>
                  </a:cubicBezTo>
                  <a:cubicBezTo>
                    <a:pt x="0" y="4173"/>
                    <a:pt x="353" y="4844"/>
                    <a:pt x="1007" y="4844"/>
                  </a:cubicBezTo>
                  <a:cubicBezTo>
                    <a:pt x="1199" y="4844"/>
                    <a:pt x="1418" y="4786"/>
                    <a:pt x="1661" y="4657"/>
                  </a:cubicBezTo>
                  <a:cubicBezTo>
                    <a:pt x="2728" y="3957"/>
                    <a:pt x="3395" y="2789"/>
                    <a:pt x="3462" y="1522"/>
                  </a:cubicBezTo>
                  <a:cubicBezTo>
                    <a:pt x="3488" y="671"/>
                    <a:pt x="3135" y="0"/>
                    <a:pt x="248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g11bd381fff0_1_131"/>
            <p:cNvSpPr/>
            <p:nvPr/>
          </p:nvSpPr>
          <p:spPr>
            <a:xfrm>
              <a:off x="3395100" y="3903425"/>
              <a:ext cx="168000" cy="83225"/>
            </a:xfrm>
            <a:custGeom>
              <a:rect b="b" l="l" r="r" t="t"/>
              <a:pathLst>
                <a:path extrusionOk="0" h="3329" w="6720">
                  <a:moveTo>
                    <a:pt x="6014" y="1"/>
                  </a:moveTo>
                  <a:cubicBezTo>
                    <a:pt x="5939" y="1"/>
                    <a:pt x="5857" y="19"/>
                    <a:pt x="5771" y="60"/>
                  </a:cubicBezTo>
                  <a:lnTo>
                    <a:pt x="501" y="2361"/>
                  </a:lnTo>
                  <a:cubicBezTo>
                    <a:pt x="0" y="2595"/>
                    <a:pt x="167" y="3329"/>
                    <a:pt x="701" y="3329"/>
                  </a:cubicBezTo>
                  <a:cubicBezTo>
                    <a:pt x="768" y="3329"/>
                    <a:pt x="834" y="3329"/>
                    <a:pt x="901" y="3295"/>
                  </a:cubicBezTo>
                  <a:lnTo>
                    <a:pt x="6171" y="994"/>
                  </a:lnTo>
                  <a:cubicBezTo>
                    <a:pt x="6719" y="734"/>
                    <a:pt x="6494" y="1"/>
                    <a:pt x="60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g11bd381fff0_1_131"/>
            <p:cNvSpPr/>
            <p:nvPr/>
          </p:nvSpPr>
          <p:spPr>
            <a:xfrm>
              <a:off x="3393250" y="3710675"/>
              <a:ext cx="184500" cy="84175"/>
            </a:xfrm>
            <a:custGeom>
              <a:rect b="b" l="l" r="r" t="t"/>
              <a:pathLst>
                <a:path extrusionOk="0" h="3367" w="7380">
                  <a:moveTo>
                    <a:pt x="756" y="0"/>
                  </a:moveTo>
                  <a:cubicBezTo>
                    <a:pt x="246" y="0"/>
                    <a:pt x="1" y="829"/>
                    <a:pt x="608" y="1032"/>
                  </a:cubicBezTo>
                  <a:lnTo>
                    <a:pt x="6479" y="3333"/>
                  </a:lnTo>
                  <a:cubicBezTo>
                    <a:pt x="6546" y="3367"/>
                    <a:pt x="6612" y="3367"/>
                    <a:pt x="6679" y="3367"/>
                  </a:cubicBezTo>
                  <a:cubicBezTo>
                    <a:pt x="7246" y="3367"/>
                    <a:pt x="7380" y="2599"/>
                    <a:pt x="6879" y="2399"/>
                  </a:cubicBezTo>
                  <a:lnTo>
                    <a:pt x="1008" y="64"/>
                  </a:lnTo>
                  <a:cubicBezTo>
                    <a:pt x="919" y="20"/>
                    <a:pt x="835" y="0"/>
                    <a:pt x="75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g11bd381fff0_1_131"/>
            <p:cNvSpPr/>
            <p:nvPr/>
          </p:nvSpPr>
          <p:spPr>
            <a:xfrm>
              <a:off x="3536375" y="3518875"/>
              <a:ext cx="106425" cy="146725"/>
            </a:xfrm>
            <a:custGeom>
              <a:rect b="b" l="l" r="r" t="t"/>
              <a:pathLst>
                <a:path extrusionOk="0" h="5869" w="4257">
                  <a:moveTo>
                    <a:pt x="702" y="1"/>
                  </a:moveTo>
                  <a:cubicBezTo>
                    <a:pt x="351" y="1"/>
                    <a:pt x="0" y="383"/>
                    <a:pt x="254" y="798"/>
                  </a:cubicBezTo>
                  <a:lnTo>
                    <a:pt x="3156" y="5635"/>
                  </a:lnTo>
                  <a:cubicBezTo>
                    <a:pt x="3222" y="5768"/>
                    <a:pt x="3389" y="5868"/>
                    <a:pt x="3589" y="5868"/>
                  </a:cubicBezTo>
                  <a:cubicBezTo>
                    <a:pt x="3990" y="5868"/>
                    <a:pt x="4256" y="5435"/>
                    <a:pt x="4056" y="5101"/>
                  </a:cubicBezTo>
                  <a:lnTo>
                    <a:pt x="1121" y="264"/>
                  </a:lnTo>
                  <a:cubicBezTo>
                    <a:pt x="1017" y="78"/>
                    <a:pt x="860" y="1"/>
                    <a:pt x="7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g11bd381fff0_1_131"/>
            <p:cNvSpPr/>
            <p:nvPr/>
          </p:nvSpPr>
          <p:spPr>
            <a:xfrm>
              <a:off x="5304800" y="3491500"/>
              <a:ext cx="166650" cy="95700"/>
            </a:xfrm>
            <a:custGeom>
              <a:rect b="b" l="l" r="r" t="t"/>
              <a:pathLst>
                <a:path extrusionOk="0" h="3828" w="6666">
                  <a:moveTo>
                    <a:pt x="5914" y="1"/>
                  </a:moveTo>
                  <a:cubicBezTo>
                    <a:pt x="5827" y="1"/>
                    <a:pt x="5733" y="28"/>
                    <a:pt x="5638" y="92"/>
                  </a:cubicBezTo>
                  <a:lnTo>
                    <a:pt x="334" y="2860"/>
                  </a:lnTo>
                  <a:cubicBezTo>
                    <a:pt x="67" y="2994"/>
                    <a:pt x="0" y="3327"/>
                    <a:pt x="134" y="3561"/>
                  </a:cubicBezTo>
                  <a:cubicBezTo>
                    <a:pt x="200" y="3727"/>
                    <a:pt x="367" y="3828"/>
                    <a:pt x="567" y="3828"/>
                  </a:cubicBezTo>
                  <a:cubicBezTo>
                    <a:pt x="667" y="3828"/>
                    <a:pt x="734" y="3828"/>
                    <a:pt x="801" y="3794"/>
                  </a:cubicBezTo>
                  <a:lnTo>
                    <a:pt x="6105" y="992"/>
                  </a:lnTo>
                  <a:cubicBezTo>
                    <a:pt x="6666" y="768"/>
                    <a:pt x="6377" y="1"/>
                    <a:pt x="59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g11bd381fff0_1_131"/>
            <p:cNvSpPr/>
            <p:nvPr/>
          </p:nvSpPr>
          <p:spPr>
            <a:xfrm>
              <a:off x="5290850" y="3695250"/>
              <a:ext cx="185750" cy="67900"/>
            </a:xfrm>
            <a:custGeom>
              <a:rect b="b" l="l" r="r" t="t"/>
              <a:pathLst>
                <a:path extrusionOk="0" h="2716" w="7430">
                  <a:moveTo>
                    <a:pt x="697" y="0"/>
                  </a:moveTo>
                  <a:cubicBezTo>
                    <a:pt x="162" y="0"/>
                    <a:pt x="0" y="764"/>
                    <a:pt x="558" y="981"/>
                  </a:cubicBezTo>
                  <a:lnTo>
                    <a:pt x="6596" y="2683"/>
                  </a:lnTo>
                  <a:lnTo>
                    <a:pt x="6729" y="2683"/>
                  </a:lnTo>
                  <a:lnTo>
                    <a:pt x="6729" y="2716"/>
                  </a:lnTo>
                  <a:cubicBezTo>
                    <a:pt x="7330" y="2683"/>
                    <a:pt x="7430" y="1849"/>
                    <a:pt x="6896" y="1682"/>
                  </a:cubicBezTo>
                  <a:lnTo>
                    <a:pt x="825" y="14"/>
                  </a:lnTo>
                  <a:cubicBezTo>
                    <a:pt x="780" y="5"/>
                    <a:pt x="737" y="0"/>
                    <a:pt x="69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g11bd381fff0_1_131"/>
            <p:cNvSpPr/>
            <p:nvPr/>
          </p:nvSpPr>
          <p:spPr>
            <a:xfrm>
              <a:off x="5229325" y="3828550"/>
              <a:ext cx="108850" cy="135600"/>
            </a:xfrm>
            <a:custGeom>
              <a:rect b="b" l="l" r="r" t="t"/>
              <a:pathLst>
                <a:path extrusionOk="0" h="5424" w="4354">
                  <a:moveTo>
                    <a:pt x="668" y="1"/>
                  </a:moveTo>
                  <a:cubicBezTo>
                    <a:pt x="322" y="1"/>
                    <a:pt x="1" y="368"/>
                    <a:pt x="217" y="753"/>
                  </a:cubicBezTo>
                  <a:lnTo>
                    <a:pt x="3353" y="5190"/>
                  </a:lnTo>
                  <a:cubicBezTo>
                    <a:pt x="3453" y="5323"/>
                    <a:pt x="3620" y="5423"/>
                    <a:pt x="3786" y="5423"/>
                  </a:cubicBezTo>
                  <a:cubicBezTo>
                    <a:pt x="3886" y="5423"/>
                    <a:pt x="3953" y="5390"/>
                    <a:pt x="4053" y="5323"/>
                  </a:cubicBezTo>
                  <a:cubicBezTo>
                    <a:pt x="4287" y="5156"/>
                    <a:pt x="4353" y="4856"/>
                    <a:pt x="4187" y="4622"/>
                  </a:cubicBezTo>
                  <a:lnTo>
                    <a:pt x="1051" y="186"/>
                  </a:lnTo>
                  <a:cubicBezTo>
                    <a:pt x="939" y="56"/>
                    <a:pt x="802" y="1"/>
                    <a:pt x="6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g11bd381fff0_1_131"/>
            <p:cNvSpPr/>
            <p:nvPr/>
          </p:nvSpPr>
          <p:spPr>
            <a:xfrm>
              <a:off x="2933100" y="453700"/>
              <a:ext cx="591275" cy="702425"/>
            </a:xfrm>
            <a:custGeom>
              <a:rect b="b" l="l" r="r" t="t"/>
              <a:pathLst>
                <a:path extrusionOk="0" h="28097" w="23651">
                  <a:moveTo>
                    <a:pt x="9031" y="0"/>
                  </a:moveTo>
                  <a:cubicBezTo>
                    <a:pt x="8071" y="0"/>
                    <a:pt x="7198" y="222"/>
                    <a:pt x="6438" y="650"/>
                  </a:cubicBezTo>
                  <a:cubicBezTo>
                    <a:pt x="5671" y="1117"/>
                    <a:pt x="3703" y="2218"/>
                    <a:pt x="2936" y="2685"/>
                  </a:cubicBezTo>
                  <a:cubicBezTo>
                    <a:pt x="1135" y="3719"/>
                    <a:pt x="0" y="5987"/>
                    <a:pt x="0" y="9190"/>
                  </a:cubicBezTo>
                  <a:cubicBezTo>
                    <a:pt x="0" y="15661"/>
                    <a:pt x="4537" y="23500"/>
                    <a:pt x="10108" y="26702"/>
                  </a:cubicBezTo>
                  <a:cubicBezTo>
                    <a:pt x="11739" y="27654"/>
                    <a:pt x="13268" y="28097"/>
                    <a:pt x="14623" y="28097"/>
                  </a:cubicBezTo>
                  <a:cubicBezTo>
                    <a:pt x="15596" y="28097"/>
                    <a:pt x="16479" y="27868"/>
                    <a:pt x="17246" y="27436"/>
                  </a:cubicBezTo>
                  <a:lnTo>
                    <a:pt x="20715" y="25435"/>
                  </a:lnTo>
                  <a:cubicBezTo>
                    <a:pt x="22517" y="24367"/>
                    <a:pt x="23651" y="22132"/>
                    <a:pt x="23651" y="18897"/>
                  </a:cubicBezTo>
                  <a:cubicBezTo>
                    <a:pt x="23651" y="12459"/>
                    <a:pt x="19114" y="4620"/>
                    <a:pt x="13543" y="1384"/>
                  </a:cubicBezTo>
                  <a:cubicBezTo>
                    <a:pt x="11921" y="446"/>
                    <a:pt x="10390" y="0"/>
                    <a:pt x="903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g11bd381fff0_1_131"/>
            <p:cNvSpPr/>
            <p:nvPr/>
          </p:nvSpPr>
          <p:spPr>
            <a:xfrm>
              <a:off x="2933100" y="453700"/>
              <a:ext cx="591275" cy="702425"/>
            </a:xfrm>
            <a:custGeom>
              <a:rect b="b" l="l" r="r" t="t"/>
              <a:pathLst>
                <a:path extrusionOk="0" h="28097" w="23651">
                  <a:moveTo>
                    <a:pt x="9031" y="0"/>
                  </a:moveTo>
                  <a:cubicBezTo>
                    <a:pt x="8071" y="0"/>
                    <a:pt x="7198" y="222"/>
                    <a:pt x="6438" y="650"/>
                  </a:cubicBezTo>
                  <a:cubicBezTo>
                    <a:pt x="5671" y="1117"/>
                    <a:pt x="3703" y="2218"/>
                    <a:pt x="2936" y="2685"/>
                  </a:cubicBezTo>
                  <a:cubicBezTo>
                    <a:pt x="1135" y="3719"/>
                    <a:pt x="0" y="5987"/>
                    <a:pt x="0" y="9190"/>
                  </a:cubicBezTo>
                  <a:cubicBezTo>
                    <a:pt x="0" y="15661"/>
                    <a:pt x="4537" y="23500"/>
                    <a:pt x="10108" y="26702"/>
                  </a:cubicBezTo>
                  <a:cubicBezTo>
                    <a:pt x="11739" y="27654"/>
                    <a:pt x="13268" y="28097"/>
                    <a:pt x="14623" y="28097"/>
                  </a:cubicBezTo>
                  <a:cubicBezTo>
                    <a:pt x="15596" y="28097"/>
                    <a:pt x="16479" y="27868"/>
                    <a:pt x="17246" y="27436"/>
                  </a:cubicBezTo>
                  <a:lnTo>
                    <a:pt x="20715" y="25435"/>
                  </a:lnTo>
                  <a:cubicBezTo>
                    <a:pt x="22517" y="24367"/>
                    <a:pt x="23651" y="22132"/>
                    <a:pt x="23651" y="18897"/>
                  </a:cubicBezTo>
                  <a:cubicBezTo>
                    <a:pt x="23651" y="12459"/>
                    <a:pt x="19114" y="4620"/>
                    <a:pt x="13543" y="1384"/>
                  </a:cubicBezTo>
                  <a:cubicBezTo>
                    <a:pt x="11921" y="446"/>
                    <a:pt x="10390" y="0"/>
                    <a:pt x="90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g11bd381fff0_1_131"/>
            <p:cNvSpPr/>
            <p:nvPr/>
          </p:nvSpPr>
          <p:spPr>
            <a:xfrm>
              <a:off x="3325875" y="1044525"/>
              <a:ext cx="254375" cy="184525"/>
            </a:xfrm>
            <a:custGeom>
              <a:rect b="b" l="l" r="r" t="t"/>
              <a:pathLst>
                <a:path extrusionOk="0" h="7381" w="10175">
                  <a:moveTo>
                    <a:pt x="6806" y="0"/>
                  </a:moveTo>
                  <a:lnTo>
                    <a:pt x="1" y="3937"/>
                  </a:lnTo>
                  <a:cubicBezTo>
                    <a:pt x="634" y="4937"/>
                    <a:pt x="1502" y="5805"/>
                    <a:pt x="2536" y="6438"/>
                  </a:cubicBezTo>
                  <a:cubicBezTo>
                    <a:pt x="3575" y="7050"/>
                    <a:pt x="4782" y="7381"/>
                    <a:pt x="6003" y="7381"/>
                  </a:cubicBezTo>
                  <a:cubicBezTo>
                    <a:pt x="6115" y="7381"/>
                    <a:pt x="6227" y="7378"/>
                    <a:pt x="6339" y="7372"/>
                  </a:cubicBezTo>
                  <a:cubicBezTo>
                    <a:pt x="6405" y="7372"/>
                    <a:pt x="6439" y="7372"/>
                    <a:pt x="6505" y="7339"/>
                  </a:cubicBezTo>
                  <a:lnTo>
                    <a:pt x="9941" y="5371"/>
                  </a:lnTo>
                  <a:cubicBezTo>
                    <a:pt x="10175" y="5238"/>
                    <a:pt x="10175" y="4904"/>
                    <a:pt x="9941" y="4771"/>
                  </a:cubicBezTo>
                  <a:cubicBezTo>
                    <a:pt x="8173" y="3803"/>
                    <a:pt x="7006" y="2035"/>
                    <a:pt x="68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g11bd381fff0_1_131"/>
            <p:cNvSpPr/>
            <p:nvPr/>
          </p:nvSpPr>
          <p:spPr>
            <a:xfrm>
              <a:off x="3325875" y="1044525"/>
              <a:ext cx="254375" cy="184525"/>
            </a:xfrm>
            <a:custGeom>
              <a:rect b="b" l="l" r="r" t="t"/>
              <a:pathLst>
                <a:path extrusionOk="0" h="7381" w="10175">
                  <a:moveTo>
                    <a:pt x="6806" y="0"/>
                  </a:moveTo>
                  <a:lnTo>
                    <a:pt x="1" y="3937"/>
                  </a:lnTo>
                  <a:cubicBezTo>
                    <a:pt x="634" y="4937"/>
                    <a:pt x="1502" y="5805"/>
                    <a:pt x="2536" y="6438"/>
                  </a:cubicBezTo>
                  <a:cubicBezTo>
                    <a:pt x="3575" y="7050"/>
                    <a:pt x="4782" y="7381"/>
                    <a:pt x="6003" y="7381"/>
                  </a:cubicBezTo>
                  <a:cubicBezTo>
                    <a:pt x="6115" y="7381"/>
                    <a:pt x="6227" y="7378"/>
                    <a:pt x="6339" y="7372"/>
                  </a:cubicBezTo>
                  <a:cubicBezTo>
                    <a:pt x="6405" y="7372"/>
                    <a:pt x="6439" y="7372"/>
                    <a:pt x="6505" y="7339"/>
                  </a:cubicBezTo>
                  <a:lnTo>
                    <a:pt x="9941" y="5371"/>
                  </a:lnTo>
                  <a:cubicBezTo>
                    <a:pt x="10175" y="5238"/>
                    <a:pt x="10175" y="4904"/>
                    <a:pt x="9941" y="4771"/>
                  </a:cubicBezTo>
                  <a:cubicBezTo>
                    <a:pt x="8173" y="3803"/>
                    <a:pt x="7006" y="2035"/>
                    <a:pt x="6806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g11bd381fff0_1_131"/>
            <p:cNvSpPr/>
            <p:nvPr/>
          </p:nvSpPr>
          <p:spPr>
            <a:xfrm>
              <a:off x="2908075" y="503300"/>
              <a:ext cx="554600" cy="652575"/>
            </a:xfrm>
            <a:custGeom>
              <a:rect b="b" l="l" r="r" t="t"/>
              <a:pathLst>
                <a:path extrusionOk="0" h="26103" w="22184">
                  <a:moveTo>
                    <a:pt x="6580" y="1"/>
                  </a:moveTo>
                  <a:cubicBezTo>
                    <a:pt x="5638" y="1"/>
                    <a:pt x="4755" y="215"/>
                    <a:pt x="3970" y="668"/>
                  </a:cubicBezTo>
                  <a:cubicBezTo>
                    <a:pt x="1" y="2969"/>
                    <a:pt x="1" y="10341"/>
                    <a:pt x="3970" y="17180"/>
                  </a:cubicBezTo>
                  <a:cubicBezTo>
                    <a:pt x="7114" y="22641"/>
                    <a:pt x="11832" y="26102"/>
                    <a:pt x="15610" y="26102"/>
                  </a:cubicBezTo>
                  <a:cubicBezTo>
                    <a:pt x="16562" y="26102"/>
                    <a:pt x="17455" y="25882"/>
                    <a:pt x="18247" y="25419"/>
                  </a:cubicBezTo>
                  <a:cubicBezTo>
                    <a:pt x="22183" y="23150"/>
                    <a:pt x="22183" y="15779"/>
                    <a:pt x="18247" y="8940"/>
                  </a:cubicBezTo>
                  <a:cubicBezTo>
                    <a:pt x="15096" y="3466"/>
                    <a:pt x="10362" y="1"/>
                    <a:pt x="658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g11bd381fff0_1_131"/>
            <p:cNvSpPr/>
            <p:nvPr/>
          </p:nvSpPr>
          <p:spPr>
            <a:xfrm>
              <a:off x="3306278" y="1060134"/>
              <a:ext cx="181825" cy="172850"/>
            </a:xfrm>
            <a:custGeom>
              <a:rect b="b" l="l" r="r" t="t"/>
              <a:pathLst>
                <a:path extrusionOk="0" h="6914" w="7273">
                  <a:moveTo>
                    <a:pt x="3870" y="0"/>
                  </a:moveTo>
                  <a:lnTo>
                    <a:pt x="1" y="2235"/>
                  </a:lnTo>
                  <a:cubicBezTo>
                    <a:pt x="1" y="2235"/>
                    <a:pt x="334" y="4270"/>
                    <a:pt x="3003" y="5971"/>
                  </a:cubicBezTo>
                  <a:cubicBezTo>
                    <a:pt x="4072" y="6583"/>
                    <a:pt x="5254" y="6914"/>
                    <a:pt x="6470" y="6914"/>
                  </a:cubicBezTo>
                  <a:cubicBezTo>
                    <a:pt x="6582" y="6914"/>
                    <a:pt x="6694" y="6911"/>
                    <a:pt x="6806" y="6905"/>
                  </a:cubicBezTo>
                  <a:cubicBezTo>
                    <a:pt x="7172" y="6905"/>
                    <a:pt x="7273" y="6438"/>
                    <a:pt x="6972" y="6272"/>
                  </a:cubicBezTo>
                  <a:cubicBezTo>
                    <a:pt x="4737" y="5037"/>
                    <a:pt x="3470" y="2536"/>
                    <a:pt x="387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g11bd381fff0_1_131"/>
            <p:cNvSpPr/>
            <p:nvPr/>
          </p:nvSpPr>
          <p:spPr>
            <a:xfrm>
              <a:off x="3124900" y="619925"/>
              <a:ext cx="82575" cy="299550"/>
            </a:xfrm>
            <a:custGeom>
              <a:rect b="b" l="l" r="r" t="t"/>
              <a:pathLst>
                <a:path extrusionOk="0" h="11982" w="3303">
                  <a:moveTo>
                    <a:pt x="237" y="1"/>
                  </a:moveTo>
                  <a:cubicBezTo>
                    <a:pt x="93" y="1"/>
                    <a:pt x="1" y="107"/>
                    <a:pt x="1" y="306"/>
                  </a:cubicBezTo>
                  <a:lnTo>
                    <a:pt x="901" y="10513"/>
                  </a:lnTo>
                  <a:cubicBezTo>
                    <a:pt x="935" y="10813"/>
                    <a:pt x="1101" y="11080"/>
                    <a:pt x="1368" y="11247"/>
                  </a:cubicBezTo>
                  <a:lnTo>
                    <a:pt x="2669" y="11914"/>
                  </a:lnTo>
                  <a:cubicBezTo>
                    <a:pt x="2726" y="11961"/>
                    <a:pt x="2787" y="11982"/>
                    <a:pt x="2846" y="11982"/>
                  </a:cubicBezTo>
                  <a:cubicBezTo>
                    <a:pt x="2996" y="11982"/>
                    <a:pt x="3127" y="11848"/>
                    <a:pt x="3103" y="11681"/>
                  </a:cubicBezTo>
                  <a:lnTo>
                    <a:pt x="3303" y="2074"/>
                  </a:lnTo>
                  <a:cubicBezTo>
                    <a:pt x="3270" y="1774"/>
                    <a:pt x="3136" y="1507"/>
                    <a:pt x="2869" y="1373"/>
                  </a:cubicBezTo>
                  <a:lnTo>
                    <a:pt x="401" y="39"/>
                  </a:lnTo>
                  <a:cubicBezTo>
                    <a:pt x="341" y="13"/>
                    <a:pt x="286" y="1"/>
                    <a:pt x="2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g11bd381fff0_1_131"/>
            <p:cNvSpPr/>
            <p:nvPr/>
          </p:nvSpPr>
          <p:spPr>
            <a:xfrm>
              <a:off x="3144275" y="938350"/>
              <a:ext cx="67825" cy="94300"/>
            </a:xfrm>
            <a:custGeom>
              <a:rect b="b" l="l" r="r" t="t"/>
              <a:pathLst>
                <a:path extrusionOk="0" h="3772" w="2713">
                  <a:moveTo>
                    <a:pt x="780" y="0"/>
                  </a:moveTo>
                  <a:cubicBezTo>
                    <a:pt x="272" y="0"/>
                    <a:pt x="0" y="510"/>
                    <a:pt x="26" y="1179"/>
                  </a:cubicBezTo>
                  <a:cubicBezTo>
                    <a:pt x="60" y="2179"/>
                    <a:pt x="593" y="3080"/>
                    <a:pt x="1427" y="3614"/>
                  </a:cubicBezTo>
                  <a:cubicBezTo>
                    <a:pt x="1622" y="3723"/>
                    <a:pt x="1797" y="3772"/>
                    <a:pt x="1949" y="3772"/>
                  </a:cubicBezTo>
                  <a:cubicBezTo>
                    <a:pt x="2450" y="3772"/>
                    <a:pt x="2713" y="3244"/>
                    <a:pt x="2661" y="2580"/>
                  </a:cubicBezTo>
                  <a:cubicBezTo>
                    <a:pt x="2628" y="1612"/>
                    <a:pt x="2094" y="678"/>
                    <a:pt x="1294" y="144"/>
                  </a:cubicBezTo>
                  <a:cubicBezTo>
                    <a:pt x="1103" y="45"/>
                    <a:pt x="931" y="0"/>
                    <a:pt x="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g11bd381fff0_1_131"/>
            <p:cNvSpPr/>
            <p:nvPr/>
          </p:nvSpPr>
          <p:spPr>
            <a:xfrm>
              <a:off x="5367325" y="719300"/>
              <a:ext cx="722225" cy="722200"/>
            </a:xfrm>
            <a:custGeom>
              <a:rect b="b" l="l" r="r" t="t"/>
              <a:pathLst>
                <a:path extrusionOk="0" h="28888" w="28889">
                  <a:moveTo>
                    <a:pt x="14445" y="0"/>
                  </a:moveTo>
                  <a:cubicBezTo>
                    <a:pt x="6472" y="0"/>
                    <a:pt x="1" y="6471"/>
                    <a:pt x="1" y="14444"/>
                  </a:cubicBezTo>
                  <a:cubicBezTo>
                    <a:pt x="1" y="22416"/>
                    <a:pt x="6472" y="28887"/>
                    <a:pt x="14445" y="28887"/>
                  </a:cubicBezTo>
                  <a:cubicBezTo>
                    <a:pt x="22417" y="28887"/>
                    <a:pt x="28888" y="22416"/>
                    <a:pt x="28888" y="14444"/>
                  </a:cubicBezTo>
                  <a:cubicBezTo>
                    <a:pt x="28888" y="6471"/>
                    <a:pt x="22417" y="0"/>
                    <a:pt x="144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g11bd381fff0_1_131"/>
            <p:cNvSpPr/>
            <p:nvPr/>
          </p:nvSpPr>
          <p:spPr>
            <a:xfrm>
              <a:off x="5501600" y="878575"/>
              <a:ext cx="626300" cy="563125"/>
            </a:xfrm>
            <a:custGeom>
              <a:rect b="b" l="l" r="r" t="t"/>
              <a:pathLst>
                <a:path extrusionOk="0" h="22525" w="25052">
                  <a:moveTo>
                    <a:pt x="21049" y="0"/>
                  </a:moveTo>
                  <a:cubicBezTo>
                    <a:pt x="22350" y="3670"/>
                    <a:pt x="21549" y="6872"/>
                    <a:pt x="16312" y="9907"/>
                  </a:cubicBezTo>
                  <a:lnTo>
                    <a:pt x="0" y="19314"/>
                  </a:lnTo>
                  <a:cubicBezTo>
                    <a:pt x="2657" y="21461"/>
                    <a:pt x="5866" y="22524"/>
                    <a:pt x="9069" y="22524"/>
                  </a:cubicBezTo>
                  <a:cubicBezTo>
                    <a:pt x="12584" y="22524"/>
                    <a:pt x="16090" y="21244"/>
                    <a:pt x="18847" y="18714"/>
                  </a:cubicBezTo>
                  <a:cubicBezTo>
                    <a:pt x="24118" y="13877"/>
                    <a:pt x="25052" y="5938"/>
                    <a:pt x="2104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g11bd381fff0_1_131"/>
            <p:cNvSpPr/>
            <p:nvPr/>
          </p:nvSpPr>
          <p:spPr>
            <a:xfrm>
              <a:off x="5405700" y="1183800"/>
              <a:ext cx="273550" cy="1104975"/>
            </a:xfrm>
            <a:custGeom>
              <a:rect b="b" l="l" r="r" t="t"/>
              <a:pathLst>
                <a:path extrusionOk="0" h="44199" w="10942">
                  <a:moveTo>
                    <a:pt x="0" y="0"/>
                  </a:moveTo>
                  <a:lnTo>
                    <a:pt x="0" y="0"/>
                  </a:lnTo>
                  <a:cubicBezTo>
                    <a:pt x="3103" y="11642"/>
                    <a:pt x="4837" y="29088"/>
                    <a:pt x="4037" y="41863"/>
                  </a:cubicBezTo>
                  <a:lnTo>
                    <a:pt x="8073" y="44198"/>
                  </a:lnTo>
                  <a:cubicBezTo>
                    <a:pt x="10408" y="36526"/>
                    <a:pt x="10942" y="20815"/>
                    <a:pt x="10074" y="58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g11bd381fff0_1_131"/>
            <p:cNvSpPr/>
            <p:nvPr/>
          </p:nvSpPr>
          <p:spPr>
            <a:xfrm>
              <a:off x="5607500" y="1327225"/>
              <a:ext cx="356125" cy="962375"/>
            </a:xfrm>
            <a:custGeom>
              <a:rect b="b" l="l" r="r" t="t"/>
              <a:pathLst>
                <a:path extrusionOk="0" h="38495" w="14245">
                  <a:moveTo>
                    <a:pt x="14244" y="1"/>
                  </a:moveTo>
                  <a:lnTo>
                    <a:pt x="2002" y="134"/>
                  </a:lnTo>
                  <a:cubicBezTo>
                    <a:pt x="2669" y="13744"/>
                    <a:pt x="2403" y="29322"/>
                    <a:pt x="1" y="38495"/>
                  </a:cubicBezTo>
                  <a:cubicBezTo>
                    <a:pt x="6072" y="34892"/>
                    <a:pt x="9841" y="28354"/>
                    <a:pt x="9908" y="21249"/>
                  </a:cubicBezTo>
                  <a:lnTo>
                    <a:pt x="10008" y="5438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g11bd381fff0_1_131"/>
            <p:cNvSpPr/>
            <p:nvPr/>
          </p:nvSpPr>
          <p:spPr>
            <a:xfrm>
              <a:off x="5607500" y="1746275"/>
              <a:ext cx="150975" cy="100525"/>
            </a:xfrm>
            <a:custGeom>
              <a:rect b="b" l="l" r="r" t="t"/>
              <a:pathLst>
                <a:path extrusionOk="0" h="4021" w="6039">
                  <a:moveTo>
                    <a:pt x="5559" y="0"/>
                  </a:moveTo>
                  <a:cubicBezTo>
                    <a:pt x="5441" y="0"/>
                    <a:pt x="5309" y="39"/>
                    <a:pt x="5171" y="117"/>
                  </a:cubicBezTo>
                  <a:lnTo>
                    <a:pt x="2870" y="1452"/>
                  </a:lnTo>
                  <a:cubicBezTo>
                    <a:pt x="2603" y="1585"/>
                    <a:pt x="2302" y="1652"/>
                    <a:pt x="2002" y="1652"/>
                  </a:cubicBezTo>
                  <a:cubicBezTo>
                    <a:pt x="1702" y="1652"/>
                    <a:pt x="1402" y="1585"/>
                    <a:pt x="1135" y="1452"/>
                  </a:cubicBezTo>
                  <a:lnTo>
                    <a:pt x="835" y="1285"/>
                  </a:lnTo>
                  <a:cubicBezTo>
                    <a:pt x="699" y="1207"/>
                    <a:pt x="571" y="1169"/>
                    <a:pt x="458" y="1169"/>
                  </a:cubicBezTo>
                  <a:cubicBezTo>
                    <a:pt x="185" y="1169"/>
                    <a:pt x="1" y="1393"/>
                    <a:pt x="1" y="1818"/>
                  </a:cubicBezTo>
                  <a:lnTo>
                    <a:pt x="1" y="2152"/>
                  </a:lnTo>
                  <a:cubicBezTo>
                    <a:pt x="34" y="2752"/>
                    <a:pt x="334" y="3286"/>
                    <a:pt x="835" y="3653"/>
                  </a:cubicBezTo>
                  <a:lnTo>
                    <a:pt x="1102" y="3820"/>
                  </a:lnTo>
                  <a:cubicBezTo>
                    <a:pt x="1368" y="3953"/>
                    <a:pt x="1669" y="4020"/>
                    <a:pt x="1969" y="4020"/>
                  </a:cubicBezTo>
                  <a:cubicBezTo>
                    <a:pt x="2269" y="4020"/>
                    <a:pt x="2569" y="3953"/>
                    <a:pt x="2836" y="3820"/>
                  </a:cubicBezTo>
                  <a:lnTo>
                    <a:pt x="5171" y="2452"/>
                  </a:lnTo>
                  <a:cubicBezTo>
                    <a:pt x="5672" y="2119"/>
                    <a:pt x="6005" y="1585"/>
                    <a:pt x="6038" y="985"/>
                  </a:cubicBezTo>
                  <a:lnTo>
                    <a:pt x="6038" y="618"/>
                  </a:lnTo>
                  <a:cubicBezTo>
                    <a:pt x="6038" y="218"/>
                    <a:pt x="5840" y="0"/>
                    <a:pt x="555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g11bd381fff0_1_131"/>
            <p:cNvSpPr/>
            <p:nvPr/>
          </p:nvSpPr>
          <p:spPr>
            <a:xfrm>
              <a:off x="5598575" y="1875675"/>
              <a:ext cx="150725" cy="100375"/>
            </a:xfrm>
            <a:custGeom>
              <a:rect b="b" l="l" r="r" t="t"/>
              <a:pathLst>
                <a:path extrusionOk="0" h="4015" w="6029">
                  <a:moveTo>
                    <a:pt x="5534" y="1"/>
                  </a:moveTo>
                  <a:cubicBezTo>
                    <a:pt x="5420" y="1"/>
                    <a:pt x="5293" y="36"/>
                    <a:pt x="5161" y="112"/>
                  </a:cubicBezTo>
                  <a:lnTo>
                    <a:pt x="2860" y="1446"/>
                  </a:lnTo>
                  <a:cubicBezTo>
                    <a:pt x="2593" y="1596"/>
                    <a:pt x="2301" y="1671"/>
                    <a:pt x="2005" y="1671"/>
                  </a:cubicBezTo>
                  <a:cubicBezTo>
                    <a:pt x="1709" y="1671"/>
                    <a:pt x="1409" y="1596"/>
                    <a:pt x="1125" y="1446"/>
                  </a:cubicBezTo>
                  <a:lnTo>
                    <a:pt x="858" y="1279"/>
                  </a:lnTo>
                  <a:cubicBezTo>
                    <a:pt x="711" y="1200"/>
                    <a:pt x="575" y="1162"/>
                    <a:pt x="457" y="1162"/>
                  </a:cubicBezTo>
                  <a:cubicBezTo>
                    <a:pt x="176" y="1162"/>
                    <a:pt x="1" y="1380"/>
                    <a:pt x="24" y="1779"/>
                  </a:cubicBezTo>
                  <a:lnTo>
                    <a:pt x="24" y="2146"/>
                  </a:lnTo>
                  <a:cubicBezTo>
                    <a:pt x="58" y="2747"/>
                    <a:pt x="358" y="3281"/>
                    <a:pt x="858" y="3648"/>
                  </a:cubicBezTo>
                  <a:lnTo>
                    <a:pt x="1125" y="3814"/>
                  </a:lnTo>
                  <a:cubicBezTo>
                    <a:pt x="1392" y="3948"/>
                    <a:pt x="1684" y="4014"/>
                    <a:pt x="1980" y="4014"/>
                  </a:cubicBezTo>
                  <a:cubicBezTo>
                    <a:pt x="2276" y="4014"/>
                    <a:pt x="2576" y="3948"/>
                    <a:pt x="2860" y="3814"/>
                  </a:cubicBezTo>
                  <a:lnTo>
                    <a:pt x="5195" y="2447"/>
                  </a:lnTo>
                  <a:cubicBezTo>
                    <a:pt x="5695" y="2113"/>
                    <a:pt x="5995" y="1546"/>
                    <a:pt x="6029" y="946"/>
                  </a:cubicBezTo>
                  <a:lnTo>
                    <a:pt x="6029" y="612"/>
                  </a:lnTo>
                  <a:cubicBezTo>
                    <a:pt x="6029" y="229"/>
                    <a:pt x="5823" y="1"/>
                    <a:pt x="55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g11bd381fff0_1_131"/>
            <p:cNvSpPr/>
            <p:nvPr/>
          </p:nvSpPr>
          <p:spPr>
            <a:xfrm>
              <a:off x="5589150" y="2005625"/>
              <a:ext cx="150975" cy="99675"/>
            </a:xfrm>
            <a:custGeom>
              <a:rect b="b" l="l" r="r" t="t"/>
              <a:pathLst>
                <a:path extrusionOk="0" h="3987" w="6039">
                  <a:moveTo>
                    <a:pt x="5559" y="1"/>
                  </a:moveTo>
                  <a:cubicBezTo>
                    <a:pt x="5441" y="1"/>
                    <a:pt x="5309" y="39"/>
                    <a:pt x="5171" y="117"/>
                  </a:cubicBezTo>
                  <a:lnTo>
                    <a:pt x="2870" y="1452"/>
                  </a:lnTo>
                  <a:cubicBezTo>
                    <a:pt x="2603" y="1585"/>
                    <a:pt x="2311" y="1652"/>
                    <a:pt x="2019" y="1652"/>
                  </a:cubicBezTo>
                  <a:cubicBezTo>
                    <a:pt x="1727" y="1652"/>
                    <a:pt x="1435" y="1585"/>
                    <a:pt x="1168" y="1452"/>
                  </a:cubicBezTo>
                  <a:lnTo>
                    <a:pt x="868" y="1285"/>
                  </a:lnTo>
                  <a:cubicBezTo>
                    <a:pt x="729" y="1195"/>
                    <a:pt x="596" y="1153"/>
                    <a:pt x="478" y="1153"/>
                  </a:cubicBezTo>
                  <a:cubicBezTo>
                    <a:pt x="198" y="1153"/>
                    <a:pt x="1" y="1387"/>
                    <a:pt x="1" y="1785"/>
                  </a:cubicBezTo>
                  <a:lnTo>
                    <a:pt x="1" y="2119"/>
                  </a:lnTo>
                  <a:cubicBezTo>
                    <a:pt x="34" y="2719"/>
                    <a:pt x="368" y="3286"/>
                    <a:pt x="835" y="3620"/>
                  </a:cubicBezTo>
                  <a:lnTo>
                    <a:pt x="1135" y="3787"/>
                  </a:lnTo>
                  <a:cubicBezTo>
                    <a:pt x="1402" y="3920"/>
                    <a:pt x="1694" y="3987"/>
                    <a:pt x="1986" y="3987"/>
                  </a:cubicBezTo>
                  <a:cubicBezTo>
                    <a:pt x="2278" y="3987"/>
                    <a:pt x="2569" y="3920"/>
                    <a:pt x="2836" y="3787"/>
                  </a:cubicBezTo>
                  <a:lnTo>
                    <a:pt x="5171" y="2419"/>
                  </a:lnTo>
                  <a:cubicBezTo>
                    <a:pt x="5672" y="2085"/>
                    <a:pt x="6005" y="1552"/>
                    <a:pt x="6039" y="951"/>
                  </a:cubicBezTo>
                  <a:lnTo>
                    <a:pt x="6039" y="618"/>
                  </a:lnTo>
                  <a:cubicBezTo>
                    <a:pt x="6039" y="218"/>
                    <a:pt x="5840" y="1"/>
                    <a:pt x="555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g11bd381fff0_1_131"/>
            <p:cNvSpPr/>
            <p:nvPr/>
          </p:nvSpPr>
          <p:spPr>
            <a:xfrm>
              <a:off x="5257250" y="730600"/>
              <a:ext cx="713050" cy="854325"/>
            </a:xfrm>
            <a:custGeom>
              <a:rect b="b" l="l" r="r" t="t"/>
              <a:pathLst>
                <a:path extrusionOk="0" h="34173" w="28522">
                  <a:moveTo>
                    <a:pt x="11726" y="1"/>
                  </a:moveTo>
                  <a:cubicBezTo>
                    <a:pt x="10252" y="1"/>
                    <a:pt x="8782" y="352"/>
                    <a:pt x="7439" y="1049"/>
                  </a:cubicBezTo>
                  <a:lnTo>
                    <a:pt x="7239" y="1149"/>
                  </a:lnTo>
                  <a:cubicBezTo>
                    <a:pt x="7139" y="1183"/>
                    <a:pt x="7039" y="1249"/>
                    <a:pt x="6972" y="1316"/>
                  </a:cubicBezTo>
                  <a:lnTo>
                    <a:pt x="1" y="5319"/>
                  </a:lnTo>
                  <a:cubicBezTo>
                    <a:pt x="897" y="4809"/>
                    <a:pt x="1936" y="4542"/>
                    <a:pt x="3082" y="4542"/>
                  </a:cubicBezTo>
                  <a:cubicBezTo>
                    <a:pt x="4410" y="4542"/>
                    <a:pt x="5882" y="4900"/>
                    <a:pt x="7439" y="5652"/>
                  </a:cubicBezTo>
                  <a:cubicBezTo>
                    <a:pt x="7740" y="5819"/>
                    <a:pt x="8040" y="5986"/>
                    <a:pt x="8373" y="6153"/>
                  </a:cubicBezTo>
                  <a:cubicBezTo>
                    <a:pt x="8674" y="6320"/>
                    <a:pt x="9074" y="6586"/>
                    <a:pt x="9441" y="6853"/>
                  </a:cubicBezTo>
                  <a:cubicBezTo>
                    <a:pt x="10041" y="7254"/>
                    <a:pt x="10642" y="7687"/>
                    <a:pt x="11209" y="8154"/>
                  </a:cubicBezTo>
                  <a:cubicBezTo>
                    <a:pt x="12243" y="9055"/>
                    <a:pt x="13244" y="10056"/>
                    <a:pt x="14111" y="11123"/>
                  </a:cubicBezTo>
                  <a:cubicBezTo>
                    <a:pt x="16546" y="14125"/>
                    <a:pt x="18347" y="17561"/>
                    <a:pt x="19415" y="21264"/>
                  </a:cubicBezTo>
                  <a:cubicBezTo>
                    <a:pt x="19915" y="22998"/>
                    <a:pt x="20182" y="24800"/>
                    <a:pt x="20182" y="26634"/>
                  </a:cubicBezTo>
                  <a:cubicBezTo>
                    <a:pt x="20182" y="30303"/>
                    <a:pt x="18948" y="32905"/>
                    <a:pt x="16880" y="34173"/>
                  </a:cubicBezTo>
                  <a:lnTo>
                    <a:pt x="24151" y="30003"/>
                  </a:lnTo>
                  <a:cubicBezTo>
                    <a:pt x="26920" y="28202"/>
                    <a:pt x="28521" y="25133"/>
                    <a:pt x="28455" y="21864"/>
                  </a:cubicBezTo>
                  <a:cubicBezTo>
                    <a:pt x="28455" y="20130"/>
                    <a:pt x="28188" y="18428"/>
                    <a:pt x="27721" y="16760"/>
                  </a:cubicBezTo>
                  <a:cubicBezTo>
                    <a:pt x="26687" y="12958"/>
                    <a:pt x="24852" y="9422"/>
                    <a:pt x="22350" y="6353"/>
                  </a:cubicBezTo>
                  <a:cubicBezTo>
                    <a:pt x="21449" y="5286"/>
                    <a:pt x="20482" y="4285"/>
                    <a:pt x="19415" y="3384"/>
                  </a:cubicBezTo>
                  <a:cubicBezTo>
                    <a:pt x="18881" y="2917"/>
                    <a:pt x="18281" y="2450"/>
                    <a:pt x="17680" y="2050"/>
                  </a:cubicBezTo>
                  <a:cubicBezTo>
                    <a:pt x="17347" y="1816"/>
                    <a:pt x="16980" y="1583"/>
                    <a:pt x="16613" y="1383"/>
                  </a:cubicBezTo>
                  <a:cubicBezTo>
                    <a:pt x="16312" y="1183"/>
                    <a:pt x="16012" y="1049"/>
                    <a:pt x="15679" y="882"/>
                  </a:cubicBezTo>
                  <a:cubicBezTo>
                    <a:pt x="14421" y="293"/>
                    <a:pt x="13072" y="1"/>
                    <a:pt x="117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g11bd381fff0_1_131"/>
            <p:cNvSpPr/>
            <p:nvPr/>
          </p:nvSpPr>
          <p:spPr>
            <a:xfrm>
              <a:off x="5679225" y="1149600"/>
              <a:ext cx="291075" cy="436175"/>
            </a:xfrm>
            <a:custGeom>
              <a:rect b="b" l="l" r="r" t="t"/>
              <a:pathLst>
                <a:path extrusionOk="0" h="17447" w="11643">
                  <a:moveTo>
                    <a:pt x="10875" y="0"/>
                  </a:moveTo>
                  <a:lnTo>
                    <a:pt x="2536" y="4537"/>
                  </a:lnTo>
                  <a:cubicBezTo>
                    <a:pt x="3036" y="6272"/>
                    <a:pt x="3270" y="8073"/>
                    <a:pt x="3303" y="9874"/>
                  </a:cubicBezTo>
                  <a:cubicBezTo>
                    <a:pt x="3303" y="13543"/>
                    <a:pt x="2069" y="16179"/>
                    <a:pt x="1" y="17446"/>
                  </a:cubicBezTo>
                  <a:lnTo>
                    <a:pt x="7272" y="13243"/>
                  </a:lnTo>
                  <a:cubicBezTo>
                    <a:pt x="10041" y="11442"/>
                    <a:pt x="11642" y="8373"/>
                    <a:pt x="11576" y="5104"/>
                  </a:cubicBezTo>
                  <a:cubicBezTo>
                    <a:pt x="11576" y="3370"/>
                    <a:pt x="11309" y="1668"/>
                    <a:pt x="10875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g11bd381fff0_1_131"/>
            <p:cNvSpPr/>
            <p:nvPr/>
          </p:nvSpPr>
          <p:spPr>
            <a:xfrm>
              <a:off x="5170525" y="844100"/>
              <a:ext cx="591275" cy="763250"/>
            </a:xfrm>
            <a:custGeom>
              <a:rect b="b" l="l" r="r" t="t"/>
              <a:pathLst>
                <a:path extrusionOk="0" h="30530" w="23651">
                  <a:moveTo>
                    <a:pt x="6551" y="0"/>
                  </a:moveTo>
                  <a:cubicBezTo>
                    <a:pt x="5419" y="0"/>
                    <a:pt x="4392" y="265"/>
                    <a:pt x="3503" y="779"/>
                  </a:cubicBezTo>
                  <a:cubicBezTo>
                    <a:pt x="1368" y="2013"/>
                    <a:pt x="1" y="4648"/>
                    <a:pt x="1" y="8418"/>
                  </a:cubicBezTo>
                  <a:cubicBezTo>
                    <a:pt x="1" y="15956"/>
                    <a:pt x="5304" y="25130"/>
                    <a:pt x="11842" y="28899"/>
                  </a:cubicBezTo>
                  <a:cubicBezTo>
                    <a:pt x="13734" y="29999"/>
                    <a:pt x="15524" y="30530"/>
                    <a:pt x="17118" y="30530"/>
                  </a:cubicBezTo>
                  <a:cubicBezTo>
                    <a:pt x="18279" y="30530"/>
                    <a:pt x="19335" y="30248"/>
                    <a:pt x="20248" y="29700"/>
                  </a:cubicBezTo>
                  <a:cubicBezTo>
                    <a:pt x="20282" y="29700"/>
                    <a:pt x="20315" y="29666"/>
                    <a:pt x="20349" y="29633"/>
                  </a:cubicBezTo>
                  <a:cubicBezTo>
                    <a:pt x="22417" y="28399"/>
                    <a:pt x="23651" y="25763"/>
                    <a:pt x="23651" y="22094"/>
                  </a:cubicBezTo>
                  <a:cubicBezTo>
                    <a:pt x="23651" y="14555"/>
                    <a:pt x="18380" y="5382"/>
                    <a:pt x="11842" y="1613"/>
                  </a:cubicBezTo>
                  <a:cubicBezTo>
                    <a:pt x="9934" y="522"/>
                    <a:pt x="8139" y="0"/>
                    <a:pt x="65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g11bd381fff0_1_131"/>
            <p:cNvSpPr/>
            <p:nvPr/>
          </p:nvSpPr>
          <p:spPr>
            <a:xfrm>
              <a:off x="5170525" y="844100"/>
              <a:ext cx="591275" cy="763250"/>
            </a:xfrm>
            <a:custGeom>
              <a:rect b="b" l="l" r="r" t="t"/>
              <a:pathLst>
                <a:path extrusionOk="0" h="30530" w="23651">
                  <a:moveTo>
                    <a:pt x="6551" y="0"/>
                  </a:moveTo>
                  <a:cubicBezTo>
                    <a:pt x="5419" y="0"/>
                    <a:pt x="4392" y="265"/>
                    <a:pt x="3503" y="779"/>
                  </a:cubicBezTo>
                  <a:cubicBezTo>
                    <a:pt x="1368" y="2013"/>
                    <a:pt x="1" y="4648"/>
                    <a:pt x="1" y="8418"/>
                  </a:cubicBezTo>
                  <a:cubicBezTo>
                    <a:pt x="1" y="15956"/>
                    <a:pt x="5304" y="25130"/>
                    <a:pt x="11842" y="28899"/>
                  </a:cubicBezTo>
                  <a:cubicBezTo>
                    <a:pt x="13734" y="29999"/>
                    <a:pt x="15524" y="30530"/>
                    <a:pt x="17118" y="30530"/>
                  </a:cubicBezTo>
                  <a:cubicBezTo>
                    <a:pt x="18279" y="30530"/>
                    <a:pt x="19335" y="30248"/>
                    <a:pt x="20248" y="29700"/>
                  </a:cubicBezTo>
                  <a:cubicBezTo>
                    <a:pt x="20282" y="29700"/>
                    <a:pt x="20315" y="29666"/>
                    <a:pt x="20349" y="29633"/>
                  </a:cubicBezTo>
                  <a:cubicBezTo>
                    <a:pt x="22417" y="28399"/>
                    <a:pt x="23651" y="25763"/>
                    <a:pt x="23651" y="22094"/>
                  </a:cubicBezTo>
                  <a:cubicBezTo>
                    <a:pt x="23651" y="14555"/>
                    <a:pt x="18380" y="5382"/>
                    <a:pt x="11842" y="1613"/>
                  </a:cubicBezTo>
                  <a:cubicBezTo>
                    <a:pt x="9934" y="522"/>
                    <a:pt x="8139" y="0"/>
                    <a:pt x="655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g11bd381fff0_1_131"/>
            <p:cNvSpPr/>
            <p:nvPr/>
          </p:nvSpPr>
          <p:spPr>
            <a:xfrm>
              <a:off x="4264875" y="862600"/>
              <a:ext cx="1477750" cy="1513725"/>
            </a:xfrm>
            <a:custGeom>
              <a:rect b="b" l="l" r="r" t="t"/>
              <a:pathLst>
                <a:path extrusionOk="0" h="60549" w="59110">
                  <a:moveTo>
                    <a:pt x="42810" y="1"/>
                  </a:moveTo>
                  <a:cubicBezTo>
                    <a:pt x="41808" y="1"/>
                    <a:pt x="40892" y="228"/>
                    <a:pt x="40096" y="673"/>
                  </a:cubicBezTo>
                  <a:cubicBezTo>
                    <a:pt x="36460" y="2207"/>
                    <a:pt x="32758" y="3575"/>
                    <a:pt x="28988" y="4742"/>
                  </a:cubicBezTo>
                  <a:cubicBezTo>
                    <a:pt x="23957" y="6269"/>
                    <a:pt x="18835" y="6821"/>
                    <a:pt x="13768" y="6821"/>
                  </a:cubicBezTo>
                  <a:cubicBezTo>
                    <a:pt x="9094" y="6821"/>
                    <a:pt x="4467" y="6351"/>
                    <a:pt x="1" y="5743"/>
                  </a:cubicBezTo>
                  <a:lnTo>
                    <a:pt x="1" y="5743"/>
                  </a:lnTo>
                  <a:cubicBezTo>
                    <a:pt x="1" y="5743"/>
                    <a:pt x="11909" y="11848"/>
                    <a:pt x="22083" y="29493"/>
                  </a:cubicBezTo>
                  <a:cubicBezTo>
                    <a:pt x="23918" y="32662"/>
                    <a:pt x="25519" y="35965"/>
                    <a:pt x="26920" y="39334"/>
                  </a:cubicBezTo>
                  <a:cubicBezTo>
                    <a:pt x="32024" y="51909"/>
                    <a:pt x="31623" y="60549"/>
                    <a:pt x="31623" y="60549"/>
                  </a:cubicBezTo>
                  <a:cubicBezTo>
                    <a:pt x="35159" y="51843"/>
                    <a:pt x="39596" y="42803"/>
                    <a:pt x="46968" y="35898"/>
                  </a:cubicBezTo>
                  <a:cubicBezTo>
                    <a:pt x="49836" y="33229"/>
                    <a:pt x="52872" y="30694"/>
                    <a:pt x="56041" y="28326"/>
                  </a:cubicBezTo>
                  <a:cubicBezTo>
                    <a:pt x="57976" y="27192"/>
                    <a:pt x="59110" y="24723"/>
                    <a:pt x="59110" y="21354"/>
                  </a:cubicBezTo>
                  <a:cubicBezTo>
                    <a:pt x="59076" y="18986"/>
                    <a:pt x="58643" y="16617"/>
                    <a:pt x="57775" y="14416"/>
                  </a:cubicBezTo>
                  <a:cubicBezTo>
                    <a:pt x="57242" y="12881"/>
                    <a:pt x="56575" y="11447"/>
                    <a:pt x="55774" y="10046"/>
                  </a:cubicBezTo>
                  <a:cubicBezTo>
                    <a:pt x="53706" y="6443"/>
                    <a:pt x="50837" y="3341"/>
                    <a:pt x="47702" y="1507"/>
                  </a:cubicBezTo>
                  <a:cubicBezTo>
                    <a:pt x="45953" y="493"/>
                    <a:pt x="44287" y="1"/>
                    <a:pt x="4281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g11bd381fff0_1_131"/>
            <p:cNvSpPr/>
            <p:nvPr/>
          </p:nvSpPr>
          <p:spPr>
            <a:xfrm>
              <a:off x="4264875" y="862600"/>
              <a:ext cx="1477750" cy="1513725"/>
            </a:xfrm>
            <a:custGeom>
              <a:rect b="b" l="l" r="r" t="t"/>
              <a:pathLst>
                <a:path extrusionOk="0" h="60549" w="59110">
                  <a:moveTo>
                    <a:pt x="42810" y="1"/>
                  </a:moveTo>
                  <a:cubicBezTo>
                    <a:pt x="41808" y="1"/>
                    <a:pt x="40892" y="228"/>
                    <a:pt x="40096" y="673"/>
                  </a:cubicBezTo>
                  <a:cubicBezTo>
                    <a:pt x="36460" y="2207"/>
                    <a:pt x="32758" y="3575"/>
                    <a:pt x="28988" y="4742"/>
                  </a:cubicBezTo>
                  <a:cubicBezTo>
                    <a:pt x="23957" y="6269"/>
                    <a:pt x="18835" y="6821"/>
                    <a:pt x="13768" y="6821"/>
                  </a:cubicBezTo>
                  <a:cubicBezTo>
                    <a:pt x="9094" y="6821"/>
                    <a:pt x="4467" y="6351"/>
                    <a:pt x="1" y="5743"/>
                  </a:cubicBezTo>
                  <a:lnTo>
                    <a:pt x="1" y="5743"/>
                  </a:lnTo>
                  <a:cubicBezTo>
                    <a:pt x="1" y="5743"/>
                    <a:pt x="11909" y="11848"/>
                    <a:pt x="22083" y="29493"/>
                  </a:cubicBezTo>
                  <a:cubicBezTo>
                    <a:pt x="23918" y="32662"/>
                    <a:pt x="25519" y="35965"/>
                    <a:pt x="26920" y="39334"/>
                  </a:cubicBezTo>
                  <a:cubicBezTo>
                    <a:pt x="32024" y="51909"/>
                    <a:pt x="31623" y="60549"/>
                    <a:pt x="31623" y="60549"/>
                  </a:cubicBezTo>
                  <a:cubicBezTo>
                    <a:pt x="35159" y="51843"/>
                    <a:pt x="39596" y="42803"/>
                    <a:pt x="46968" y="35898"/>
                  </a:cubicBezTo>
                  <a:cubicBezTo>
                    <a:pt x="49836" y="33229"/>
                    <a:pt x="52872" y="30694"/>
                    <a:pt x="56041" y="28326"/>
                  </a:cubicBezTo>
                  <a:cubicBezTo>
                    <a:pt x="57976" y="27192"/>
                    <a:pt x="59110" y="24723"/>
                    <a:pt x="59110" y="21354"/>
                  </a:cubicBezTo>
                  <a:cubicBezTo>
                    <a:pt x="59076" y="18986"/>
                    <a:pt x="58643" y="16617"/>
                    <a:pt x="57775" y="14416"/>
                  </a:cubicBezTo>
                  <a:cubicBezTo>
                    <a:pt x="57242" y="12881"/>
                    <a:pt x="56575" y="11447"/>
                    <a:pt x="55774" y="10046"/>
                  </a:cubicBezTo>
                  <a:cubicBezTo>
                    <a:pt x="53706" y="6443"/>
                    <a:pt x="50837" y="3341"/>
                    <a:pt x="47702" y="1507"/>
                  </a:cubicBezTo>
                  <a:cubicBezTo>
                    <a:pt x="45953" y="493"/>
                    <a:pt x="44287" y="1"/>
                    <a:pt x="42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g11bd381fff0_1_131"/>
            <p:cNvSpPr/>
            <p:nvPr/>
          </p:nvSpPr>
          <p:spPr>
            <a:xfrm>
              <a:off x="4938700" y="1222975"/>
              <a:ext cx="804775" cy="1153350"/>
            </a:xfrm>
            <a:custGeom>
              <a:rect b="b" l="l" r="r" t="t"/>
              <a:pathLst>
                <a:path extrusionOk="0" h="46134" w="32191">
                  <a:moveTo>
                    <a:pt x="30856" y="1"/>
                  </a:moveTo>
                  <a:cubicBezTo>
                    <a:pt x="21816" y="4504"/>
                    <a:pt x="7172" y="12843"/>
                    <a:pt x="0" y="24919"/>
                  </a:cubicBezTo>
                  <a:cubicBezTo>
                    <a:pt x="5104" y="37494"/>
                    <a:pt x="4670" y="46134"/>
                    <a:pt x="4670" y="46134"/>
                  </a:cubicBezTo>
                  <a:cubicBezTo>
                    <a:pt x="8240" y="37428"/>
                    <a:pt x="12643" y="28421"/>
                    <a:pt x="20015" y="21516"/>
                  </a:cubicBezTo>
                  <a:cubicBezTo>
                    <a:pt x="22917" y="18814"/>
                    <a:pt x="25952" y="16279"/>
                    <a:pt x="29088" y="13911"/>
                  </a:cubicBezTo>
                  <a:cubicBezTo>
                    <a:pt x="31056" y="12777"/>
                    <a:pt x="32190" y="10308"/>
                    <a:pt x="32190" y="6939"/>
                  </a:cubicBezTo>
                  <a:cubicBezTo>
                    <a:pt x="32157" y="4571"/>
                    <a:pt x="31690" y="2202"/>
                    <a:pt x="3085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g11bd381fff0_1_131"/>
            <p:cNvSpPr/>
            <p:nvPr/>
          </p:nvSpPr>
          <p:spPr>
            <a:xfrm>
              <a:off x="3702825" y="929250"/>
              <a:ext cx="1406025" cy="1816700"/>
            </a:xfrm>
            <a:custGeom>
              <a:rect b="b" l="l" r="r" t="t"/>
              <a:pathLst>
                <a:path extrusionOk="0" h="72668" w="56241">
                  <a:moveTo>
                    <a:pt x="15568" y="0"/>
                  </a:moveTo>
                  <a:cubicBezTo>
                    <a:pt x="6344" y="0"/>
                    <a:pt x="0" y="7359"/>
                    <a:pt x="0" y="20089"/>
                  </a:cubicBezTo>
                  <a:cubicBezTo>
                    <a:pt x="0" y="27961"/>
                    <a:pt x="2402" y="36568"/>
                    <a:pt x="6438" y="44507"/>
                  </a:cubicBezTo>
                  <a:cubicBezTo>
                    <a:pt x="11608" y="54681"/>
                    <a:pt x="19414" y="63787"/>
                    <a:pt x="28120" y="68824"/>
                  </a:cubicBezTo>
                  <a:cubicBezTo>
                    <a:pt x="32637" y="71431"/>
                    <a:pt x="36903" y="72667"/>
                    <a:pt x="40683" y="72667"/>
                  </a:cubicBezTo>
                  <a:cubicBezTo>
                    <a:pt x="49911" y="72667"/>
                    <a:pt x="56240" y="65301"/>
                    <a:pt x="56240" y="52546"/>
                  </a:cubicBezTo>
                  <a:cubicBezTo>
                    <a:pt x="56207" y="48243"/>
                    <a:pt x="55573" y="43973"/>
                    <a:pt x="54406" y="39837"/>
                  </a:cubicBezTo>
                  <a:cubicBezTo>
                    <a:pt x="51437" y="29229"/>
                    <a:pt x="45166" y="18588"/>
                    <a:pt x="37360" y="10949"/>
                  </a:cubicBezTo>
                  <a:cubicBezTo>
                    <a:pt x="36226" y="9882"/>
                    <a:pt x="35092" y="8848"/>
                    <a:pt x="33958" y="7914"/>
                  </a:cubicBezTo>
                  <a:cubicBezTo>
                    <a:pt x="33457" y="7480"/>
                    <a:pt x="32990" y="7113"/>
                    <a:pt x="32490" y="6746"/>
                  </a:cubicBezTo>
                  <a:cubicBezTo>
                    <a:pt x="31789" y="6213"/>
                    <a:pt x="31089" y="5712"/>
                    <a:pt x="30388" y="5245"/>
                  </a:cubicBezTo>
                  <a:cubicBezTo>
                    <a:pt x="29655" y="4745"/>
                    <a:pt x="28887" y="4278"/>
                    <a:pt x="28120" y="3844"/>
                  </a:cubicBezTo>
                  <a:cubicBezTo>
                    <a:pt x="23612" y="1236"/>
                    <a:pt x="19348" y="0"/>
                    <a:pt x="155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g11bd381fff0_1_131"/>
            <p:cNvSpPr/>
            <p:nvPr/>
          </p:nvSpPr>
          <p:spPr>
            <a:xfrm>
              <a:off x="3863775" y="1925150"/>
              <a:ext cx="1245900" cy="820800"/>
            </a:xfrm>
            <a:custGeom>
              <a:rect b="b" l="l" r="r" t="t"/>
              <a:pathLst>
                <a:path extrusionOk="0" h="32832" w="49836">
                  <a:moveTo>
                    <a:pt x="47968" y="1"/>
                  </a:moveTo>
                  <a:cubicBezTo>
                    <a:pt x="47180" y="1778"/>
                    <a:pt x="44789" y="4116"/>
                    <a:pt x="42956" y="4116"/>
                  </a:cubicBezTo>
                  <a:cubicBezTo>
                    <a:pt x="42381" y="4116"/>
                    <a:pt x="41861" y="3886"/>
                    <a:pt x="41463" y="3336"/>
                  </a:cubicBezTo>
                  <a:lnTo>
                    <a:pt x="41463" y="3336"/>
                  </a:lnTo>
                  <a:cubicBezTo>
                    <a:pt x="42497" y="7006"/>
                    <a:pt x="43031" y="10775"/>
                    <a:pt x="43097" y="14611"/>
                  </a:cubicBezTo>
                  <a:cubicBezTo>
                    <a:pt x="43097" y="19748"/>
                    <a:pt x="41930" y="23918"/>
                    <a:pt x="39762" y="26653"/>
                  </a:cubicBezTo>
                  <a:cubicBezTo>
                    <a:pt x="37919" y="28924"/>
                    <a:pt x="35427" y="30123"/>
                    <a:pt x="32318" y="30123"/>
                  </a:cubicBezTo>
                  <a:cubicBezTo>
                    <a:pt x="32275" y="30123"/>
                    <a:pt x="32233" y="30123"/>
                    <a:pt x="32190" y="30122"/>
                  </a:cubicBezTo>
                  <a:cubicBezTo>
                    <a:pt x="29087" y="30122"/>
                    <a:pt x="25518" y="29021"/>
                    <a:pt x="21816" y="26887"/>
                  </a:cubicBezTo>
                  <a:cubicBezTo>
                    <a:pt x="14410" y="22583"/>
                    <a:pt x="7572" y="14911"/>
                    <a:pt x="2735" y="6172"/>
                  </a:cubicBezTo>
                  <a:cubicBezTo>
                    <a:pt x="2735" y="6186"/>
                    <a:pt x="2570" y="6331"/>
                    <a:pt x="2250" y="6331"/>
                  </a:cubicBezTo>
                  <a:cubicBezTo>
                    <a:pt x="1798" y="6331"/>
                    <a:pt x="1036" y="6039"/>
                    <a:pt x="0" y="4671"/>
                  </a:cubicBezTo>
                  <a:lnTo>
                    <a:pt x="0" y="4671"/>
                  </a:lnTo>
                  <a:cubicBezTo>
                    <a:pt x="5170" y="14878"/>
                    <a:pt x="12976" y="23951"/>
                    <a:pt x="21682" y="28988"/>
                  </a:cubicBezTo>
                  <a:cubicBezTo>
                    <a:pt x="26200" y="31596"/>
                    <a:pt x="30471" y="32832"/>
                    <a:pt x="34255" y="32832"/>
                  </a:cubicBezTo>
                  <a:cubicBezTo>
                    <a:pt x="43491" y="32832"/>
                    <a:pt x="49836" y="25473"/>
                    <a:pt x="49836" y="12743"/>
                  </a:cubicBezTo>
                  <a:cubicBezTo>
                    <a:pt x="49769" y="8407"/>
                    <a:pt x="49168" y="4137"/>
                    <a:pt x="47968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g11bd381fff0_1_131"/>
            <p:cNvSpPr/>
            <p:nvPr/>
          </p:nvSpPr>
          <p:spPr>
            <a:xfrm>
              <a:off x="4216525" y="1617425"/>
              <a:ext cx="332750" cy="441175"/>
            </a:xfrm>
            <a:custGeom>
              <a:rect b="b" l="l" r="r" t="t"/>
              <a:pathLst>
                <a:path extrusionOk="0" h="17647" w="13310">
                  <a:moveTo>
                    <a:pt x="3336" y="1"/>
                  </a:moveTo>
                  <a:cubicBezTo>
                    <a:pt x="1268" y="1"/>
                    <a:pt x="0" y="1669"/>
                    <a:pt x="0" y="4504"/>
                  </a:cubicBezTo>
                  <a:lnTo>
                    <a:pt x="0" y="4604"/>
                  </a:lnTo>
                  <a:cubicBezTo>
                    <a:pt x="0" y="9041"/>
                    <a:pt x="3136" y="14478"/>
                    <a:pt x="7005" y="16679"/>
                  </a:cubicBezTo>
                  <a:lnTo>
                    <a:pt x="7072" y="16746"/>
                  </a:lnTo>
                  <a:cubicBezTo>
                    <a:pt x="7939" y="17280"/>
                    <a:pt x="8940" y="17580"/>
                    <a:pt x="9974" y="17647"/>
                  </a:cubicBezTo>
                  <a:cubicBezTo>
                    <a:pt x="12075" y="17647"/>
                    <a:pt x="13310" y="15979"/>
                    <a:pt x="13310" y="13110"/>
                  </a:cubicBezTo>
                  <a:lnTo>
                    <a:pt x="13310" y="13044"/>
                  </a:lnTo>
                  <a:cubicBezTo>
                    <a:pt x="13310" y="8574"/>
                    <a:pt x="10174" y="3136"/>
                    <a:pt x="6338" y="935"/>
                  </a:cubicBezTo>
                  <a:lnTo>
                    <a:pt x="6271" y="901"/>
                  </a:lnTo>
                  <a:cubicBezTo>
                    <a:pt x="5371" y="334"/>
                    <a:pt x="4370" y="34"/>
                    <a:pt x="33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g11bd381fff0_1_131"/>
            <p:cNvSpPr/>
            <p:nvPr/>
          </p:nvSpPr>
          <p:spPr>
            <a:xfrm>
              <a:off x="2577000" y="3513800"/>
              <a:ext cx="370300" cy="734300"/>
            </a:xfrm>
            <a:custGeom>
              <a:rect b="b" l="l" r="r" t="t"/>
              <a:pathLst>
                <a:path extrusionOk="0" h="29372" w="14812">
                  <a:moveTo>
                    <a:pt x="8540" y="0"/>
                  </a:moveTo>
                  <a:lnTo>
                    <a:pt x="1" y="6305"/>
                  </a:lnTo>
                  <a:cubicBezTo>
                    <a:pt x="1235" y="16479"/>
                    <a:pt x="1736" y="19214"/>
                    <a:pt x="1769" y="20882"/>
                  </a:cubicBezTo>
                  <a:cubicBezTo>
                    <a:pt x="1736" y="21015"/>
                    <a:pt x="1736" y="21182"/>
                    <a:pt x="1736" y="21315"/>
                  </a:cubicBezTo>
                  <a:cubicBezTo>
                    <a:pt x="1736" y="23317"/>
                    <a:pt x="4004" y="24418"/>
                    <a:pt x="5772" y="25752"/>
                  </a:cubicBezTo>
                  <a:cubicBezTo>
                    <a:pt x="7273" y="26919"/>
                    <a:pt x="8874" y="27987"/>
                    <a:pt x="10575" y="28887"/>
                  </a:cubicBezTo>
                  <a:cubicBezTo>
                    <a:pt x="11195" y="29197"/>
                    <a:pt x="12140" y="29371"/>
                    <a:pt x="12985" y="29371"/>
                  </a:cubicBezTo>
                  <a:cubicBezTo>
                    <a:pt x="13868" y="29371"/>
                    <a:pt x="14641" y="29181"/>
                    <a:pt x="14812" y="28754"/>
                  </a:cubicBezTo>
                  <a:cubicBezTo>
                    <a:pt x="12643" y="27120"/>
                    <a:pt x="10142" y="25318"/>
                    <a:pt x="8440" y="23417"/>
                  </a:cubicBezTo>
                  <a:cubicBezTo>
                    <a:pt x="7606" y="22550"/>
                    <a:pt x="7039" y="21616"/>
                    <a:pt x="7206" y="19514"/>
                  </a:cubicBezTo>
                  <a:cubicBezTo>
                    <a:pt x="7340" y="17746"/>
                    <a:pt x="8540" y="1"/>
                    <a:pt x="854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g11bd381fff0_1_131"/>
            <p:cNvSpPr/>
            <p:nvPr/>
          </p:nvSpPr>
          <p:spPr>
            <a:xfrm>
              <a:off x="2592850" y="4173425"/>
              <a:ext cx="452850" cy="190200"/>
            </a:xfrm>
            <a:custGeom>
              <a:rect b="b" l="l" r="r" t="t"/>
              <a:pathLst>
                <a:path extrusionOk="0" h="7608" w="18114">
                  <a:moveTo>
                    <a:pt x="34" y="1"/>
                  </a:moveTo>
                  <a:cubicBezTo>
                    <a:pt x="34" y="1"/>
                    <a:pt x="1" y="1535"/>
                    <a:pt x="368" y="1902"/>
                  </a:cubicBezTo>
                  <a:cubicBezTo>
                    <a:pt x="735" y="2236"/>
                    <a:pt x="1935" y="2769"/>
                    <a:pt x="3070" y="3003"/>
                  </a:cubicBezTo>
                  <a:cubicBezTo>
                    <a:pt x="4304" y="3270"/>
                    <a:pt x="5805" y="4537"/>
                    <a:pt x="6872" y="5438"/>
                  </a:cubicBezTo>
                  <a:cubicBezTo>
                    <a:pt x="7973" y="6339"/>
                    <a:pt x="9407" y="7172"/>
                    <a:pt x="12109" y="7539"/>
                  </a:cubicBezTo>
                  <a:cubicBezTo>
                    <a:pt x="12490" y="7586"/>
                    <a:pt x="12858" y="7608"/>
                    <a:pt x="13210" y="7608"/>
                  </a:cubicBezTo>
                  <a:cubicBezTo>
                    <a:pt x="15358" y="7608"/>
                    <a:pt x="16940" y="6821"/>
                    <a:pt x="17513" y="6305"/>
                  </a:cubicBezTo>
                  <a:cubicBezTo>
                    <a:pt x="18114" y="5771"/>
                    <a:pt x="17947" y="4571"/>
                    <a:pt x="17847" y="4571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g11bd381fff0_1_131"/>
            <p:cNvSpPr/>
            <p:nvPr/>
          </p:nvSpPr>
          <p:spPr>
            <a:xfrm>
              <a:off x="2592850" y="4024150"/>
              <a:ext cx="458700" cy="320275"/>
            </a:xfrm>
            <a:custGeom>
              <a:rect b="b" l="l" r="r" t="t"/>
              <a:pathLst>
                <a:path extrusionOk="0" h="12811" w="18348">
                  <a:moveTo>
                    <a:pt x="1135" y="1"/>
                  </a:moveTo>
                  <a:cubicBezTo>
                    <a:pt x="901" y="1"/>
                    <a:pt x="735" y="134"/>
                    <a:pt x="701" y="368"/>
                  </a:cubicBezTo>
                  <a:cubicBezTo>
                    <a:pt x="635" y="768"/>
                    <a:pt x="534" y="2036"/>
                    <a:pt x="368" y="2736"/>
                  </a:cubicBezTo>
                  <a:cubicBezTo>
                    <a:pt x="67" y="3970"/>
                    <a:pt x="1" y="5238"/>
                    <a:pt x="101" y="6505"/>
                  </a:cubicBezTo>
                  <a:cubicBezTo>
                    <a:pt x="234" y="7306"/>
                    <a:pt x="2102" y="7840"/>
                    <a:pt x="3270" y="8307"/>
                  </a:cubicBezTo>
                  <a:cubicBezTo>
                    <a:pt x="4637" y="8907"/>
                    <a:pt x="5938" y="9708"/>
                    <a:pt x="7072" y="10708"/>
                  </a:cubicBezTo>
                  <a:cubicBezTo>
                    <a:pt x="8321" y="11727"/>
                    <a:pt x="10930" y="12811"/>
                    <a:pt x="12665" y="12811"/>
                  </a:cubicBezTo>
                  <a:cubicBezTo>
                    <a:pt x="12692" y="12811"/>
                    <a:pt x="12717" y="12810"/>
                    <a:pt x="12743" y="12810"/>
                  </a:cubicBezTo>
                  <a:cubicBezTo>
                    <a:pt x="14845" y="12810"/>
                    <a:pt x="17146" y="12143"/>
                    <a:pt x="17680" y="11175"/>
                  </a:cubicBezTo>
                  <a:cubicBezTo>
                    <a:pt x="18347" y="9975"/>
                    <a:pt x="17847" y="9307"/>
                    <a:pt x="14778" y="7873"/>
                  </a:cubicBezTo>
                  <a:cubicBezTo>
                    <a:pt x="14211" y="7606"/>
                    <a:pt x="12143" y="6405"/>
                    <a:pt x="11442" y="5938"/>
                  </a:cubicBezTo>
                  <a:cubicBezTo>
                    <a:pt x="9541" y="4771"/>
                    <a:pt x="7673" y="3103"/>
                    <a:pt x="6806" y="1001"/>
                  </a:cubicBezTo>
                  <a:cubicBezTo>
                    <a:pt x="6739" y="768"/>
                    <a:pt x="6605" y="534"/>
                    <a:pt x="6372" y="368"/>
                  </a:cubicBezTo>
                  <a:cubicBezTo>
                    <a:pt x="6248" y="326"/>
                    <a:pt x="6125" y="298"/>
                    <a:pt x="6001" y="298"/>
                  </a:cubicBezTo>
                  <a:cubicBezTo>
                    <a:pt x="5924" y="298"/>
                    <a:pt x="5848" y="309"/>
                    <a:pt x="5772" y="334"/>
                  </a:cubicBezTo>
                  <a:cubicBezTo>
                    <a:pt x="5271" y="401"/>
                    <a:pt x="4771" y="534"/>
                    <a:pt x="4304" y="768"/>
                  </a:cubicBezTo>
                  <a:cubicBezTo>
                    <a:pt x="3870" y="968"/>
                    <a:pt x="3303" y="1168"/>
                    <a:pt x="3303" y="1702"/>
                  </a:cubicBezTo>
                  <a:cubicBezTo>
                    <a:pt x="3303" y="1902"/>
                    <a:pt x="3370" y="2069"/>
                    <a:pt x="3437" y="2269"/>
                  </a:cubicBezTo>
                  <a:cubicBezTo>
                    <a:pt x="3470" y="2369"/>
                    <a:pt x="3503" y="2503"/>
                    <a:pt x="3403" y="2569"/>
                  </a:cubicBezTo>
                  <a:cubicBezTo>
                    <a:pt x="3374" y="2589"/>
                    <a:pt x="3345" y="2597"/>
                    <a:pt x="3315" y="2597"/>
                  </a:cubicBezTo>
                  <a:cubicBezTo>
                    <a:pt x="3244" y="2597"/>
                    <a:pt x="3174" y="2550"/>
                    <a:pt x="3103" y="2503"/>
                  </a:cubicBezTo>
                  <a:cubicBezTo>
                    <a:pt x="2803" y="2169"/>
                    <a:pt x="2536" y="1835"/>
                    <a:pt x="2269" y="1502"/>
                  </a:cubicBezTo>
                  <a:cubicBezTo>
                    <a:pt x="2136" y="1302"/>
                    <a:pt x="1969" y="1135"/>
                    <a:pt x="1802" y="1001"/>
                  </a:cubicBezTo>
                  <a:cubicBezTo>
                    <a:pt x="1602" y="901"/>
                    <a:pt x="1435" y="768"/>
                    <a:pt x="1268" y="668"/>
                  </a:cubicBezTo>
                  <a:cubicBezTo>
                    <a:pt x="1102" y="468"/>
                    <a:pt x="1135" y="234"/>
                    <a:pt x="113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g11bd381fff0_1_131"/>
            <p:cNvSpPr/>
            <p:nvPr/>
          </p:nvSpPr>
          <p:spPr>
            <a:xfrm>
              <a:off x="2727950" y="4213450"/>
              <a:ext cx="324425" cy="133450"/>
            </a:xfrm>
            <a:custGeom>
              <a:rect b="b" l="l" r="r" t="t"/>
              <a:pathLst>
                <a:path extrusionOk="0" h="5338" w="12977">
                  <a:moveTo>
                    <a:pt x="8774" y="1"/>
                  </a:moveTo>
                  <a:cubicBezTo>
                    <a:pt x="7873" y="101"/>
                    <a:pt x="5538" y="1168"/>
                    <a:pt x="5571" y="1435"/>
                  </a:cubicBezTo>
                  <a:cubicBezTo>
                    <a:pt x="5605" y="1669"/>
                    <a:pt x="6038" y="2436"/>
                    <a:pt x="5104" y="3103"/>
                  </a:cubicBezTo>
                  <a:cubicBezTo>
                    <a:pt x="4837" y="3279"/>
                    <a:pt x="4497" y="3352"/>
                    <a:pt x="4120" y="3352"/>
                  </a:cubicBezTo>
                  <a:cubicBezTo>
                    <a:pt x="2432" y="3352"/>
                    <a:pt x="2" y="1903"/>
                    <a:pt x="1" y="1902"/>
                  </a:cubicBezTo>
                  <a:lnTo>
                    <a:pt x="1" y="1902"/>
                  </a:lnTo>
                  <a:cubicBezTo>
                    <a:pt x="601" y="2269"/>
                    <a:pt x="1135" y="2703"/>
                    <a:pt x="1668" y="3136"/>
                  </a:cubicBezTo>
                  <a:cubicBezTo>
                    <a:pt x="2936" y="4170"/>
                    <a:pt x="5638" y="5305"/>
                    <a:pt x="7406" y="5338"/>
                  </a:cubicBezTo>
                  <a:cubicBezTo>
                    <a:pt x="10074" y="5338"/>
                    <a:pt x="11776" y="4571"/>
                    <a:pt x="12309" y="3603"/>
                  </a:cubicBezTo>
                  <a:cubicBezTo>
                    <a:pt x="12977" y="2436"/>
                    <a:pt x="12443" y="1735"/>
                    <a:pt x="9374" y="301"/>
                  </a:cubicBezTo>
                  <a:cubicBezTo>
                    <a:pt x="9241" y="234"/>
                    <a:pt x="9040" y="134"/>
                    <a:pt x="87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g11bd381fff0_1_131"/>
            <p:cNvSpPr/>
            <p:nvPr/>
          </p:nvSpPr>
          <p:spPr>
            <a:xfrm>
              <a:off x="2607875" y="4024150"/>
              <a:ext cx="300225" cy="236900"/>
            </a:xfrm>
            <a:custGeom>
              <a:rect b="b" l="l" r="r" t="t"/>
              <a:pathLst>
                <a:path extrusionOk="0" h="9476" w="12009">
                  <a:moveTo>
                    <a:pt x="534" y="1"/>
                  </a:moveTo>
                  <a:cubicBezTo>
                    <a:pt x="334" y="1"/>
                    <a:pt x="134" y="134"/>
                    <a:pt x="100" y="368"/>
                  </a:cubicBezTo>
                  <a:cubicBezTo>
                    <a:pt x="67" y="568"/>
                    <a:pt x="34" y="935"/>
                    <a:pt x="0" y="1368"/>
                  </a:cubicBezTo>
                  <a:cubicBezTo>
                    <a:pt x="267" y="1635"/>
                    <a:pt x="567" y="1902"/>
                    <a:pt x="834" y="2102"/>
                  </a:cubicBezTo>
                  <a:cubicBezTo>
                    <a:pt x="1601" y="2703"/>
                    <a:pt x="2902" y="4471"/>
                    <a:pt x="4937" y="6105"/>
                  </a:cubicBezTo>
                  <a:cubicBezTo>
                    <a:pt x="6871" y="7613"/>
                    <a:pt x="10030" y="9476"/>
                    <a:pt x="10645" y="9476"/>
                  </a:cubicBezTo>
                  <a:cubicBezTo>
                    <a:pt x="10655" y="9476"/>
                    <a:pt x="10665" y="9475"/>
                    <a:pt x="10674" y="9474"/>
                  </a:cubicBezTo>
                  <a:cubicBezTo>
                    <a:pt x="11208" y="9374"/>
                    <a:pt x="12009" y="9041"/>
                    <a:pt x="10107" y="8273"/>
                  </a:cubicBezTo>
                  <a:cubicBezTo>
                    <a:pt x="8173" y="7506"/>
                    <a:pt x="4170" y="4604"/>
                    <a:pt x="2535" y="2503"/>
                  </a:cubicBezTo>
                  <a:cubicBezTo>
                    <a:pt x="2235" y="2169"/>
                    <a:pt x="1935" y="1869"/>
                    <a:pt x="1701" y="1502"/>
                  </a:cubicBezTo>
                  <a:cubicBezTo>
                    <a:pt x="1568" y="1302"/>
                    <a:pt x="1401" y="1135"/>
                    <a:pt x="1201" y="1001"/>
                  </a:cubicBezTo>
                  <a:cubicBezTo>
                    <a:pt x="1034" y="901"/>
                    <a:pt x="867" y="801"/>
                    <a:pt x="667" y="668"/>
                  </a:cubicBezTo>
                  <a:cubicBezTo>
                    <a:pt x="501" y="468"/>
                    <a:pt x="534" y="234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g11bd381fff0_1_131"/>
            <p:cNvSpPr/>
            <p:nvPr/>
          </p:nvSpPr>
          <p:spPr>
            <a:xfrm>
              <a:off x="2865550" y="4210800"/>
              <a:ext cx="94250" cy="42700"/>
            </a:xfrm>
            <a:custGeom>
              <a:rect b="b" l="l" r="r" t="t"/>
              <a:pathLst>
                <a:path extrusionOk="0" h="1708" w="3770">
                  <a:moveTo>
                    <a:pt x="3339" y="1"/>
                  </a:moveTo>
                  <a:cubicBezTo>
                    <a:pt x="2120" y="1"/>
                    <a:pt x="946" y="498"/>
                    <a:pt x="67" y="1408"/>
                  </a:cubicBezTo>
                  <a:cubicBezTo>
                    <a:pt x="1" y="1474"/>
                    <a:pt x="34" y="1608"/>
                    <a:pt x="101" y="1675"/>
                  </a:cubicBezTo>
                  <a:cubicBezTo>
                    <a:pt x="134" y="1675"/>
                    <a:pt x="167" y="1708"/>
                    <a:pt x="234" y="1708"/>
                  </a:cubicBezTo>
                  <a:cubicBezTo>
                    <a:pt x="267" y="1708"/>
                    <a:pt x="334" y="1675"/>
                    <a:pt x="367" y="1641"/>
                  </a:cubicBezTo>
                  <a:cubicBezTo>
                    <a:pt x="1149" y="860"/>
                    <a:pt x="2194" y="401"/>
                    <a:pt x="3310" y="401"/>
                  </a:cubicBezTo>
                  <a:cubicBezTo>
                    <a:pt x="3385" y="401"/>
                    <a:pt x="3461" y="403"/>
                    <a:pt x="3536" y="407"/>
                  </a:cubicBezTo>
                  <a:cubicBezTo>
                    <a:pt x="3636" y="407"/>
                    <a:pt x="3737" y="340"/>
                    <a:pt x="3737" y="240"/>
                  </a:cubicBezTo>
                  <a:cubicBezTo>
                    <a:pt x="3770" y="107"/>
                    <a:pt x="3670" y="40"/>
                    <a:pt x="3570" y="7"/>
                  </a:cubicBezTo>
                  <a:cubicBezTo>
                    <a:pt x="3493" y="3"/>
                    <a:pt x="3416" y="1"/>
                    <a:pt x="333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g11bd381fff0_1_131"/>
            <p:cNvSpPr/>
            <p:nvPr/>
          </p:nvSpPr>
          <p:spPr>
            <a:xfrm>
              <a:off x="2823850" y="4185650"/>
              <a:ext cx="95925" cy="42000"/>
            </a:xfrm>
            <a:custGeom>
              <a:rect b="b" l="l" r="r" t="t"/>
              <a:pathLst>
                <a:path extrusionOk="0" h="1680" w="3837">
                  <a:moveTo>
                    <a:pt x="3258" y="0"/>
                  </a:moveTo>
                  <a:cubicBezTo>
                    <a:pt x="2068" y="0"/>
                    <a:pt x="927" y="521"/>
                    <a:pt x="67" y="1380"/>
                  </a:cubicBezTo>
                  <a:cubicBezTo>
                    <a:pt x="1" y="1446"/>
                    <a:pt x="34" y="1580"/>
                    <a:pt x="101" y="1647"/>
                  </a:cubicBezTo>
                  <a:cubicBezTo>
                    <a:pt x="134" y="1680"/>
                    <a:pt x="167" y="1680"/>
                    <a:pt x="234" y="1680"/>
                  </a:cubicBezTo>
                  <a:cubicBezTo>
                    <a:pt x="268" y="1680"/>
                    <a:pt x="334" y="1680"/>
                    <a:pt x="368" y="1613"/>
                  </a:cubicBezTo>
                  <a:cubicBezTo>
                    <a:pt x="1149" y="832"/>
                    <a:pt x="2194" y="373"/>
                    <a:pt x="3310" y="373"/>
                  </a:cubicBezTo>
                  <a:cubicBezTo>
                    <a:pt x="3385" y="373"/>
                    <a:pt x="3461" y="375"/>
                    <a:pt x="3537" y="379"/>
                  </a:cubicBezTo>
                  <a:cubicBezTo>
                    <a:pt x="3770" y="379"/>
                    <a:pt x="3837" y="12"/>
                    <a:pt x="3570" y="12"/>
                  </a:cubicBezTo>
                  <a:cubicBezTo>
                    <a:pt x="3466" y="4"/>
                    <a:pt x="3362" y="0"/>
                    <a:pt x="325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g11bd381fff0_1_131"/>
            <p:cNvSpPr/>
            <p:nvPr/>
          </p:nvSpPr>
          <p:spPr>
            <a:xfrm>
              <a:off x="2782150" y="4160775"/>
              <a:ext cx="95925" cy="42700"/>
            </a:xfrm>
            <a:custGeom>
              <a:rect b="b" l="l" r="r" t="t"/>
              <a:pathLst>
                <a:path extrusionOk="0" h="1708" w="3837">
                  <a:moveTo>
                    <a:pt x="3339" y="0"/>
                  </a:moveTo>
                  <a:cubicBezTo>
                    <a:pt x="2117" y="0"/>
                    <a:pt x="915" y="497"/>
                    <a:pt x="68" y="1407"/>
                  </a:cubicBezTo>
                  <a:cubicBezTo>
                    <a:pt x="1" y="1474"/>
                    <a:pt x="34" y="1607"/>
                    <a:pt x="101" y="1674"/>
                  </a:cubicBezTo>
                  <a:cubicBezTo>
                    <a:pt x="134" y="1708"/>
                    <a:pt x="168" y="1708"/>
                    <a:pt x="234" y="1708"/>
                  </a:cubicBezTo>
                  <a:cubicBezTo>
                    <a:pt x="268" y="1708"/>
                    <a:pt x="334" y="1674"/>
                    <a:pt x="368" y="1641"/>
                  </a:cubicBezTo>
                  <a:cubicBezTo>
                    <a:pt x="1149" y="860"/>
                    <a:pt x="2194" y="400"/>
                    <a:pt x="3310" y="400"/>
                  </a:cubicBezTo>
                  <a:cubicBezTo>
                    <a:pt x="3385" y="400"/>
                    <a:pt x="3461" y="402"/>
                    <a:pt x="3537" y="407"/>
                  </a:cubicBezTo>
                  <a:cubicBezTo>
                    <a:pt x="3770" y="407"/>
                    <a:pt x="3837" y="40"/>
                    <a:pt x="3570" y="6"/>
                  </a:cubicBezTo>
                  <a:cubicBezTo>
                    <a:pt x="3493" y="2"/>
                    <a:pt x="3416" y="0"/>
                    <a:pt x="333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g11bd381fff0_1_131"/>
            <p:cNvSpPr/>
            <p:nvPr/>
          </p:nvSpPr>
          <p:spPr>
            <a:xfrm>
              <a:off x="2743800" y="4133250"/>
              <a:ext cx="93425" cy="42700"/>
            </a:xfrm>
            <a:custGeom>
              <a:rect b="b" l="l" r="r" t="t"/>
              <a:pathLst>
                <a:path extrusionOk="0" h="1708" w="3737">
                  <a:moveTo>
                    <a:pt x="3338" y="1"/>
                  </a:moveTo>
                  <a:cubicBezTo>
                    <a:pt x="2116" y="1"/>
                    <a:pt x="914" y="496"/>
                    <a:pt x="67" y="1374"/>
                  </a:cubicBezTo>
                  <a:cubicBezTo>
                    <a:pt x="0" y="1474"/>
                    <a:pt x="0" y="1574"/>
                    <a:pt x="100" y="1641"/>
                  </a:cubicBezTo>
                  <a:cubicBezTo>
                    <a:pt x="134" y="1674"/>
                    <a:pt x="167" y="1708"/>
                    <a:pt x="201" y="1708"/>
                  </a:cubicBezTo>
                  <a:cubicBezTo>
                    <a:pt x="267" y="1708"/>
                    <a:pt x="334" y="1674"/>
                    <a:pt x="367" y="1641"/>
                  </a:cubicBezTo>
                  <a:cubicBezTo>
                    <a:pt x="1171" y="805"/>
                    <a:pt x="2255" y="372"/>
                    <a:pt x="3408" y="372"/>
                  </a:cubicBezTo>
                  <a:cubicBezTo>
                    <a:pt x="3450" y="372"/>
                    <a:pt x="3493" y="372"/>
                    <a:pt x="3536" y="373"/>
                  </a:cubicBezTo>
                  <a:cubicBezTo>
                    <a:pt x="3550" y="378"/>
                    <a:pt x="3563" y="380"/>
                    <a:pt x="3576" y="380"/>
                  </a:cubicBezTo>
                  <a:cubicBezTo>
                    <a:pt x="3661" y="380"/>
                    <a:pt x="3736" y="293"/>
                    <a:pt x="3736" y="207"/>
                  </a:cubicBezTo>
                  <a:cubicBezTo>
                    <a:pt x="3736" y="107"/>
                    <a:pt x="3670" y="7"/>
                    <a:pt x="3570" y="7"/>
                  </a:cubicBezTo>
                  <a:cubicBezTo>
                    <a:pt x="3493" y="3"/>
                    <a:pt x="3415" y="1"/>
                    <a:pt x="333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g11bd381fff0_1_131"/>
            <p:cNvSpPr/>
            <p:nvPr/>
          </p:nvSpPr>
          <p:spPr>
            <a:xfrm>
              <a:off x="2705425" y="4104575"/>
              <a:ext cx="103200" cy="43025"/>
            </a:xfrm>
            <a:custGeom>
              <a:rect b="b" l="l" r="r" t="t"/>
              <a:pathLst>
                <a:path extrusionOk="0" h="1721" w="4128">
                  <a:moveTo>
                    <a:pt x="3506" y="1"/>
                  </a:moveTo>
                  <a:cubicBezTo>
                    <a:pt x="2199" y="1"/>
                    <a:pt x="763" y="574"/>
                    <a:pt x="68" y="1420"/>
                  </a:cubicBezTo>
                  <a:cubicBezTo>
                    <a:pt x="1" y="1520"/>
                    <a:pt x="34" y="1621"/>
                    <a:pt x="101" y="1687"/>
                  </a:cubicBezTo>
                  <a:cubicBezTo>
                    <a:pt x="134" y="1721"/>
                    <a:pt x="168" y="1721"/>
                    <a:pt x="234" y="1721"/>
                  </a:cubicBezTo>
                  <a:cubicBezTo>
                    <a:pt x="301" y="1721"/>
                    <a:pt x="335" y="1687"/>
                    <a:pt x="368" y="1654"/>
                  </a:cubicBezTo>
                  <a:cubicBezTo>
                    <a:pt x="969" y="902"/>
                    <a:pt x="2304" y="367"/>
                    <a:pt x="3489" y="367"/>
                  </a:cubicBezTo>
                  <a:cubicBezTo>
                    <a:pt x="3618" y="367"/>
                    <a:pt x="3746" y="373"/>
                    <a:pt x="3870" y="386"/>
                  </a:cubicBezTo>
                  <a:cubicBezTo>
                    <a:pt x="3881" y="388"/>
                    <a:pt x="3890" y="388"/>
                    <a:pt x="3900" y="388"/>
                  </a:cubicBezTo>
                  <a:cubicBezTo>
                    <a:pt x="4106" y="388"/>
                    <a:pt x="4127" y="51"/>
                    <a:pt x="3904" y="19"/>
                  </a:cubicBezTo>
                  <a:cubicBezTo>
                    <a:pt x="3773" y="7"/>
                    <a:pt x="3640" y="1"/>
                    <a:pt x="350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g11bd381fff0_1_131"/>
            <p:cNvSpPr/>
            <p:nvPr/>
          </p:nvSpPr>
          <p:spPr>
            <a:xfrm>
              <a:off x="1901225" y="3567150"/>
              <a:ext cx="347250" cy="770075"/>
            </a:xfrm>
            <a:custGeom>
              <a:rect b="b" l="l" r="r" t="t"/>
              <a:pathLst>
                <a:path extrusionOk="0" h="30803" w="13890">
                  <a:moveTo>
                    <a:pt x="6250" y="1"/>
                  </a:moveTo>
                  <a:cubicBezTo>
                    <a:pt x="4783" y="5505"/>
                    <a:pt x="3749" y="13044"/>
                    <a:pt x="2381" y="18214"/>
                  </a:cubicBezTo>
                  <a:cubicBezTo>
                    <a:pt x="2114" y="19181"/>
                    <a:pt x="446" y="25719"/>
                    <a:pt x="213" y="27821"/>
                  </a:cubicBezTo>
                  <a:cubicBezTo>
                    <a:pt x="0" y="29820"/>
                    <a:pt x="1414" y="30802"/>
                    <a:pt x="2649" y="30802"/>
                  </a:cubicBezTo>
                  <a:cubicBezTo>
                    <a:pt x="3351" y="30802"/>
                    <a:pt x="3995" y="30484"/>
                    <a:pt x="4249" y="29856"/>
                  </a:cubicBezTo>
                  <a:cubicBezTo>
                    <a:pt x="4983" y="28121"/>
                    <a:pt x="7051" y="20582"/>
                    <a:pt x="7285" y="19815"/>
                  </a:cubicBezTo>
                  <a:cubicBezTo>
                    <a:pt x="8219" y="16546"/>
                    <a:pt x="13756" y="3504"/>
                    <a:pt x="13889" y="3237"/>
                  </a:cubicBezTo>
                  <a:lnTo>
                    <a:pt x="625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g11bd381fff0_1_131"/>
            <p:cNvSpPr/>
            <p:nvPr/>
          </p:nvSpPr>
          <p:spPr>
            <a:xfrm>
              <a:off x="1838975" y="4274325"/>
              <a:ext cx="193500" cy="197200"/>
            </a:xfrm>
            <a:custGeom>
              <a:rect b="b" l="l" r="r" t="t"/>
              <a:pathLst>
                <a:path extrusionOk="0" h="7888" w="7740">
                  <a:moveTo>
                    <a:pt x="868" y="1"/>
                  </a:moveTo>
                  <a:cubicBezTo>
                    <a:pt x="268" y="1635"/>
                    <a:pt x="1" y="2703"/>
                    <a:pt x="68" y="4304"/>
                  </a:cubicBezTo>
                  <a:cubicBezTo>
                    <a:pt x="134" y="5905"/>
                    <a:pt x="1502" y="7039"/>
                    <a:pt x="2669" y="7573"/>
                  </a:cubicBezTo>
                  <a:cubicBezTo>
                    <a:pt x="3136" y="7780"/>
                    <a:pt x="3608" y="7887"/>
                    <a:pt x="4059" y="7887"/>
                  </a:cubicBezTo>
                  <a:cubicBezTo>
                    <a:pt x="4769" y="7887"/>
                    <a:pt x="5429" y="7623"/>
                    <a:pt x="5938" y="7073"/>
                  </a:cubicBezTo>
                  <a:cubicBezTo>
                    <a:pt x="6772" y="6139"/>
                    <a:pt x="7273" y="5004"/>
                    <a:pt x="7740" y="3203"/>
                  </a:cubicBezTo>
                  <a:lnTo>
                    <a:pt x="8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g11bd381fff0_1_131"/>
            <p:cNvSpPr/>
            <p:nvPr/>
          </p:nvSpPr>
          <p:spPr>
            <a:xfrm>
              <a:off x="1844000" y="4006625"/>
              <a:ext cx="254350" cy="446500"/>
            </a:xfrm>
            <a:custGeom>
              <a:rect b="b" l="l" r="r" t="t"/>
              <a:pathLst>
                <a:path extrusionOk="0" h="17860" w="10174">
                  <a:moveTo>
                    <a:pt x="4826" y="1"/>
                  </a:moveTo>
                  <a:cubicBezTo>
                    <a:pt x="4328" y="1"/>
                    <a:pt x="3731" y="2353"/>
                    <a:pt x="3002" y="4705"/>
                  </a:cubicBezTo>
                  <a:cubicBezTo>
                    <a:pt x="2202" y="7240"/>
                    <a:pt x="1501" y="8140"/>
                    <a:pt x="834" y="10209"/>
                  </a:cubicBezTo>
                  <a:cubicBezTo>
                    <a:pt x="67" y="12577"/>
                    <a:pt x="0" y="13678"/>
                    <a:pt x="534" y="15312"/>
                  </a:cubicBezTo>
                  <a:cubicBezTo>
                    <a:pt x="940" y="16483"/>
                    <a:pt x="2476" y="17859"/>
                    <a:pt x="4001" y="17859"/>
                  </a:cubicBezTo>
                  <a:cubicBezTo>
                    <a:pt x="4605" y="17859"/>
                    <a:pt x="5208" y="17643"/>
                    <a:pt x="5737" y="17113"/>
                  </a:cubicBezTo>
                  <a:cubicBezTo>
                    <a:pt x="7272" y="15646"/>
                    <a:pt x="7672" y="13744"/>
                    <a:pt x="8006" y="11309"/>
                  </a:cubicBezTo>
                  <a:cubicBezTo>
                    <a:pt x="8339" y="9208"/>
                    <a:pt x="8806" y="7140"/>
                    <a:pt x="9340" y="5072"/>
                  </a:cubicBezTo>
                  <a:cubicBezTo>
                    <a:pt x="9774" y="3304"/>
                    <a:pt x="10174" y="1803"/>
                    <a:pt x="9807" y="1536"/>
                  </a:cubicBezTo>
                  <a:lnTo>
                    <a:pt x="9807" y="1536"/>
                  </a:lnTo>
                  <a:cubicBezTo>
                    <a:pt x="9707" y="1803"/>
                    <a:pt x="9640" y="2136"/>
                    <a:pt x="9540" y="2370"/>
                  </a:cubicBezTo>
                  <a:cubicBezTo>
                    <a:pt x="9442" y="2599"/>
                    <a:pt x="9247" y="3505"/>
                    <a:pt x="8987" y="3505"/>
                  </a:cubicBezTo>
                  <a:cubicBezTo>
                    <a:pt x="8982" y="3505"/>
                    <a:pt x="8978" y="3504"/>
                    <a:pt x="8973" y="3504"/>
                  </a:cubicBezTo>
                  <a:cubicBezTo>
                    <a:pt x="8973" y="3270"/>
                    <a:pt x="9006" y="3037"/>
                    <a:pt x="9073" y="2803"/>
                  </a:cubicBezTo>
                  <a:cubicBezTo>
                    <a:pt x="9140" y="2603"/>
                    <a:pt x="9140" y="2403"/>
                    <a:pt x="9040" y="2203"/>
                  </a:cubicBezTo>
                  <a:cubicBezTo>
                    <a:pt x="8906" y="2036"/>
                    <a:pt x="8740" y="1936"/>
                    <a:pt x="8539" y="1869"/>
                  </a:cubicBezTo>
                  <a:cubicBezTo>
                    <a:pt x="8072" y="1669"/>
                    <a:pt x="7339" y="1269"/>
                    <a:pt x="6872" y="1135"/>
                  </a:cubicBezTo>
                  <a:cubicBezTo>
                    <a:pt x="6638" y="1069"/>
                    <a:pt x="6371" y="1002"/>
                    <a:pt x="6138" y="969"/>
                  </a:cubicBezTo>
                  <a:cubicBezTo>
                    <a:pt x="5902" y="945"/>
                    <a:pt x="5683" y="921"/>
                    <a:pt x="5468" y="921"/>
                  </a:cubicBezTo>
                  <a:cubicBezTo>
                    <a:pt x="5380" y="921"/>
                    <a:pt x="5292" y="925"/>
                    <a:pt x="5204" y="935"/>
                  </a:cubicBezTo>
                  <a:cubicBezTo>
                    <a:pt x="5070" y="969"/>
                    <a:pt x="4937" y="1035"/>
                    <a:pt x="4870" y="1135"/>
                  </a:cubicBezTo>
                  <a:cubicBezTo>
                    <a:pt x="4837" y="1235"/>
                    <a:pt x="4803" y="1302"/>
                    <a:pt x="4803" y="1402"/>
                  </a:cubicBezTo>
                  <a:cubicBezTo>
                    <a:pt x="4770" y="1569"/>
                    <a:pt x="4703" y="1736"/>
                    <a:pt x="4637" y="1869"/>
                  </a:cubicBezTo>
                  <a:cubicBezTo>
                    <a:pt x="4609" y="1924"/>
                    <a:pt x="4560" y="1978"/>
                    <a:pt x="4488" y="1978"/>
                  </a:cubicBezTo>
                  <a:cubicBezTo>
                    <a:pt x="4472" y="1978"/>
                    <a:pt x="4455" y="1975"/>
                    <a:pt x="4437" y="1969"/>
                  </a:cubicBezTo>
                  <a:cubicBezTo>
                    <a:pt x="4403" y="1936"/>
                    <a:pt x="4370" y="1869"/>
                    <a:pt x="4403" y="1836"/>
                  </a:cubicBezTo>
                  <a:cubicBezTo>
                    <a:pt x="4437" y="1536"/>
                    <a:pt x="4537" y="1336"/>
                    <a:pt x="4603" y="1002"/>
                  </a:cubicBezTo>
                  <a:cubicBezTo>
                    <a:pt x="4637" y="835"/>
                    <a:pt x="4703" y="635"/>
                    <a:pt x="4737" y="468"/>
                  </a:cubicBezTo>
                  <a:cubicBezTo>
                    <a:pt x="4770" y="301"/>
                    <a:pt x="4803" y="168"/>
                    <a:pt x="4837" y="1"/>
                  </a:cubicBezTo>
                  <a:cubicBezTo>
                    <a:pt x="4833" y="1"/>
                    <a:pt x="4830" y="1"/>
                    <a:pt x="482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g11bd381fff0_1_131"/>
            <p:cNvSpPr/>
            <p:nvPr/>
          </p:nvSpPr>
          <p:spPr>
            <a:xfrm>
              <a:off x="1842325" y="4245150"/>
              <a:ext cx="201000" cy="207975"/>
            </a:xfrm>
            <a:custGeom>
              <a:rect b="b" l="l" r="r" t="t"/>
              <a:pathLst>
                <a:path extrusionOk="0" h="8319" w="8040">
                  <a:moveTo>
                    <a:pt x="8039" y="1968"/>
                  </a:moveTo>
                  <a:lnTo>
                    <a:pt x="8039" y="1968"/>
                  </a:lnTo>
                  <a:cubicBezTo>
                    <a:pt x="8039" y="1969"/>
                    <a:pt x="8039" y="1970"/>
                    <a:pt x="8039" y="1971"/>
                  </a:cubicBezTo>
                  <a:lnTo>
                    <a:pt x="8039" y="1971"/>
                  </a:lnTo>
                  <a:cubicBezTo>
                    <a:pt x="8039" y="1970"/>
                    <a:pt x="8039" y="1969"/>
                    <a:pt x="8039" y="1968"/>
                  </a:cubicBezTo>
                  <a:close/>
                  <a:moveTo>
                    <a:pt x="1134" y="0"/>
                  </a:moveTo>
                  <a:cubicBezTo>
                    <a:pt x="1068" y="234"/>
                    <a:pt x="968" y="434"/>
                    <a:pt x="868" y="668"/>
                  </a:cubicBezTo>
                  <a:cubicBezTo>
                    <a:pt x="100" y="3036"/>
                    <a:pt x="0" y="4137"/>
                    <a:pt x="601" y="5771"/>
                  </a:cubicBezTo>
                  <a:cubicBezTo>
                    <a:pt x="1031" y="6942"/>
                    <a:pt x="2556" y="8318"/>
                    <a:pt x="4074" y="8318"/>
                  </a:cubicBezTo>
                  <a:cubicBezTo>
                    <a:pt x="4675" y="8318"/>
                    <a:pt x="5275" y="8102"/>
                    <a:pt x="5804" y="7572"/>
                  </a:cubicBezTo>
                  <a:cubicBezTo>
                    <a:pt x="7272" y="6139"/>
                    <a:pt x="7705" y="4305"/>
                    <a:pt x="8039" y="1971"/>
                  </a:cubicBezTo>
                  <a:lnTo>
                    <a:pt x="8039" y="1971"/>
                  </a:lnTo>
                  <a:cubicBezTo>
                    <a:pt x="8020" y="2069"/>
                    <a:pt x="7296" y="4605"/>
                    <a:pt x="6605" y="4737"/>
                  </a:cubicBezTo>
                  <a:cubicBezTo>
                    <a:pt x="6566" y="4747"/>
                    <a:pt x="6529" y="4751"/>
                    <a:pt x="6494" y="4751"/>
                  </a:cubicBezTo>
                  <a:cubicBezTo>
                    <a:pt x="5923" y="4751"/>
                    <a:pt x="5814" y="3550"/>
                    <a:pt x="5971" y="3236"/>
                  </a:cubicBezTo>
                  <a:cubicBezTo>
                    <a:pt x="4239" y="2072"/>
                    <a:pt x="2815" y="1963"/>
                    <a:pt x="2339" y="1963"/>
                  </a:cubicBezTo>
                  <a:cubicBezTo>
                    <a:pt x="2228" y="1963"/>
                    <a:pt x="2169" y="1968"/>
                    <a:pt x="2169" y="1968"/>
                  </a:cubicBezTo>
                  <a:cubicBezTo>
                    <a:pt x="2169" y="1968"/>
                    <a:pt x="1570" y="3240"/>
                    <a:pt x="1063" y="3240"/>
                  </a:cubicBezTo>
                  <a:cubicBezTo>
                    <a:pt x="984" y="3240"/>
                    <a:pt x="907" y="3208"/>
                    <a:pt x="834" y="3136"/>
                  </a:cubicBezTo>
                  <a:cubicBezTo>
                    <a:pt x="301" y="2602"/>
                    <a:pt x="1034" y="367"/>
                    <a:pt x="1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g11bd381fff0_1_131"/>
            <p:cNvSpPr/>
            <p:nvPr/>
          </p:nvSpPr>
          <p:spPr>
            <a:xfrm>
              <a:off x="1877425" y="4006600"/>
              <a:ext cx="87500" cy="303900"/>
            </a:xfrm>
            <a:custGeom>
              <a:rect b="b" l="l" r="r" t="t"/>
              <a:pathLst>
                <a:path extrusionOk="0" h="12156" w="3500">
                  <a:moveTo>
                    <a:pt x="3479" y="1"/>
                  </a:moveTo>
                  <a:cubicBezTo>
                    <a:pt x="2983" y="1"/>
                    <a:pt x="2389" y="2369"/>
                    <a:pt x="1665" y="4706"/>
                  </a:cubicBezTo>
                  <a:cubicBezTo>
                    <a:pt x="1265" y="6807"/>
                    <a:pt x="298" y="9609"/>
                    <a:pt x="131" y="10877"/>
                  </a:cubicBezTo>
                  <a:cubicBezTo>
                    <a:pt x="1" y="11677"/>
                    <a:pt x="292" y="12155"/>
                    <a:pt x="558" y="12155"/>
                  </a:cubicBezTo>
                  <a:cubicBezTo>
                    <a:pt x="703" y="12155"/>
                    <a:pt x="839" y="12015"/>
                    <a:pt x="898" y="11711"/>
                  </a:cubicBezTo>
                  <a:cubicBezTo>
                    <a:pt x="1098" y="10677"/>
                    <a:pt x="1332" y="9642"/>
                    <a:pt x="1665" y="8608"/>
                  </a:cubicBezTo>
                  <a:cubicBezTo>
                    <a:pt x="2099" y="7007"/>
                    <a:pt x="2733" y="3605"/>
                    <a:pt x="3066" y="1837"/>
                  </a:cubicBezTo>
                  <a:cubicBezTo>
                    <a:pt x="3100" y="1637"/>
                    <a:pt x="3166" y="1470"/>
                    <a:pt x="3200" y="1303"/>
                  </a:cubicBezTo>
                  <a:lnTo>
                    <a:pt x="3500" y="102"/>
                  </a:lnTo>
                  <a:cubicBezTo>
                    <a:pt x="3500" y="69"/>
                    <a:pt x="3500" y="36"/>
                    <a:pt x="3500" y="2"/>
                  </a:cubicBezTo>
                  <a:cubicBezTo>
                    <a:pt x="3493" y="1"/>
                    <a:pt x="3486" y="1"/>
                    <a:pt x="34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g11bd381fff0_1_131"/>
            <p:cNvSpPr/>
            <p:nvPr/>
          </p:nvSpPr>
          <p:spPr>
            <a:xfrm>
              <a:off x="1981325" y="4045000"/>
              <a:ext cx="114525" cy="294950"/>
            </a:xfrm>
            <a:custGeom>
              <a:rect b="b" l="l" r="r" t="t"/>
              <a:pathLst>
                <a:path extrusionOk="0" h="11798" w="4581">
                  <a:moveTo>
                    <a:pt x="4281" y="1"/>
                  </a:moveTo>
                  <a:lnTo>
                    <a:pt x="4281" y="67"/>
                  </a:lnTo>
                  <a:cubicBezTo>
                    <a:pt x="4214" y="301"/>
                    <a:pt x="4114" y="601"/>
                    <a:pt x="4047" y="835"/>
                  </a:cubicBezTo>
                  <a:cubicBezTo>
                    <a:pt x="3947" y="1168"/>
                    <a:pt x="3847" y="1502"/>
                    <a:pt x="3680" y="1802"/>
                  </a:cubicBezTo>
                  <a:cubicBezTo>
                    <a:pt x="3013" y="3503"/>
                    <a:pt x="1679" y="6605"/>
                    <a:pt x="1212" y="8207"/>
                  </a:cubicBezTo>
                  <a:cubicBezTo>
                    <a:pt x="912" y="9207"/>
                    <a:pt x="578" y="10208"/>
                    <a:pt x="144" y="11175"/>
                  </a:cubicBezTo>
                  <a:cubicBezTo>
                    <a:pt x="1" y="11575"/>
                    <a:pt x="132" y="11798"/>
                    <a:pt x="363" y="11798"/>
                  </a:cubicBezTo>
                  <a:cubicBezTo>
                    <a:pt x="615" y="11798"/>
                    <a:pt x="984" y="11533"/>
                    <a:pt x="1245" y="10942"/>
                  </a:cubicBezTo>
                  <a:cubicBezTo>
                    <a:pt x="1746" y="9774"/>
                    <a:pt x="2346" y="6839"/>
                    <a:pt x="3180" y="4837"/>
                  </a:cubicBezTo>
                  <a:cubicBezTo>
                    <a:pt x="3513" y="3803"/>
                    <a:pt x="3947" y="3070"/>
                    <a:pt x="4147" y="2402"/>
                  </a:cubicBezTo>
                  <a:cubicBezTo>
                    <a:pt x="4414" y="1168"/>
                    <a:pt x="4581" y="201"/>
                    <a:pt x="42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g11bd381fff0_1_131"/>
            <p:cNvSpPr/>
            <p:nvPr/>
          </p:nvSpPr>
          <p:spPr>
            <a:xfrm>
              <a:off x="1891525" y="4289825"/>
              <a:ext cx="107600" cy="38750"/>
            </a:xfrm>
            <a:custGeom>
              <a:rect b="b" l="l" r="r" t="t"/>
              <a:pathLst>
                <a:path extrusionOk="0" h="1550" w="4304">
                  <a:moveTo>
                    <a:pt x="582" y="1"/>
                  </a:moveTo>
                  <a:cubicBezTo>
                    <a:pt x="444" y="1"/>
                    <a:pt x="306" y="5"/>
                    <a:pt x="167" y="15"/>
                  </a:cubicBezTo>
                  <a:cubicBezTo>
                    <a:pt x="67" y="15"/>
                    <a:pt x="0" y="81"/>
                    <a:pt x="0" y="215"/>
                  </a:cubicBezTo>
                  <a:cubicBezTo>
                    <a:pt x="0" y="315"/>
                    <a:pt x="100" y="382"/>
                    <a:pt x="201" y="382"/>
                  </a:cubicBezTo>
                  <a:cubicBezTo>
                    <a:pt x="299" y="377"/>
                    <a:pt x="397" y="374"/>
                    <a:pt x="495" y="374"/>
                  </a:cubicBezTo>
                  <a:cubicBezTo>
                    <a:pt x="1759" y="374"/>
                    <a:pt x="2981" y="773"/>
                    <a:pt x="4003" y="1516"/>
                  </a:cubicBezTo>
                  <a:cubicBezTo>
                    <a:pt x="4003" y="1516"/>
                    <a:pt x="4037" y="1516"/>
                    <a:pt x="4070" y="1549"/>
                  </a:cubicBezTo>
                  <a:cubicBezTo>
                    <a:pt x="4137" y="1549"/>
                    <a:pt x="4203" y="1549"/>
                    <a:pt x="4270" y="1482"/>
                  </a:cubicBezTo>
                  <a:cubicBezTo>
                    <a:pt x="4303" y="1382"/>
                    <a:pt x="4303" y="1282"/>
                    <a:pt x="4237" y="1216"/>
                  </a:cubicBezTo>
                  <a:cubicBezTo>
                    <a:pt x="3149" y="430"/>
                    <a:pt x="1898" y="1"/>
                    <a:pt x="5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g11bd381fff0_1_131"/>
            <p:cNvSpPr/>
            <p:nvPr/>
          </p:nvSpPr>
          <p:spPr>
            <a:xfrm>
              <a:off x="1899850" y="4240925"/>
              <a:ext cx="119750" cy="42025"/>
            </a:xfrm>
            <a:custGeom>
              <a:rect b="b" l="l" r="r" t="t"/>
              <a:pathLst>
                <a:path extrusionOk="0" h="1681" w="4790">
                  <a:moveTo>
                    <a:pt x="328" y="1"/>
                  </a:moveTo>
                  <a:cubicBezTo>
                    <a:pt x="275" y="1"/>
                    <a:pt x="221" y="2"/>
                    <a:pt x="168" y="3"/>
                  </a:cubicBezTo>
                  <a:cubicBezTo>
                    <a:pt x="68" y="3"/>
                    <a:pt x="1" y="103"/>
                    <a:pt x="1" y="203"/>
                  </a:cubicBezTo>
                  <a:cubicBezTo>
                    <a:pt x="1" y="303"/>
                    <a:pt x="101" y="403"/>
                    <a:pt x="201" y="403"/>
                  </a:cubicBezTo>
                  <a:cubicBezTo>
                    <a:pt x="255" y="402"/>
                    <a:pt x="309" y="401"/>
                    <a:pt x="362" y="401"/>
                  </a:cubicBezTo>
                  <a:cubicBezTo>
                    <a:pt x="1807" y="401"/>
                    <a:pt x="3215" y="833"/>
                    <a:pt x="4437" y="1637"/>
                  </a:cubicBezTo>
                  <a:cubicBezTo>
                    <a:pt x="4471" y="1670"/>
                    <a:pt x="4471" y="1670"/>
                    <a:pt x="4504" y="1670"/>
                  </a:cubicBezTo>
                  <a:cubicBezTo>
                    <a:pt x="4526" y="1678"/>
                    <a:pt x="4546" y="1681"/>
                    <a:pt x="4565" y="1681"/>
                  </a:cubicBezTo>
                  <a:cubicBezTo>
                    <a:pt x="4723" y="1681"/>
                    <a:pt x="4790" y="1456"/>
                    <a:pt x="4671" y="1337"/>
                  </a:cubicBezTo>
                  <a:cubicBezTo>
                    <a:pt x="3381" y="466"/>
                    <a:pt x="1873" y="1"/>
                    <a:pt x="32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g11bd381fff0_1_131"/>
            <p:cNvSpPr/>
            <p:nvPr/>
          </p:nvSpPr>
          <p:spPr>
            <a:xfrm>
              <a:off x="1912375" y="4195625"/>
              <a:ext cx="119275" cy="41525"/>
            </a:xfrm>
            <a:custGeom>
              <a:rect b="b" l="l" r="r" t="t"/>
              <a:pathLst>
                <a:path extrusionOk="0" h="1661" w="4771">
                  <a:moveTo>
                    <a:pt x="871" y="0"/>
                  </a:moveTo>
                  <a:cubicBezTo>
                    <a:pt x="652" y="0"/>
                    <a:pt x="428" y="15"/>
                    <a:pt x="200" y="47"/>
                  </a:cubicBezTo>
                  <a:cubicBezTo>
                    <a:pt x="67" y="47"/>
                    <a:pt x="0" y="147"/>
                    <a:pt x="34" y="247"/>
                  </a:cubicBezTo>
                  <a:cubicBezTo>
                    <a:pt x="34" y="314"/>
                    <a:pt x="100" y="380"/>
                    <a:pt x="167" y="414"/>
                  </a:cubicBezTo>
                  <a:lnTo>
                    <a:pt x="234" y="414"/>
                  </a:lnTo>
                  <a:cubicBezTo>
                    <a:pt x="453" y="381"/>
                    <a:pt x="669" y="366"/>
                    <a:pt x="882" y="366"/>
                  </a:cubicBezTo>
                  <a:cubicBezTo>
                    <a:pt x="2836" y="366"/>
                    <a:pt x="4437" y="1614"/>
                    <a:pt x="4437" y="1614"/>
                  </a:cubicBezTo>
                  <a:cubicBezTo>
                    <a:pt x="4467" y="1644"/>
                    <a:pt x="4510" y="1661"/>
                    <a:pt x="4555" y="1661"/>
                  </a:cubicBezTo>
                  <a:cubicBezTo>
                    <a:pt x="4610" y="1661"/>
                    <a:pt x="4667" y="1636"/>
                    <a:pt x="4704" y="1581"/>
                  </a:cubicBezTo>
                  <a:cubicBezTo>
                    <a:pt x="4770" y="1514"/>
                    <a:pt x="4737" y="1381"/>
                    <a:pt x="4670" y="1348"/>
                  </a:cubicBezTo>
                  <a:cubicBezTo>
                    <a:pt x="4580" y="1287"/>
                    <a:pt x="2935" y="0"/>
                    <a:pt x="871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g11bd381fff0_1_131"/>
            <p:cNvSpPr/>
            <p:nvPr/>
          </p:nvSpPr>
          <p:spPr>
            <a:xfrm>
              <a:off x="1916550" y="4153250"/>
              <a:ext cx="129325" cy="41950"/>
            </a:xfrm>
            <a:custGeom>
              <a:rect b="b" l="l" r="r" t="t"/>
              <a:pathLst>
                <a:path extrusionOk="0" h="1678" w="5173">
                  <a:moveTo>
                    <a:pt x="1078" y="1"/>
                  </a:moveTo>
                  <a:cubicBezTo>
                    <a:pt x="783" y="1"/>
                    <a:pt x="479" y="23"/>
                    <a:pt x="167" y="74"/>
                  </a:cubicBezTo>
                  <a:cubicBezTo>
                    <a:pt x="67" y="74"/>
                    <a:pt x="0" y="174"/>
                    <a:pt x="33" y="274"/>
                  </a:cubicBezTo>
                  <a:cubicBezTo>
                    <a:pt x="33" y="341"/>
                    <a:pt x="100" y="407"/>
                    <a:pt x="167" y="441"/>
                  </a:cubicBezTo>
                  <a:lnTo>
                    <a:pt x="234" y="441"/>
                  </a:lnTo>
                  <a:cubicBezTo>
                    <a:pt x="508" y="396"/>
                    <a:pt x="778" y="377"/>
                    <a:pt x="1040" y="377"/>
                  </a:cubicBezTo>
                  <a:cubicBezTo>
                    <a:pt x="3143" y="377"/>
                    <a:pt x="4804" y="1642"/>
                    <a:pt x="4804" y="1642"/>
                  </a:cubicBezTo>
                  <a:cubicBezTo>
                    <a:pt x="4835" y="1667"/>
                    <a:pt x="4869" y="1678"/>
                    <a:pt x="4902" y="1678"/>
                  </a:cubicBezTo>
                  <a:cubicBezTo>
                    <a:pt x="5044" y="1678"/>
                    <a:pt x="5172" y="1477"/>
                    <a:pt x="5037" y="1341"/>
                  </a:cubicBezTo>
                  <a:cubicBezTo>
                    <a:pt x="4978" y="1282"/>
                    <a:pt x="3306" y="1"/>
                    <a:pt x="107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g11bd381fff0_1_131"/>
            <p:cNvSpPr/>
            <p:nvPr/>
          </p:nvSpPr>
          <p:spPr>
            <a:xfrm>
              <a:off x="1929050" y="4106000"/>
              <a:ext cx="128450" cy="43675"/>
            </a:xfrm>
            <a:custGeom>
              <a:rect b="b" l="l" r="r" t="t"/>
              <a:pathLst>
                <a:path extrusionOk="0" h="1747" w="5138">
                  <a:moveTo>
                    <a:pt x="993" y="1"/>
                  </a:moveTo>
                  <a:cubicBezTo>
                    <a:pt x="733" y="1"/>
                    <a:pt x="468" y="20"/>
                    <a:pt x="201" y="62"/>
                  </a:cubicBezTo>
                  <a:cubicBezTo>
                    <a:pt x="101" y="96"/>
                    <a:pt x="0" y="196"/>
                    <a:pt x="34" y="296"/>
                  </a:cubicBezTo>
                  <a:cubicBezTo>
                    <a:pt x="34" y="363"/>
                    <a:pt x="101" y="396"/>
                    <a:pt x="167" y="429"/>
                  </a:cubicBezTo>
                  <a:cubicBezTo>
                    <a:pt x="167" y="429"/>
                    <a:pt x="201" y="463"/>
                    <a:pt x="234" y="463"/>
                  </a:cubicBezTo>
                  <a:cubicBezTo>
                    <a:pt x="499" y="413"/>
                    <a:pt x="763" y="391"/>
                    <a:pt x="1024" y="391"/>
                  </a:cubicBezTo>
                  <a:cubicBezTo>
                    <a:pt x="3027" y="391"/>
                    <a:pt x="4804" y="1697"/>
                    <a:pt x="4804" y="1697"/>
                  </a:cubicBezTo>
                  <a:cubicBezTo>
                    <a:pt x="4837" y="1730"/>
                    <a:pt x="4887" y="1747"/>
                    <a:pt x="4937" y="1747"/>
                  </a:cubicBezTo>
                  <a:cubicBezTo>
                    <a:pt x="4987" y="1747"/>
                    <a:pt x="5037" y="1730"/>
                    <a:pt x="5071" y="1697"/>
                  </a:cubicBezTo>
                  <a:cubicBezTo>
                    <a:pt x="5137" y="1597"/>
                    <a:pt x="5137" y="1497"/>
                    <a:pt x="5071" y="1430"/>
                  </a:cubicBezTo>
                  <a:cubicBezTo>
                    <a:pt x="5011" y="1341"/>
                    <a:pt x="3169" y="1"/>
                    <a:pt x="9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g11bd381fff0_1_131"/>
            <p:cNvSpPr/>
            <p:nvPr/>
          </p:nvSpPr>
          <p:spPr>
            <a:xfrm>
              <a:off x="1978250" y="2232050"/>
              <a:ext cx="860650" cy="1704450"/>
            </a:xfrm>
            <a:custGeom>
              <a:rect b="b" l="l" r="r" t="t"/>
              <a:pathLst>
                <a:path extrusionOk="0" h="68178" w="34426">
                  <a:moveTo>
                    <a:pt x="11976" y="0"/>
                  </a:moveTo>
                  <a:cubicBezTo>
                    <a:pt x="10308" y="3736"/>
                    <a:pt x="8773" y="5604"/>
                    <a:pt x="7973" y="13743"/>
                  </a:cubicBezTo>
                  <a:cubicBezTo>
                    <a:pt x="6505" y="28254"/>
                    <a:pt x="5605" y="38995"/>
                    <a:pt x="5605" y="38995"/>
                  </a:cubicBezTo>
                  <a:cubicBezTo>
                    <a:pt x="5271" y="40529"/>
                    <a:pt x="4337" y="44065"/>
                    <a:pt x="2869" y="50136"/>
                  </a:cubicBezTo>
                  <a:cubicBezTo>
                    <a:pt x="1502" y="55707"/>
                    <a:pt x="1" y="66915"/>
                    <a:pt x="1" y="66915"/>
                  </a:cubicBezTo>
                  <a:cubicBezTo>
                    <a:pt x="1" y="66915"/>
                    <a:pt x="1441" y="67348"/>
                    <a:pt x="3376" y="67348"/>
                  </a:cubicBezTo>
                  <a:cubicBezTo>
                    <a:pt x="4572" y="67348"/>
                    <a:pt x="5956" y="67183"/>
                    <a:pt x="7306" y="66648"/>
                  </a:cubicBezTo>
                  <a:cubicBezTo>
                    <a:pt x="9441" y="61311"/>
                    <a:pt x="14644" y="48135"/>
                    <a:pt x="16412" y="41697"/>
                  </a:cubicBezTo>
                  <a:cubicBezTo>
                    <a:pt x="18180" y="35359"/>
                    <a:pt x="21116" y="25685"/>
                    <a:pt x="21116" y="25685"/>
                  </a:cubicBezTo>
                  <a:lnTo>
                    <a:pt x="23217" y="40362"/>
                  </a:lnTo>
                  <a:cubicBezTo>
                    <a:pt x="23217" y="40362"/>
                    <a:pt x="22717" y="46233"/>
                    <a:pt x="22884" y="49669"/>
                  </a:cubicBezTo>
                  <a:cubicBezTo>
                    <a:pt x="23050" y="53705"/>
                    <a:pt x="24818" y="67415"/>
                    <a:pt x="24818" y="67415"/>
                  </a:cubicBezTo>
                  <a:cubicBezTo>
                    <a:pt x="24818" y="67415"/>
                    <a:pt x="26357" y="68178"/>
                    <a:pt x="28265" y="68178"/>
                  </a:cubicBezTo>
                  <a:cubicBezTo>
                    <a:pt x="29370" y="68178"/>
                    <a:pt x="30598" y="67922"/>
                    <a:pt x="31723" y="67115"/>
                  </a:cubicBezTo>
                  <a:cubicBezTo>
                    <a:pt x="31723" y="67115"/>
                    <a:pt x="33491" y="44332"/>
                    <a:pt x="33558" y="39495"/>
                  </a:cubicBezTo>
                  <a:cubicBezTo>
                    <a:pt x="33725" y="29988"/>
                    <a:pt x="34425" y="9974"/>
                    <a:pt x="3289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g11bd381fff0_1_131"/>
            <p:cNvSpPr/>
            <p:nvPr/>
          </p:nvSpPr>
          <p:spPr>
            <a:xfrm>
              <a:off x="1978250" y="3839850"/>
              <a:ext cx="182650" cy="121000"/>
            </a:xfrm>
            <a:custGeom>
              <a:rect b="b" l="l" r="r" t="t"/>
              <a:pathLst>
                <a:path extrusionOk="0" h="4840" w="7306">
                  <a:moveTo>
                    <a:pt x="367" y="1"/>
                  </a:moveTo>
                  <a:lnTo>
                    <a:pt x="1" y="2603"/>
                  </a:lnTo>
                  <a:cubicBezTo>
                    <a:pt x="1" y="2603"/>
                    <a:pt x="601" y="3837"/>
                    <a:pt x="3236" y="4504"/>
                  </a:cubicBezTo>
                  <a:cubicBezTo>
                    <a:pt x="4237" y="4761"/>
                    <a:pt x="4951" y="4840"/>
                    <a:pt x="5452" y="4840"/>
                  </a:cubicBezTo>
                  <a:cubicBezTo>
                    <a:pt x="6253" y="4840"/>
                    <a:pt x="6505" y="4637"/>
                    <a:pt x="6505" y="4637"/>
                  </a:cubicBezTo>
                  <a:lnTo>
                    <a:pt x="7306" y="2336"/>
                  </a:lnTo>
                  <a:lnTo>
                    <a:pt x="7306" y="2336"/>
                  </a:lnTo>
                  <a:cubicBezTo>
                    <a:pt x="7093" y="2374"/>
                    <a:pt x="6864" y="2391"/>
                    <a:pt x="6624" y="2391"/>
                  </a:cubicBezTo>
                  <a:cubicBezTo>
                    <a:pt x="4522" y="2391"/>
                    <a:pt x="1505" y="1048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g11bd381fff0_1_131"/>
            <p:cNvSpPr/>
            <p:nvPr/>
          </p:nvSpPr>
          <p:spPr>
            <a:xfrm>
              <a:off x="2593700" y="3876550"/>
              <a:ext cx="180150" cy="81750"/>
            </a:xfrm>
            <a:custGeom>
              <a:rect b="b" l="l" r="r" t="t"/>
              <a:pathLst>
                <a:path extrusionOk="0" h="3270" w="7206">
                  <a:moveTo>
                    <a:pt x="0" y="1"/>
                  </a:moveTo>
                  <a:lnTo>
                    <a:pt x="134" y="2436"/>
                  </a:lnTo>
                  <a:cubicBezTo>
                    <a:pt x="134" y="2436"/>
                    <a:pt x="1134" y="3270"/>
                    <a:pt x="3803" y="3270"/>
                  </a:cubicBezTo>
                  <a:cubicBezTo>
                    <a:pt x="6505" y="3236"/>
                    <a:pt x="7139" y="2369"/>
                    <a:pt x="7139" y="2369"/>
                  </a:cubicBezTo>
                  <a:lnTo>
                    <a:pt x="7205" y="1"/>
                  </a:lnTo>
                  <a:lnTo>
                    <a:pt x="7205" y="1"/>
                  </a:lnTo>
                  <a:cubicBezTo>
                    <a:pt x="6334" y="451"/>
                    <a:pt x="5043" y="641"/>
                    <a:pt x="3757" y="641"/>
                  </a:cubicBezTo>
                  <a:cubicBezTo>
                    <a:pt x="2285" y="641"/>
                    <a:pt x="819" y="392"/>
                    <a:pt x="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g11bd381fff0_1_131"/>
            <p:cNvSpPr/>
            <p:nvPr/>
          </p:nvSpPr>
          <p:spPr>
            <a:xfrm>
              <a:off x="2506125" y="2538925"/>
              <a:ext cx="259375" cy="699700"/>
            </a:xfrm>
            <a:custGeom>
              <a:rect b="b" l="l" r="r" t="t"/>
              <a:pathLst>
                <a:path extrusionOk="0" h="27988" w="10375">
                  <a:moveTo>
                    <a:pt x="10375" y="1"/>
                  </a:moveTo>
                  <a:lnTo>
                    <a:pt x="10375" y="1"/>
                  </a:lnTo>
                  <a:cubicBezTo>
                    <a:pt x="8073" y="2169"/>
                    <a:pt x="1769" y="2869"/>
                    <a:pt x="1769" y="2869"/>
                  </a:cubicBezTo>
                  <a:lnTo>
                    <a:pt x="1" y="13410"/>
                  </a:lnTo>
                  <a:lnTo>
                    <a:pt x="2069" y="27987"/>
                  </a:lnTo>
                  <a:lnTo>
                    <a:pt x="1268" y="13444"/>
                  </a:lnTo>
                  <a:lnTo>
                    <a:pt x="3170" y="4671"/>
                  </a:lnTo>
                  <a:cubicBezTo>
                    <a:pt x="7472" y="4070"/>
                    <a:pt x="10374" y="1"/>
                    <a:pt x="103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g11bd381fff0_1_131"/>
            <p:cNvSpPr/>
            <p:nvPr/>
          </p:nvSpPr>
          <p:spPr>
            <a:xfrm>
              <a:off x="2722950" y="1559750"/>
              <a:ext cx="458675" cy="437150"/>
            </a:xfrm>
            <a:custGeom>
              <a:rect b="b" l="l" r="r" t="t"/>
              <a:pathLst>
                <a:path extrusionOk="0" h="17486" w="18347">
                  <a:moveTo>
                    <a:pt x="459" y="1"/>
                  </a:moveTo>
                  <a:cubicBezTo>
                    <a:pt x="313" y="1"/>
                    <a:pt x="160" y="2"/>
                    <a:pt x="0" y="6"/>
                  </a:cubicBezTo>
                  <a:lnTo>
                    <a:pt x="1335" y="9179"/>
                  </a:lnTo>
                  <a:cubicBezTo>
                    <a:pt x="1335" y="9179"/>
                    <a:pt x="4370" y="11281"/>
                    <a:pt x="7172" y="13316"/>
                  </a:cubicBezTo>
                  <a:cubicBezTo>
                    <a:pt x="9974" y="15351"/>
                    <a:pt x="12109" y="16651"/>
                    <a:pt x="15111" y="17485"/>
                  </a:cubicBezTo>
                  <a:lnTo>
                    <a:pt x="18347" y="12915"/>
                  </a:lnTo>
                  <a:cubicBezTo>
                    <a:pt x="18347" y="12915"/>
                    <a:pt x="5604" y="1941"/>
                    <a:pt x="4570" y="1274"/>
                  </a:cubicBezTo>
                  <a:cubicBezTo>
                    <a:pt x="3406" y="518"/>
                    <a:pt x="2895" y="1"/>
                    <a:pt x="459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g11bd381fff0_1_131"/>
            <p:cNvSpPr/>
            <p:nvPr/>
          </p:nvSpPr>
          <p:spPr>
            <a:xfrm>
              <a:off x="2041625" y="1449050"/>
              <a:ext cx="512900" cy="333575"/>
            </a:xfrm>
            <a:custGeom>
              <a:rect b="b" l="l" r="r" t="t"/>
              <a:pathLst>
                <a:path extrusionOk="0" h="13343" w="20516">
                  <a:moveTo>
                    <a:pt x="5605" y="1"/>
                  </a:moveTo>
                  <a:cubicBezTo>
                    <a:pt x="5539" y="1"/>
                    <a:pt x="5472" y="10"/>
                    <a:pt x="5405" y="31"/>
                  </a:cubicBezTo>
                  <a:cubicBezTo>
                    <a:pt x="5071" y="131"/>
                    <a:pt x="4804" y="431"/>
                    <a:pt x="4737" y="798"/>
                  </a:cubicBezTo>
                  <a:cubicBezTo>
                    <a:pt x="4471" y="1532"/>
                    <a:pt x="4471" y="2333"/>
                    <a:pt x="4671" y="3067"/>
                  </a:cubicBezTo>
                  <a:cubicBezTo>
                    <a:pt x="3737" y="2766"/>
                    <a:pt x="2936" y="2099"/>
                    <a:pt x="2436" y="1232"/>
                  </a:cubicBezTo>
                  <a:cubicBezTo>
                    <a:pt x="2336" y="965"/>
                    <a:pt x="2169" y="732"/>
                    <a:pt x="1935" y="598"/>
                  </a:cubicBezTo>
                  <a:cubicBezTo>
                    <a:pt x="1833" y="557"/>
                    <a:pt x="1731" y="538"/>
                    <a:pt x="1633" y="538"/>
                  </a:cubicBezTo>
                  <a:cubicBezTo>
                    <a:pt x="1410" y="538"/>
                    <a:pt x="1207" y="636"/>
                    <a:pt x="1068" y="798"/>
                  </a:cubicBezTo>
                  <a:cubicBezTo>
                    <a:pt x="835" y="1032"/>
                    <a:pt x="701" y="1299"/>
                    <a:pt x="634" y="1632"/>
                  </a:cubicBezTo>
                  <a:cubicBezTo>
                    <a:pt x="1" y="4001"/>
                    <a:pt x="1001" y="6502"/>
                    <a:pt x="3070" y="7803"/>
                  </a:cubicBezTo>
                  <a:cubicBezTo>
                    <a:pt x="2975" y="7809"/>
                    <a:pt x="2880" y="7812"/>
                    <a:pt x="2786" y="7812"/>
                  </a:cubicBezTo>
                  <a:cubicBezTo>
                    <a:pt x="2314" y="7812"/>
                    <a:pt x="1846" y="7742"/>
                    <a:pt x="1402" y="7603"/>
                  </a:cubicBezTo>
                  <a:cubicBezTo>
                    <a:pt x="1321" y="7587"/>
                    <a:pt x="1242" y="7579"/>
                    <a:pt x="1166" y="7579"/>
                  </a:cubicBezTo>
                  <a:cubicBezTo>
                    <a:pt x="928" y="7579"/>
                    <a:pt x="719" y="7660"/>
                    <a:pt x="568" y="7837"/>
                  </a:cubicBezTo>
                  <a:cubicBezTo>
                    <a:pt x="334" y="8170"/>
                    <a:pt x="268" y="8604"/>
                    <a:pt x="401" y="8971"/>
                  </a:cubicBezTo>
                  <a:cubicBezTo>
                    <a:pt x="768" y="10072"/>
                    <a:pt x="1502" y="11039"/>
                    <a:pt x="2502" y="11673"/>
                  </a:cubicBezTo>
                  <a:cubicBezTo>
                    <a:pt x="4266" y="12807"/>
                    <a:pt x="6500" y="13343"/>
                    <a:pt x="8780" y="13343"/>
                  </a:cubicBezTo>
                  <a:cubicBezTo>
                    <a:pt x="12063" y="13343"/>
                    <a:pt x="15442" y="12233"/>
                    <a:pt x="17647" y="10205"/>
                  </a:cubicBezTo>
                  <a:cubicBezTo>
                    <a:pt x="19448" y="8537"/>
                    <a:pt x="20515" y="6035"/>
                    <a:pt x="20115" y="3600"/>
                  </a:cubicBezTo>
                  <a:cubicBezTo>
                    <a:pt x="20015" y="3000"/>
                    <a:pt x="19781" y="2433"/>
                    <a:pt x="19481" y="1899"/>
                  </a:cubicBezTo>
                  <a:cubicBezTo>
                    <a:pt x="19381" y="1666"/>
                    <a:pt x="19214" y="1499"/>
                    <a:pt x="19081" y="1299"/>
                  </a:cubicBezTo>
                  <a:cubicBezTo>
                    <a:pt x="18379" y="557"/>
                    <a:pt x="17376" y="309"/>
                    <a:pt x="16355" y="309"/>
                  </a:cubicBezTo>
                  <a:cubicBezTo>
                    <a:pt x="15677" y="309"/>
                    <a:pt x="14990" y="418"/>
                    <a:pt x="14378" y="565"/>
                  </a:cubicBezTo>
                  <a:cubicBezTo>
                    <a:pt x="13010" y="898"/>
                    <a:pt x="11709" y="1432"/>
                    <a:pt x="10275" y="1599"/>
                  </a:cubicBezTo>
                  <a:cubicBezTo>
                    <a:pt x="10100" y="1617"/>
                    <a:pt x="9926" y="1626"/>
                    <a:pt x="9751" y="1626"/>
                  </a:cubicBezTo>
                  <a:cubicBezTo>
                    <a:pt x="8622" y="1626"/>
                    <a:pt x="7501" y="1254"/>
                    <a:pt x="6605" y="531"/>
                  </a:cubicBezTo>
                  <a:cubicBezTo>
                    <a:pt x="6296" y="278"/>
                    <a:pt x="5962" y="1"/>
                    <a:pt x="560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g11bd381fff0_1_131"/>
            <p:cNvSpPr/>
            <p:nvPr/>
          </p:nvSpPr>
          <p:spPr>
            <a:xfrm>
              <a:off x="2277625" y="1549050"/>
              <a:ext cx="613800" cy="736375"/>
            </a:xfrm>
            <a:custGeom>
              <a:rect b="b" l="l" r="r" t="t"/>
              <a:pathLst>
                <a:path extrusionOk="0" h="29455" w="24552">
                  <a:moveTo>
                    <a:pt x="8640" y="1"/>
                  </a:moveTo>
                  <a:lnTo>
                    <a:pt x="3036" y="568"/>
                  </a:lnTo>
                  <a:cubicBezTo>
                    <a:pt x="3270" y="4671"/>
                    <a:pt x="2269" y="8740"/>
                    <a:pt x="201" y="12276"/>
                  </a:cubicBezTo>
                  <a:lnTo>
                    <a:pt x="1869" y="21883"/>
                  </a:lnTo>
                  <a:cubicBezTo>
                    <a:pt x="1935" y="23651"/>
                    <a:pt x="768" y="25485"/>
                    <a:pt x="1" y="27320"/>
                  </a:cubicBezTo>
                  <a:cubicBezTo>
                    <a:pt x="1" y="27320"/>
                    <a:pt x="5797" y="29455"/>
                    <a:pt x="11994" y="29455"/>
                  </a:cubicBezTo>
                  <a:cubicBezTo>
                    <a:pt x="15093" y="29455"/>
                    <a:pt x="18292" y="28921"/>
                    <a:pt x="20916" y="27320"/>
                  </a:cubicBezTo>
                  <a:cubicBezTo>
                    <a:pt x="20916" y="27320"/>
                    <a:pt x="20816" y="19214"/>
                    <a:pt x="21016" y="16713"/>
                  </a:cubicBezTo>
                  <a:cubicBezTo>
                    <a:pt x="23884" y="13710"/>
                    <a:pt x="24552" y="10375"/>
                    <a:pt x="22617" y="6672"/>
                  </a:cubicBezTo>
                  <a:cubicBezTo>
                    <a:pt x="21349" y="4337"/>
                    <a:pt x="19715" y="2202"/>
                    <a:pt x="17813" y="401"/>
                  </a:cubicBezTo>
                  <a:lnTo>
                    <a:pt x="14011" y="134"/>
                  </a:lnTo>
                  <a:lnTo>
                    <a:pt x="8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g11bd381fff0_1_131"/>
            <p:cNvSpPr/>
            <p:nvPr/>
          </p:nvSpPr>
          <p:spPr>
            <a:xfrm>
              <a:off x="2262625" y="1001550"/>
              <a:ext cx="527075" cy="456625"/>
            </a:xfrm>
            <a:custGeom>
              <a:rect b="b" l="l" r="r" t="t"/>
              <a:pathLst>
                <a:path extrusionOk="0" h="18265" w="21083">
                  <a:moveTo>
                    <a:pt x="10759" y="1"/>
                  </a:moveTo>
                  <a:cubicBezTo>
                    <a:pt x="8972" y="1"/>
                    <a:pt x="7149" y="806"/>
                    <a:pt x="5671" y="1719"/>
                  </a:cubicBezTo>
                  <a:cubicBezTo>
                    <a:pt x="4103" y="2687"/>
                    <a:pt x="2702" y="3888"/>
                    <a:pt x="1535" y="5322"/>
                  </a:cubicBezTo>
                  <a:cubicBezTo>
                    <a:pt x="901" y="5989"/>
                    <a:pt x="434" y="6823"/>
                    <a:pt x="134" y="7690"/>
                  </a:cubicBezTo>
                  <a:cubicBezTo>
                    <a:pt x="0" y="8024"/>
                    <a:pt x="0" y="8424"/>
                    <a:pt x="134" y="8758"/>
                  </a:cubicBezTo>
                  <a:cubicBezTo>
                    <a:pt x="334" y="9125"/>
                    <a:pt x="701" y="9358"/>
                    <a:pt x="1134" y="9392"/>
                  </a:cubicBezTo>
                  <a:cubicBezTo>
                    <a:pt x="1529" y="9392"/>
                    <a:pt x="1956" y="9359"/>
                    <a:pt x="2352" y="9230"/>
                  </a:cubicBezTo>
                  <a:lnTo>
                    <a:pt x="2352" y="9230"/>
                  </a:lnTo>
                  <a:cubicBezTo>
                    <a:pt x="2101" y="9344"/>
                    <a:pt x="2906" y="10628"/>
                    <a:pt x="3103" y="10726"/>
                  </a:cubicBezTo>
                  <a:cubicBezTo>
                    <a:pt x="3571" y="10960"/>
                    <a:pt x="4090" y="11066"/>
                    <a:pt x="4638" y="11066"/>
                  </a:cubicBezTo>
                  <a:cubicBezTo>
                    <a:pt x="4715" y="11066"/>
                    <a:pt x="4792" y="11064"/>
                    <a:pt x="4870" y="11059"/>
                  </a:cubicBezTo>
                  <a:cubicBezTo>
                    <a:pt x="5271" y="11059"/>
                    <a:pt x="5671" y="10959"/>
                    <a:pt x="6071" y="10926"/>
                  </a:cubicBezTo>
                  <a:cubicBezTo>
                    <a:pt x="6238" y="10926"/>
                    <a:pt x="6438" y="10901"/>
                    <a:pt x="6630" y="10901"/>
                  </a:cubicBezTo>
                  <a:cubicBezTo>
                    <a:pt x="6822" y="10901"/>
                    <a:pt x="7005" y="10926"/>
                    <a:pt x="7139" y="11026"/>
                  </a:cubicBezTo>
                  <a:cubicBezTo>
                    <a:pt x="7406" y="11260"/>
                    <a:pt x="7639" y="11493"/>
                    <a:pt x="7839" y="11760"/>
                  </a:cubicBezTo>
                  <a:lnTo>
                    <a:pt x="8673" y="12561"/>
                  </a:lnTo>
                  <a:lnTo>
                    <a:pt x="11909" y="15663"/>
                  </a:lnTo>
                  <a:cubicBezTo>
                    <a:pt x="13076" y="16764"/>
                    <a:pt x="14244" y="17164"/>
                    <a:pt x="15378" y="18265"/>
                  </a:cubicBezTo>
                  <a:cubicBezTo>
                    <a:pt x="16045" y="16964"/>
                    <a:pt x="16879" y="16196"/>
                    <a:pt x="18547" y="14395"/>
                  </a:cubicBezTo>
                  <a:cubicBezTo>
                    <a:pt x="21082" y="11593"/>
                    <a:pt x="20915" y="5756"/>
                    <a:pt x="18547" y="4155"/>
                  </a:cubicBezTo>
                  <a:cubicBezTo>
                    <a:pt x="17012" y="2086"/>
                    <a:pt x="14511" y="752"/>
                    <a:pt x="12042" y="152"/>
                  </a:cubicBezTo>
                  <a:cubicBezTo>
                    <a:pt x="11620" y="48"/>
                    <a:pt x="11191" y="1"/>
                    <a:pt x="107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g11bd381fff0_1_131"/>
            <p:cNvSpPr/>
            <p:nvPr/>
          </p:nvSpPr>
          <p:spPr>
            <a:xfrm>
              <a:off x="2309325" y="1079550"/>
              <a:ext cx="467850" cy="619625"/>
            </a:xfrm>
            <a:custGeom>
              <a:rect b="b" l="l" r="r" t="t"/>
              <a:pathLst>
                <a:path extrusionOk="0" h="24785" w="18714">
                  <a:moveTo>
                    <a:pt x="4070" y="0"/>
                  </a:moveTo>
                  <a:cubicBezTo>
                    <a:pt x="3636" y="34"/>
                    <a:pt x="2936" y="0"/>
                    <a:pt x="2535" y="167"/>
                  </a:cubicBezTo>
                  <a:cubicBezTo>
                    <a:pt x="1301" y="834"/>
                    <a:pt x="0" y="2102"/>
                    <a:pt x="267" y="8473"/>
                  </a:cubicBezTo>
                  <a:cubicBezTo>
                    <a:pt x="501" y="13477"/>
                    <a:pt x="1835" y="15845"/>
                    <a:pt x="2702" y="16279"/>
                  </a:cubicBezTo>
                  <a:cubicBezTo>
                    <a:pt x="3308" y="16582"/>
                    <a:pt x="3996" y="16722"/>
                    <a:pt x="4924" y="16722"/>
                  </a:cubicBezTo>
                  <a:cubicBezTo>
                    <a:pt x="5324" y="16722"/>
                    <a:pt x="5769" y="16696"/>
                    <a:pt x="6271" y="16646"/>
                  </a:cubicBezTo>
                  <a:lnTo>
                    <a:pt x="6271" y="19481"/>
                  </a:lnTo>
                  <a:cubicBezTo>
                    <a:pt x="6238" y="19648"/>
                    <a:pt x="9073" y="23817"/>
                    <a:pt x="13143" y="24785"/>
                  </a:cubicBezTo>
                  <a:cubicBezTo>
                    <a:pt x="14411" y="23384"/>
                    <a:pt x="14878" y="21516"/>
                    <a:pt x="13477" y="19081"/>
                  </a:cubicBezTo>
                  <a:lnTo>
                    <a:pt x="13577" y="11876"/>
                  </a:lnTo>
                  <a:cubicBezTo>
                    <a:pt x="14044" y="12259"/>
                    <a:pt x="14619" y="12451"/>
                    <a:pt x="15194" y="12451"/>
                  </a:cubicBezTo>
                  <a:cubicBezTo>
                    <a:pt x="15770" y="12451"/>
                    <a:pt x="16345" y="12259"/>
                    <a:pt x="16812" y="11876"/>
                  </a:cubicBezTo>
                  <a:cubicBezTo>
                    <a:pt x="18213" y="10741"/>
                    <a:pt x="18714" y="8373"/>
                    <a:pt x="17479" y="7472"/>
                  </a:cubicBezTo>
                  <a:cubicBezTo>
                    <a:pt x="16992" y="7125"/>
                    <a:pt x="16539" y="6983"/>
                    <a:pt x="16128" y="6983"/>
                  </a:cubicBezTo>
                  <a:cubicBezTo>
                    <a:pt x="15276" y="6983"/>
                    <a:pt x="14605" y="7598"/>
                    <a:pt x="14177" y="8273"/>
                  </a:cubicBezTo>
                  <a:cubicBezTo>
                    <a:pt x="14077" y="8540"/>
                    <a:pt x="13877" y="8773"/>
                    <a:pt x="13677" y="8940"/>
                  </a:cubicBezTo>
                  <a:cubicBezTo>
                    <a:pt x="13547" y="9005"/>
                    <a:pt x="13418" y="9042"/>
                    <a:pt x="13289" y="9042"/>
                  </a:cubicBezTo>
                  <a:cubicBezTo>
                    <a:pt x="13218" y="9042"/>
                    <a:pt x="13147" y="9031"/>
                    <a:pt x="13076" y="9007"/>
                  </a:cubicBezTo>
                  <a:cubicBezTo>
                    <a:pt x="12509" y="8773"/>
                    <a:pt x="12376" y="8040"/>
                    <a:pt x="12276" y="7539"/>
                  </a:cubicBezTo>
                  <a:cubicBezTo>
                    <a:pt x="12109" y="6805"/>
                    <a:pt x="12076" y="6071"/>
                    <a:pt x="12176" y="5338"/>
                  </a:cubicBezTo>
                  <a:lnTo>
                    <a:pt x="12176" y="5338"/>
                  </a:lnTo>
                  <a:cubicBezTo>
                    <a:pt x="11875" y="5604"/>
                    <a:pt x="11475" y="5771"/>
                    <a:pt x="11075" y="5805"/>
                  </a:cubicBezTo>
                  <a:cubicBezTo>
                    <a:pt x="10675" y="5805"/>
                    <a:pt x="10274" y="5604"/>
                    <a:pt x="10041" y="5271"/>
                  </a:cubicBezTo>
                  <a:cubicBezTo>
                    <a:pt x="9774" y="4804"/>
                    <a:pt x="9674" y="4304"/>
                    <a:pt x="9741" y="3770"/>
                  </a:cubicBezTo>
                  <a:cubicBezTo>
                    <a:pt x="9707" y="3169"/>
                    <a:pt x="9674" y="2302"/>
                    <a:pt x="9407" y="1768"/>
                  </a:cubicBezTo>
                  <a:cubicBezTo>
                    <a:pt x="9174" y="1368"/>
                    <a:pt x="8540" y="1068"/>
                    <a:pt x="8139" y="868"/>
                  </a:cubicBezTo>
                  <a:cubicBezTo>
                    <a:pt x="7398" y="481"/>
                    <a:pt x="6533" y="32"/>
                    <a:pt x="5693" y="32"/>
                  </a:cubicBezTo>
                  <a:cubicBezTo>
                    <a:pt x="5663" y="32"/>
                    <a:pt x="5634" y="33"/>
                    <a:pt x="5604" y="34"/>
                  </a:cubicBezTo>
                  <a:cubicBezTo>
                    <a:pt x="5104" y="34"/>
                    <a:pt x="4570" y="0"/>
                    <a:pt x="407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g11bd381fff0_1_131"/>
            <p:cNvSpPr/>
            <p:nvPr/>
          </p:nvSpPr>
          <p:spPr>
            <a:xfrm>
              <a:off x="2669575" y="1278025"/>
              <a:ext cx="67575" cy="88125"/>
            </a:xfrm>
            <a:custGeom>
              <a:rect b="b" l="l" r="r" t="t"/>
              <a:pathLst>
                <a:path extrusionOk="0" h="3525" w="2703">
                  <a:moveTo>
                    <a:pt x="1568" y="0"/>
                  </a:moveTo>
                  <a:cubicBezTo>
                    <a:pt x="1001" y="34"/>
                    <a:pt x="501" y="434"/>
                    <a:pt x="368" y="968"/>
                  </a:cubicBezTo>
                  <a:cubicBezTo>
                    <a:pt x="334" y="1101"/>
                    <a:pt x="434" y="1201"/>
                    <a:pt x="534" y="1235"/>
                  </a:cubicBezTo>
                  <a:cubicBezTo>
                    <a:pt x="701" y="1268"/>
                    <a:pt x="835" y="1268"/>
                    <a:pt x="968" y="1301"/>
                  </a:cubicBezTo>
                  <a:cubicBezTo>
                    <a:pt x="1101" y="1335"/>
                    <a:pt x="1135" y="1401"/>
                    <a:pt x="1135" y="1535"/>
                  </a:cubicBezTo>
                  <a:cubicBezTo>
                    <a:pt x="1168" y="1702"/>
                    <a:pt x="1101" y="1835"/>
                    <a:pt x="968" y="1969"/>
                  </a:cubicBezTo>
                  <a:cubicBezTo>
                    <a:pt x="868" y="2044"/>
                    <a:pt x="768" y="2081"/>
                    <a:pt x="654" y="2081"/>
                  </a:cubicBezTo>
                  <a:cubicBezTo>
                    <a:pt x="616" y="2081"/>
                    <a:pt x="576" y="2077"/>
                    <a:pt x="534" y="2069"/>
                  </a:cubicBezTo>
                  <a:cubicBezTo>
                    <a:pt x="506" y="2063"/>
                    <a:pt x="477" y="2060"/>
                    <a:pt x="449" y="2060"/>
                  </a:cubicBezTo>
                  <a:cubicBezTo>
                    <a:pt x="312" y="2060"/>
                    <a:pt x="184" y="2125"/>
                    <a:pt x="101" y="2235"/>
                  </a:cubicBezTo>
                  <a:cubicBezTo>
                    <a:pt x="67" y="2335"/>
                    <a:pt x="34" y="2436"/>
                    <a:pt x="1" y="2536"/>
                  </a:cubicBezTo>
                  <a:cubicBezTo>
                    <a:pt x="1" y="2636"/>
                    <a:pt x="1" y="2702"/>
                    <a:pt x="1" y="2769"/>
                  </a:cubicBezTo>
                  <a:cubicBezTo>
                    <a:pt x="34" y="3103"/>
                    <a:pt x="267" y="3403"/>
                    <a:pt x="568" y="3470"/>
                  </a:cubicBezTo>
                  <a:cubicBezTo>
                    <a:pt x="665" y="3509"/>
                    <a:pt x="775" y="3525"/>
                    <a:pt x="882" y="3525"/>
                  </a:cubicBezTo>
                  <a:cubicBezTo>
                    <a:pt x="957" y="3525"/>
                    <a:pt x="1032" y="3517"/>
                    <a:pt x="1101" y="3503"/>
                  </a:cubicBezTo>
                  <a:cubicBezTo>
                    <a:pt x="1268" y="3503"/>
                    <a:pt x="1435" y="3403"/>
                    <a:pt x="1568" y="3269"/>
                  </a:cubicBezTo>
                  <a:lnTo>
                    <a:pt x="1568" y="3269"/>
                  </a:lnTo>
                  <a:cubicBezTo>
                    <a:pt x="1435" y="3319"/>
                    <a:pt x="1302" y="3345"/>
                    <a:pt x="1172" y="3345"/>
                  </a:cubicBezTo>
                  <a:cubicBezTo>
                    <a:pt x="1043" y="3345"/>
                    <a:pt x="918" y="3319"/>
                    <a:pt x="801" y="3269"/>
                  </a:cubicBezTo>
                  <a:cubicBezTo>
                    <a:pt x="634" y="3236"/>
                    <a:pt x="501" y="3103"/>
                    <a:pt x="401" y="2969"/>
                  </a:cubicBezTo>
                  <a:cubicBezTo>
                    <a:pt x="267" y="2802"/>
                    <a:pt x="334" y="2536"/>
                    <a:pt x="501" y="2402"/>
                  </a:cubicBezTo>
                  <a:lnTo>
                    <a:pt x="901" y="2402"/>
                  </a:lnTo>
                  <a:cubicBezTo>
                    <a:pt x="1068" y="2369"/>
                    <a:pt x="1201" y="2269"/>
                    <a:pt x="1335" y="2169"/>
                  </a:cubicBezTo>
                  <a:cubicBezTo>
                    <a:pt x="1568" y="1902"/>
                    <a:pt x="1602" y="1535"/>
                    <a:pt x="1435" y="1235"/>
                  </a:cubicBezTo>
                  <a:cubicBezTo>
                    <a:pt x="1268" y="1035"/>
                    <a:pt x="1035" y="901"/>
                    <a:pt x="801" y="901"/>
                  </a:cubicBezTo>
                  <a:cubicBezTo>
                    <a:pt x="968" y="568"/>
                    <a:pt x="1335" y="334"/>
                    <a:pt x="1702" y="334"/>
                  </a:cubicBezTo>
                  <a:cubicBezTo>
                    <a:pt x="1902" y="334"/>
                    <a:pt x="2135" y="367"/>
                    <a:pt x="2336" y="501"/>
                  </a:cubicBezTo>
                  <a:cubicBezTo>
                    <a:pt x="2402" y="568"/>
                    <a:pt x="2502" y="634"/>
                    <a:pt x="2569" y="701"/>
                  </a:cubicBezTo>
                  <a:cubicBezTo>
                    <a:pt x="2602" y="801"/>
                    <a:pt x="2669" y="868"/>
                    <a:pt x="2703" y="968"/>
                  </a:cubicBezTo>
                  <a:cubicBezTo>
                    <a:pt x="2703" y="701"/>
                    <a:pt x="2602" y="467"/>
                    <a:pt x="2402" y="301"/>
                  </a:cubicBezTo>
                  <a:cubicBezTo>
                    <a:pt x="2169" y="101"/>
                    <a:pt x="1869" y="0"/>
                    <a:pt x="1568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g11bd381fff0_1_131"/>
            <p:cNvSpPr/>
            <p:nvPr/>
          </p:nvSpPr>
          <p:spPr>
            <a:xfrm>
              <a:off x="2251775" y="960750"/>
              <a:ext cx="488700" cy="239225"/>
            </a:xfrm>
            <a:custGeom>
              <a:rect b="b" l="l" r="r" t="t"/>
              <a:pathLst>
                <a:path extrusionOk="0" h="9569" w="19548">
                  <a:moveTo>
                    <a:pt x="10247" y="1"/>
                  </a:moveTo>
                  <a:cubicBezTo>
                    <a:pt x="6587" y="1"/>
                    <a:pt x="2700" y="1434"/>
                    <a:pt x="801" y="4719"/>
                  </a:cubicBezTo>
                  <a:cubicBezTo>
                    <a:pt x="668" y="4953"/>
                    <a:pt x="568" y="5186"/>
                    <a:pt x="434" y="5453"/>
                  </a:cubicBezTo>
                  <a:cubicBezTo>
                    <a:pt x="368" y="5586"/>
                    <a:pt x="334" y="5753"/>
                    <a:pt x="268" y="5887"/>
                  </a:cubicBezTo>
                  <a:cubicBezTo>
                    <a:pt x="34" y="6354"/>
                    <a:pt x="1" y="6887"/>
                    <a:pt x="201" y="7388"/>
                  </a:cubicBezTo>
                  <a:cubicBezTo>
                    <a:pt x="501" y="7855"/>
                    <a:pt x="1035" y="8155"/>
                    <a:pt x="1602" y="8155"/>
                  </a:cubicBezTo>
                  <a:cubicBezTo>
                    <a:pt x="1762" y="8171"/>
                    <a:pt x="1922" y="8180"/>
                    <a:pt x="2083" y="8180"/>
                  </a:cubicBezTo>
                  <a:cubicBezTo>
                    <a:pt x="2895" y="8180"/>
                    <a:pt x="3708" y="7967"/>
                    <a:pt x="4404" y="7521"/>
                  </a:cubicBezTo>
                  <a:lnTo>
                    <a:pt x="4404" y="7521"/>
                  </a:lnTo>
                  <a:cubicBezTo>
                    <a:pt x="4170" y="8021"/>
                    <a:pt x="4037" y="8622"/>
                    <a:pt x="4337" y="9022"/>
                  </a:cubicBezTo>
                  <a:cubicBezTo>
                    <a:pt x="4537" y="9289"/>
                    <a:pt x="4871" y="9378"/>
                    <a:pt x="5209" y="9378"/>
                  </a:cubicBezTo>
                  <a:cubicBezTo>
                    <a:pt x="5379" y="9378"/>
                    <a:pt x="5549" y="9356"/>
                    <a:pt x="5705" y="9322"/>
                  </a:cubicBezTo>
                  <a:cubicBezTo>
                    <a:pt x="6806" y="9122"/>
                    <a:pt x="7806" y="8655"/>
                    <a:pt x="8674" y="7921"/>
                  </a:cubicBezTo>
                  <a:lnTo>
                    <a:pt x="8674" y="7921"/>
                  </a:lnTo>
                  <a:cubicBezTo>
                    <a:pt x="8440" y="8355"/>
                    <a:pt x="8207" y="8922"/>
                    <a:pt x="8507" y="9322"/>
                  </a:cubicBezTo>
                  <a:cubicBezTo>
                    <a:pt x="8652" y="9500"/>
                    <a:pt x="8877" y="9569"/>
                    <a:pt x="9119" y="9569"/>
                  </a:cubicBezTo>
                  <a:cubicBezTo>
                    <a:pt x="9375" y="9569"/>
                    <a:pt x="9651" y="9492"/>
                    <a:pt x="9874" y="9389"/>
                  </a:cubicBezTo>
                  <a:cubicBezTo>
                    <a:pt x="10842" y="8889"/>
                    <a:pt x="11742" y="8322"/>
                    <a:pt x="12610" y="7688"/>
                  </a:cubicBezTo>
                  <a:cubicBezTo>
                    <a:pt x="13310" y="7221"/>
                    <a:pt x="14077" y="6887"/>
                    <a:pt x="14911" y="6721"/>
                  </a:cubicBezTo>
                  <a:cubicBezTo>
                    <a:pt x="15101" y="6685"/>
                    <a:pt x="15290" y="6675"/>
                    <a:pt x="15478" y="6675"/>
                  </a:cubicBezTo>
                  <a:cubicBezTo>
                    <a:pt x="15738" y="6675"/>
                    <a:pt x="15994" y="6694"/>
                    <a:pt x="16244" y="6694"/>
                  </a:cubicBezTo>
                  <a:cubicBezTo>
                    <a:pt x="16323" y="6694"/>
                    <a:pt x="16402" y="6692"/>
                    <a:pt x="16479" y="6687"/>
                  </a:cubicBezTo>
                  <a:lnTo>
                    <a:pt x="19048" y="6520"/>
                  </a:lnTo>
                  <a:cubicBezTo>
                    <a:pt x="19548" y="3118"/>
                    <a:pt x="16346" y="483"/>
                    <a:pt x="11409" y="49"/>
                  </a:cubicBezTo>
                  <a:cubicBezTo>
                    <a:pt x="11026" y="17"/>
                    <a:pt x="10638" y="1"/>
                    <a:pt x="1024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g11bd381fff0_1_131"/>
            <p:cNvSpPr/>
            <p:nvPr/>
          </p:nvSpPr>
          <p:spPr>
            <a:xfrm>
              <a:off x="2495275" y="1254600"/>
              <a:ext cx="36725" cy="36025"/>
            </a:xfrm>
            <a:custGeom>
              <a:rect b="b" l="l" r="r" t="t"/>
              <a:pathLst>
                <a:path extrusionOk="0" h="1441" w="1469">
                  <a:moveTo>
                    <a:pt x="703" y="1"/>
                  </a:moveTo>
                  <a:cubicBezTo>
                    <a:pt x="302" y="1"/>
                    <a:pt x="1" y="292"/>
                    <a:pt x="1" y="704"/>
                  </a:cubicBezTo>
                  <a:cubicBezTo>
                    <a:pt x="1" y="1104"/>
                    <a:pt x="301" y="1438"/>
                    <a:pt x="701" y="1438"/>
                  </a:cubicBezTo>
                  <a:cubicBezTo>
                    <a:pt x="720" y="1439"/>
                    <a:pt x="738" y="1440"/>
                    <a:pt x="757" y="1440"/>
                  </a:cubicBezTo>
                  <a:cubicBezTo>
                    <a:pt x="1135" y="1440"/>
                    <a:pt x="1469" y="1119"/>
                    <a:pt x="1469" y="737"/>
                  </a:cubicBezTo>
                  <a:cubicBezTo>
                    <a:pt x="1469" y="337"/>
                    <a:pt x="1168" y="3"/>
                    <a:pt x="768" y="3"/>
                  </a:cubicBezTo>
                  <a:cubicBezTo>
                    <a:pt x="746" y="2"/>
                    <a:pt x="724" y="1"/>
                    <a:pt x="7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g11bd381fff0_1_131"/>
            <p:cNvSpPr/>
            <p:nvPr/>
          </p:nvSpPr>
          <p:spPr>
            <a:xfrm>
              <a:off x="2322675" y="1205550"/>
              <a:ext cx="40050" cy="38300"/>
            </a:xfrm>
            <a:custGeom>
              <a:rect b="b" l="l" r="r" t="t"/>
              <a:pathLst>
                <a:path extrusionOk="0" h="1532" w="1602">
                  <a:moveTo>
                    <a:pt x="936" y="0"/>
                  </a:moveTo>
                  <a:cubicBezTo>
                    <a:pt x="727" y="0"/>
                    <a:pt x="522" y="76"/>
                    <a:pt x="367" y="231"/>
                  </a:cubicBezTo>
                  <a:cubicBezTo>
                    <a:pt x="0" y="598"/>
                    <a:pt x="0" y="1165"/>
                    <a:pt x="334" y="1532"/>
                  </a:cubicBezTo>
                  <a:lnTo>
                    <a:pt x="1601" y="298"/>
                  </a:lnTo>
                  <a:cubicBezTo>
                    <a:pt x="1422" y="101"/>
                    <a:pt x="1177" y="0"/>
                    <a:pt x="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g11bd381fff0_1_131"/>
            <p:cNvSpPr/>
            <p:nvPr/>
          </p:nvSpPr>
          <p:spPr>
            <a:xfrm>
              <a:off x="2347675" y="1257100"/>
              <a:ext cx="36725" cy="36025"/>
            </a:xfrm>
            <a:custGeom>
              <a:rect b="b" l="l" r="r" t="t"/>
              <a:pathLst>
                <a:path extrusionOk="0" h="1441" w="1469">
                  <a:moveTo>
                    <a:pt x="674" y="1"/>
                  </a:moveTo>
                  <a:cubicBezTo>
                    <a:pt x="301" y="1"/>
                    <a:pt x="1" y="292"/>
                    <a:pt x="1" y="704"/>
                  </a:cubicBezTo>
                  <a:cubicBezTo>
                    <a:pt x="1" y="1104"/>
                    <a:pt x="301" y="1438"/>
                    <a:pt x="701" y="1438"/>
                  </a:cubicBezTo>
                  <a:cubicBezTo>
                    <a:pt x="720" y="1439"/>
                    <a:pt x="738" y="1440"/>
                    <a:pt x="757" y="1440"/>
                  </a:cubicBezTo>
                  <a:cubicBezTo>
                    <a:pt x="1135" y="1440"/>
                    <a:pt x="1468" y="1119"/>
                    <a:pt x="1468" y="737"/>
                  </a:cubicBezTo>
                  <a:cubicBezTo>
                    <a:pt x="1468" y="337"/>
                    <a:pt x="1135" y="4"/>
                    <a:pt x="735" y="4"/>
                  </a:cubicBezTo>
                  <a:cubicBezTo>
                    <a:pt x="714" y="2"/>
                    <a:pt x="694" y="1"/>
                    <a:pt x="6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g11bd381fff0_1_131"/>
            <p:cNvSpPr/>
            <p:nvPr/>
          </p:nvSpPr>
          <p:spPr>
            <a:xfrm>
              <a:off x="2509475" y="1200275"/>
              <a:ext cx="43375" cy="34400"/>
            </a:xfrm>
            <a:custGeom>
              <a:rect b="b" l="l" r="r" t="t"/>
              <a:pathLst>
                <a:path extrusionOk="0" h="1376" w="1735">
                  <a:moveTo>
                    <a:pt x="721" y="0"/>
                  </a:moveTo>
                  <a:cubicBezTo>
                    <a:pt x="449" y="0"/>
                    <a:pt x="182" y="133"/>
                    <a:pt x="0" y="375"/>
                  </a:cubicBezTo>
                  <a:lnTo>
                    <a:pt x="1434" y="1376"/>
                  </a:lnTo>
                  <a:cubicBezTo>
                    <a:pt x="1735" y="976"/>
                    <a:pt x="1635" y="442"/>
                    <a:pt x="1234" y="175"/>
                  </a:cubicBezTo>
                  <a:cubicBezTo>
                    <a:pt x="1076" y="57"/>
                    <a:pt x="898" y="0"/>
                    <a:pt x="7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g11bd381fff0_1_131"/>
            <p:cNvSpPr/>
            <p:nvPr/>
          </p:nvSpPr>
          <p:spPr>
            <a:xfrm>
              <a:off x="2380200" y="1233000"/>
              <a:ext cx="65075" cy="125100"/>
            </a:xfrm>
            <a:custGeom>
              <a:rect b="b" l="l" r="r" t="t"/>
              <a:pathLst>
                <a:path extrusionOk="0" h="5004" w="2603">
                  <a:moveTo>
                    <a:pt x="2603" y="0"/>
                  </a:moveTo>
                  <a:lnTo>
                    <a:pt x="1" y="4470"/>
                  </a:lnTo>
                  <a:lnTo>
                    <a:pt x="2502" y="5004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g11bd381fff0_1_131"/>
            <p:cNvSpPr/>
            <p:nvPr/>
          </p:nvSpPr>
          <p:spPr>
            <a:xfrm>
              <a:off x="2465275" y="1430625"/>
              <a:ext cx="153450" cy="90100"/>
            </a:xfrm>
            <a:custGeom>
              <a:rect b="b" l="l" r="r" t="t"/>
              <a:pathLst>
                <a:path extrusionOk="0" h="3604" w="6138">
                  <a:moveTo>
                    <a:pt x="6138" y="1"/>
                  </a:moveTo>
                  <a:lnTo>
                    <a:pt x="6138" y="1"/>
                  </a:lnTo>
                  <a:cubicBezTo>
                    <a:pt x="5504" y="1402"/>
                    <a:pt x="1768" y="2336"/>
                    <a:pt x="0" y="2603"/>
                  </a:cubicBezTo>
                  <a:lnTo>
                    <a:pt x="0" y="3603"/>
                  </a:lnTo>
                  <a:cubicBezTo>
                    <a:pt x="0" y="3603"/>
                    <a:pt x="3569" y="2836"/>
                    <a:pt x="4703" y="2002"/>
                  </a:cubicBezTo>
                  <a:cubicBezTo>
                    <a:pt x="5371" y="1502"/>
                    <a:pt x="5871" y="801"/>
                    <a:pt x="6138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g11bd381fff0_1_131"/>
            <p:cNvSpPr/>
            <p:nvPr/>
          </p:nvSpPr>
          <p:spPr>
            <a:xfrm>
              <a:off x="2457750" y="1373925"/>
              <a:ext cx="54250" cy="46675"/>
            </a:xfrm>
            <a:custGeom>
              <a:rect b="b" l="l" r="r" t="t"/>
              <a:pathLst>
                <a:path extrusionOk="0" h="1867" w="2170">
                  <a:moveTo>
                    <a:pt x="1235" y="1"/>
                  </a:moveTo>
                  <a:cubicBezTo>
                    <a:pt x="401" y="1"/>
                    <a:pt x="1" y="1001"/>
                    <a:pt x="568" y="1602"/>
                  </a:cubicBezTo>
                  <a:cubicBezTo>
                    <a:pt x="761" y="1784"/>
                    <a:pt x="996" y="1866"/>
                    <a:pt x="1225" y="1866"/>
                  </a:cubicBezTo>
                  <a:cubicBezTo>
                    <a:pt x="1709" y="1866"/>
                    <a:pt x="2169" y="1500"/>
                    <a:pt x="2169" y="935"/>
                  </a:cubicBezTo>
                  <a:cubicBezTo>
                    <a:pt x="2169" y="434"/>
                    <a:pt x="1735" y="1"/>
                    <a:pt x="1235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g11bd381fff0_1_131"/>
            <p:cNvSpPr/>
            <p:nvPr/>
          </p:nvSpPr>
          <p:spPr>
            <a:xfrm>
              <a:off x="2485275" y="1394725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880" y="1"/>
                  </a:moveTo>
                  <a:cubicBezTo>
                    <a:pt x="403" y="1"/>
                    <a:pt x="1" y="421"/>
                    <a:pt x="1" y="903"/>
                  </a:cubicBezTo>
                  <a:cubicBezTo>
                    <a:pt x="1" y="936"/>
                    <a:pt x="1" y="970"/>
                    <a:pt x="1" y="1003"/>
                  </a:cubicBezTo>
                  <a:lnTo>
                    <a:pt x="134" y="1003"/>
                  </a:lnTo>
                  <a:cubicBezTo>
                    <a:pt x="634" y="1003"/>
                    <a:pt x="1035" y="603"/>
                    <a:pt x="1035" y="103"/>
                  </a:cubicBezTo>
                  <a:cubicBezTo>
                    <a:pt x="1035" y="69"/>
                    <a:pt x="1035" y="36"/>
                    <a:pt x="1035" y="2"/>
                  </a:cubicBezTo>
                  <a:lnTo>
                    <a:pt x="935" y="2"/>
                  </a:lnTo>
                  <a:cubicBezTo>
                    <a:pt x="917" y="1"/>
                    <a:pt x="898" y="1"/>
                    <a:pt x="88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g11bd381fff0_1_131"/>
            <p:cNvSpPr/>
            <p:nvPr/>
          </p:nvSpPr>
          <p:spPr>
            <a:xfrm>
              <a:off x="2753800" y="1240250"/>
              <a:ext cx="176000" cy="318825"/>
            </a:xfrm>
            <a:custGeom>
              <a:rect b="b" l="l" r="r" t="t"/>
              <a:pathLst>
                <a:path extrusionOk="0" h="12753" w="7040">
                  <a:moveTo>
                    <a:pt x="2961" y="1"/>
                  </a:moveTo>
                  <a:cubicBezTo>
                    <a:pt x="2666" y="1"/>
                    <a:pt x="2333" y="489"/>
                    <a:pt x="2436" y="978"/>
                  </a:cubicBezTo>
                  <a:cubicBezTo>
                    <a:pt x="2669" y="1745"/>
                    <a:pt x="3003" y="2445"/>
                    <a:pt x="3436" y="3113"/>
                  </a:cubicBezTo>
                  <a:cubicBezTo>
                    <a:pt x="3770" y="3646"/>
                    <a:pt x="4004" y="5548"/>
                    <a:pt x="3837" y="6682"/>
                  </a:cubicBezTo>
                  <a:cubicBezTo>
                    <a:pt x="3756" y="7168"/>
                    <a:pt x="3499" y="7589"/>
                    <a:pt x="3174" y="7589"/>
                  </a:cubicBezTo>
                  <a:cubicBezTo>
                    <a:pt x="3098" y="7589"/>
                    <a:pt x="3018" y="7566"/>
                    <a:pt x="2936" y="7516"/>
                  </a:cubicBezTo>
                  <a:cubicBezTo>
                    <a:pt x="2502" y="7282"/>
                    <a:pt x="1935" y="6115"/>
                    <a:pt x="1402" y="5848"/>
                  </a:cubicBezTo>
                  <a:cubicBezTo>
                    <a:pt x="1194" y="5750"/>
                    <a:pt x="981" y="5706"/>
                    <a:pt x="789" y="5706"/>
                  </a:cubicBezTo>
                  <a:cubicBezTo>
                    <a:pt x="457" y="5706"/>
                    <a:pt x="185" y="5837"/>
                    <a:pt x="101" y="6048"/>
                  </a:cubicBezTo>
                  <a:cubicBezTo>
                    <a:pt x="1" y="6348"/>
                    <a:pt x="568" y="6882"/>
                    <a:pt x="801" y="7516"/>
                  </a:cubicBezTo>
                  <a:cubicBezTo>
                    <a:pt x="1035" y="8150"/>
                    <a:pt x="1202" y="9917"/>
                    <a:pt x="1635" y="10718"/>
                  </a:cubicBezTo>
                  <a:cubicBezTo>
                    <a:pt x="2169" y="11452"/>
                    <a:pt x="2769" y="12152"/>
                    <a:pt x="3436" y="12753"/>
                  </a:cubicBezTo>
                  <a:cubicBezTo>
                    <a:pt x="4471" y="12186"/>
                    <a:pt x="5338" y="11352"/>
                    <a:pt x="6005" y="10384"/>
                  </a:cubicBezTo>
                  <a:cubicBezTo>
                    <a:pt x="7039" y="8717"/>
                    <a:pt x="6739" y="3846"/>
                    <a:pt x="4237" y="1478"/>
                  </a:cubicBezTo>
                  <a:cubicBezTo>
                    <a:pt x="3870" y="978"/>
                    <a:pt x="3336" y="344"/>
                    <a:pt x="3203" y="144"/>
                  </a:cubicBezTo>
                  <a:cubicBezTo>
                    <a:pt x="3134" y="44"/>
                    <a:pt x="3049" y="1"/>
                    <a:pt x="296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g11bd381fff0_1_131"/>
            <p:cNvSpPr/>
            <p:nvPr/>
          </p:nvSpPr>
          <p:spPr>
            <a:xfrm>
              <a:off x="2839700" y="1252175"/>
              <a:ext cx="76750" cy="200175"/>
            </a:xfrm>
            <a:custGeom>
              <a:rect b="b" l="l" r="r" t="t"/>
              <a:pathLst>
                <a:path extrusionOk="0" h="8007" w="3070">
                  <a:moveTo>
                    <a:pt x="0" y="0"/>
                  </a:moveTo>
                  <a:cubicBezTo>
                    <a:pt x="67" y="501"/>
                    <a:pt x="234" y="1001"/>
                    <a:pt x="501" y="1435"/>
                  </a:cubicBezTo>
                  <a:cubicBezTo>
                    <a:pt x="834" y="2035"/>
                    <a:pt x="1101" y="2636"/>
                    <a:pt x="1301" y="3269"/>
                  </a:cubicBezTo>
                  <a:cubicBezTo>
                    <a:pt x="1435" y="3703"/>
                    <a:pt x="1568" y="4537"/>
                    <a:pt x="1735" y="5271"/>
                  </a:cubicBezTo>
                  <a:cubicBezTo>
                    <a:pt x="1902" y="6171"/>
                    <a:pt x="2002" y="7072"/>
                    <a:pt x="2035" y="8006"/>
                  </a:cubicBezTo>
                  <a:cubicBezTo>
                    <a:pt x="2035" y="8006"/>
                    <a:pt x="2536" y="8006"/>
                    <a:pt x="2836" y="7072"/>
                  </a:cubicBezTo>
                  <a:cubicBezTo>
                    <a:pt x="2903" y="6839"/>
                    <a:pt x="3003" y="6538"/>
                    <a:pt x="3069" y="6205"/>
                  </a:cubicBezTo>
                  <a:cubicBezTo>
                    <a:pt x="2869" y="4337"/>
                    <a:pt x="2169" y="2302"/>
                    <a:pt x="801" y="1001"/>
                  </a:cubicBezTo>
                  <a:cubicBezTo>
                    <a:pt x="568" y="668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g11bd381fff0_1_131"/>
            <p:cNvSpPr/>
            <p:nvPr/>
          </p:nvSpPr>
          <p:spPr>
            <a:xfrm>
              <a:off x="2842200" y="1217075"/>
              <a:ext cx="107600" cy="254450"/>
            </a:xfrm>
            <a:custGeom>
              <a:rect b="b" l="l" r="r" t="t"/>
              <a:pathLst>
                <a:path extrusionOk="0" h="10178" w="4304">
                  <a:moveTo>
                    <a:pt x="664" y="0"/>
                  </a:moveTo>
                  <a:cubicBezTo>
                    <a:pt x="654" y="0"/>
                    <a:pt x="644" y="1"/>
                    <a:pt x="634" y="3"/>
                  </a:cubicBezTo>
                  <a:cubicBezTo>
                    <a:pt x="1" y="103"/>
                    <a:pt x="134" y="1838"/>
                    <a:pt x="601" y="2639"/>
                  </a:cubicBezTo>
                  <a:cubicBezTo>
                    <a:pt x="1001" y="3306"/>
                    <a:pt x="1301" y="4040"/>
                    <a:pt x="1468" y="4807"/>
                  </a:cubicBezTo>
                  <a:cubicBezTo>
                    <a:pt x="1568" y="5407"/>
                    <a:pt x="1635" y="6041"/>
                    <a:pt x="1635" y="6675"/>
                  </a:cubicBezTo>
                  <a:cubicBezTo>
                    <a:pt x="1635" y="6675"/>
                    <a:pt x="1035" y="9343"/>
                    <a:pt x="868" y="10177"/>
                  </a:cubicBezTo>
                  <a:cubicBezTo>
                    <a:pt x="868" y="10177"/>
                    <a:pt x="2736" y="9177"/>
                    <a:pt x="3003" y="8209"/>
                  </a:cubicBezTo>
                  <a:cubicBezTo>
                    <a:pt x="3270" y="7275"/>
                    <a:pt x="4304" y="5107"/>
                    <a:pt x="1902" y="1304"/>
                  </a:cubicBezTo>
                  <a:cubicBezTo>
                    <a:pt x="1085" y="268"/>
                    <a:pt x="831" y="0"/>
                    <a:pt x="66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g11bd381fff0_1_131"/>
            <p:cNvSpPr/>
            <p:nvPr/>
          </p:nvSpPr>
          <p:spPr>
            <a:xfrm>
              <a:off x="2874725" y="1237150"/>
              <a:ext cx="66750" cy="174325"/>
            </a:xfrm>
            <a:custGeom>
              <a:rect b="b" l="l" r="r" t="t"/>
              <a:pathLst>
                <a:path extrusionOk="0" h="6973" w="2670">
                  <a:moveTo>
                    <a:pt x="234" y="1"/>
                  </a:moveTo>
                  <a:cubicBezTo>
                    <a:pt x="34" y="301"/>
                    <a:pt x="0" y="635"/>
                    <a:pt x="67" y="935"/>
                  </a:cubicBezTo>
                  <a:cubicBezTo>
                    <a:pt x="167" y="1702"/>
                    <a:pt x="801" y="2870"/>
                    <a:pt x="934" y="3437"/>
                  </a:cubicBezTo>
                  <a:cubicBezTo>
                    <a:pt x="1101" y="4071"/>
                    <a:pt x="1201" y="4738"/>
                    <a:pt x="1268" y="5371"/>
                  </a:cubicBezTo>
                  <a:lnTo>
                    <a:pt x="1835" y="6973"/>
                  </a:lnTo>
                  <a:cubicBezTo>
                    <a:pt x="2169" y="5838"/>
                    <a:pt x="2669" y="3804"/>
                    <a:pt x="601" y="468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g11bd381fff0_1_131"/>
            <p:cNvSpPr/>
            <p:nvPr/>
          </p:nvSpPr>
          <p:spPr>
            <a:xfrm>
              <a:off x="2880900" y="1224875"/>
              <a:ext cx="73075" cy="187350"/>
            </a:xfrm>
            <a:custGeom>
              <a:rect b="b" l="l" r="r" t="t"/>
              <a:pathLst>
                <a:path extrusionOk="0" h="7494" w="2923">
                  <a:moveTo>
                    <a:pt x="748" y="0"/>
                  </a:moveTo>
                  <a:cubicBezTo>
                    <a:pt x="501" y="0"/>
                    <a:pt x="0" y="636"/>
                    <a:pt x="120" y="1326"/>
                  </a:cubicBezTo>
                  <a:cubicBezTo>
                    <a:pt x="321" y="2227"/>
                    <a:pt x="587" y="3127"/>
                    <a:pt x="954" y="3994"/>
                  </a:cubicBezTo>
                  <a:cubicBezTo>
                    <a:pt x="1121" y="4795"/>
                    <a:pt x="1088" y="6796"/>
                    <a:pt x="788" y="7464"/>
                  </a:cubicBezTo>
                  <a:cubicBezTo>
                    <a:pt x="788" y="7464"/>
                    <a:pt x="942" y="7494"/>
                    <a:pt x="1162" y="7494"/>
                  </a:cubicBezTo>
                  <a:cubicBezTo>
                    <a:pt x="1555" y="7494"/>
                    <a:pt x="2156" y="7398"/>
                    <a:pt x="2455" y="6863"/>
                  </a:cubicBezTo>
                  <a:cubicBezTo>
                    <a:pt x="2922" y="6063"/>
                    <a:pt x="2856" y="3828"/>
                    <a:pt x="1655" y="1559"/>
                  </a:cubicBezTo>
                  <a:cubicBezTo>
                    <a:pt x="1121" y="692"/>
                    <a:pt x="1021" y="192"/>
                    <a:pt x="821" y="25"/>
                  </a:cubicBezTo>
                  <a:cubicBezTo>
                    <a:pt x="801" y="8"/>
                    <a:pt x="776" y="0"/>
                    <a:pt x="748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g11bd381fff0_1_131"/>
            <p:cNvSpPr/>
            <p:nvPr/>
          </p:nvSpPr>
          <p:spPr>
            <a:xfrm>
              <a:off x="2906425" y="1253000"/>
              <a:ext cx="41700" cy="112600"/>
            </a:xfrm>
            <a:custGeom>
              <a:rect b="b" l="l" r="r" t="t"/>
              <a:pathLst>
                <a:path extrusionOk="0" h="4504" w="1668">
                  <a:moveTo>
                    <a:pt x="400" y="1"/>
                  </a:moveTo>
                  <a:cubicBezTo>
                    <a:pt x="67" y="368"/>
                    <a:pt x="0" y="668"/>
                    <a:pt x="234" y="1569"/>
                  </a:cubicBezTo>
                  <a:cubicBezTo>
                    <a:pt x="500" y="2636"/>
                    <a:pt x="967" y="3637"/>
                    <a:pt x="901" y="4504"/>
                  </a:cubicBezTo>
                  <a:cubicBezTo>
                    <a:pt x="1134" y="4304"/>
                    <a:pt x="1401" y="4170"/>
                    <a:pt x="1668" y="4070"/>
                  </a:cubicBezTo>
                  <a:cubicBezTo>
                    <a:pt x="1601" y="2803"/>
                    <a:pt x="1234" y="1535"/>
                    <a:pt x="634" y="434"/>
                  </a:cubicBezTo>
                  <a:lnTo>
                    <a:pt x="400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g11bd381fff0_1_131"/>
            <p:cNvSpPr/>
            <p:nvPr/>
          </p:nvSpPr>
          <p:spPr>
            <a:xfrm>
              <a:off x="2812175" y="1254600"/>
              <a:ext cx="199350" cy="407050"/>
            </a:xfrm>
            <a:custGeom>
              <a:rect b="b" l="l" r="r" t="t"/>
              <a:pathLst>
                <a:path extrusionOk="0" h="16282" w="7974">
                  <a:moveTo>
                    <a:pt x="4598" y="1"/>
                  </a:moveTo>
                  <a:cubicBezTo>
                    <a:pt x="4589" y="1"/>
                    <a:pt x="4580" y="2"/>
                    <a:pt x="4571" y="3"/>
                  </a:cubicBezTo>
                  <a:cubicBezTo>
                    <a:pt x="4237" y="104"/>
                    <a:pt x="3937" y="404"/>
                    <a:pt x="4370" y="2105"/>
                  </a:cubicBezTo>
                  <a:cubicBezTo>
                    <a:pt x="4571" y="2872"/>
                    <a:pt x="4837" y="3706"/>
                    <a:pt x="4737" y="4273"/>
                  </a:cubicBezTo>
                  <a:cubicBezTo>
                    <a:pt x="4637" y="4707"/>
                    <a:pt x="4471" y="5107"/>
                    <a:pt x="4204" y="5441"/>
                  </a:cubicBezTo>
                  <a:cubicBezTo>
                    <a:pt x="3870" y="6008"/>
                    <a:pt x="2236" y="7742"/>
                    <a:pt x="1535" y="8843"/>
                  </a:cubicBezTo>
                  <a:cubicBezTo>
                    <a:pt x="1035" y="9644"/>
                    <a:pt x="1" y="10845"/>
                    <a:pt x="1101" y="12145"/>
                  </a:cubicBezTo>
                  <a:cubicBezTo>
                    <a:pt x="1902" y="13480"/>
                    <a:pt x="2636" y="14847"/>
                    <a:pt x="3236" y="16282"/>
                  </a:cubicBezTo>
                  <a:lnTo>
                    <a:pt x="7973" y="13013"/>
                  </a:lnTo>
                  <a:cubicBezTo>
                    <a:pt x="7973" y="13013"/>
                    <a:pt x="5638" y="10044"/>
                    <a:pt x="5938" y="8876"/>
                  </a:cubicBezTo>
                  <a:cubicBezTo>
                    <a:pt x="6305" y="7542"/>
                    <a:pt x="6539" y="6175"/>
                    <a:pt x="6639" y="4774"/>
                  </a:cubicBezTo>
                  <a:cubicBezTo>
                    <a:pt x="6639" y="4106"/>
                    <a:pt x="5838" y="2238"/>
                    <a:pt x="5571" y="1671"/>
                  </a:cubicBezTo>
                  <a:cubicBezTo>
                    <a:pt x="5312" y="1120"/>
                    <a:pt x="4926" y="1"/>
                    <a:pt x="459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g11bd381fff0_1_131"/>
            <p:cNvSpPr/>
            <p:nvPr/>
          </p:nvSpPr>
          <p:spPr>
            <a:xfrm>
              <a:off x="2836375" y="1392275"/>
              <a:ext cx="76725" cy="113425"/>
            </a:xfrm>
            <a:custGeom>
              <a:rect b="b" l="l" r="r" t="t"/>
              <a:pathLst>
                <a:path extrusionOk="0" h="4537" w="3069">
                  <a:moveTo>
                    <a:pt x="3069" y="0"/>
                  </a:moveTo>
                  <a:lnTo>
                    <a:pt x="3069" y="0"/>
                  </a:lnTo>
                  <a:cubicBezTo>
                    <a:pt x="2569" y="734"/>
                    <a:pt x="1968" y="1401"/>
                    <a:pt x="1268" y="2002"/>
                  </a:cubicBezTo>
                  <a:cubicBezTo>
                    <a:pt x="567" y="2669"/>
                    <a:pt x="0" y="3836"/>
                    <a:pt x="0" y="4537"/>
                  </a:cubicBezTo>
                  <a:cubicBezTo>
                    <a:pt x="267" y="3636"/>
                    <a:pt x="801" y="2802"/>
                    <a:pt x="1534" y="2202"/>
                  </a:cubicBezTo>
                  <a:cubicBezTo>
                    <a:pt x="2235" y="1635"/>
                    <a:pt x="2802" y="868"/>
                    <a:pt x="3069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g11bd381fff0_1_131"/>
            <p:cNvSpPr/>
            <p:nvPr/>
          </p:nvSpPr>
          <p:spPr>
            <a:xfrm>
              <a:off x="2870550" y="1534050"/>
              <a:ext cx="323600" cy="467200"/>
            </a:xfrm>
            <a:custGeom>
              <a:rect b="b" l="l" r="r" t="t"/>
              <a:pathLst>
                <a:path extrusionOk="0" h="18688" w="12944">
                  <a:moveTo>
                    <a:pt x="4370" y="0"/>
                  </a:moveTo>
                  <a:lnTo>
                    <a:pt x="1" y="3169"/>
                  </a:lnTo>
                  <a:cubicBezTo>
                    <a:pt x="1135" y="5771"/>
                    <a:pt x="3603" y="12809"/>
                    <a:pt x="4504" y="14544"/>
                  </a:cubicBezTo>
                  <a:cubicBezTo>
                    <a:pt x="5726" y="16846"/>
                    <a:pt x="8497" y="18688"/>
                    <a:pt x="10178" y="18688"/>
                  </a:cubicBezTo>
                  <a:cubicBezTo>
                    <a:pt x="10470" y="18688"/>
                    <a:pt x="10729" y="18632"/>
                    <a:pt x="10942" y="18513"/>
                  </a:cubicBezTo>
                  <a:cubicBezTo>
                    <a:pt x="12343" y="17746"/>
                    <a:pt x="12943" y="14544"/>
                    <a:pt x="12043" y="11675"/>
                  </a:cubicBezTo>
                  <a:cubicBezTo>
                    <a:pt x="10975" y="8306"/>
                    <a:pt x="5571" y="2068"/>
                    <a:pt x="437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g11bd381fff0_1_131"/>
            <p:cNvSpPr/>
            <p:nvPr/>
          </p:nvSpPr>
          <p:spPr>
            <a:xfrm>
              <a:off x="1535350" y="1564050"/>
              <a:ext cx="866550" cy="1136525"/>
            </a:xfrm>
            <a:custGeom>
              <a:rect b="b" l="l" r="r" t="t"/>
              <a:pathLst>
                <a:path extrusionOk="0" h="45461" w="34662">
                  <a:moveTo>
                    <a:pt x="32694" y="1"/>
                  </a:moveTo>
                  <a:cubicBezTo>
                    <a:pt x="27524" y="1"/>
                    <a:pt x="26123" y="2303"/>
                    <a:pt x="24588" y="6105"/>
                  </a:cubicBezTo>
                  <a:cubicBezTo>
                    <a:pt x="23020" y="9908"/>
                    <a:pt x="19551" y="20015"/>
                    <a:pt x="19551" y="20015"/>
                  </a:cubicBezTo>
                  <a:cubicBezTo>
                    <a:pt x="18484" y="21850"/>
                    <a:pt x="17616" y="23751"/>
                    <a:pt x="16883" y="25719"/>
                  </a:cubicBezTo>
                  <a:cubicBezTo>
                    <a:pt x="16049" y="28088"/>
                    <a:pt x="13447" y="37494"/>
                    <a:pt x="12413" y="37961"/>
                  </a:cubicBezTo>
                  <a:cubicBezTo>
                    <a:pt x="11412" y="38462"/>
                    <a:pt x="6909" y="38395"/>
                    <a:pt x="5241" y="38829"/>
                  </a:cubicBezTo>
                  <a:cubicBezTo>
                    <a:pt x="3540" y="39262"/>
                    <a:pt x="1305" y="40797"/>
                    <a:pt x="137" y="41764"/>
                  </a:cubicBezTo>
                  <a:cubicBezTo>
                    <a:pt x="0" y="42230"/>
                    <a:pt x="515" y="42425"/>
                    <a:pt x="1017" y="42425"/>
                  </a:cubicBezTo>
                  <a:cubicBezTo>
                    <a:pt x="1127" y="42425"/>
                    <a:pt x="1236" y="42416"/>
                    <a:pt x="1338" y="42398"/>
                  </a:cubicBezTo>
                  <a:cubicBezTo>
                    <a:pt x="2372" y="42265"/>
                    <a:pt x="4007" y="41397"/>
                    <a:pt x="5141" y="41364"/>
                  </a:cubicBezTo>
                  <a:cubicBezTo>
                    <a:pt x="5441" y="41351"/>
                    <a:pt x="5740" y="41344"/>
                    <a:pt x="6038" y="41344"/>
                  </a:cubicBezTo>
                  <a:cubicBezTo>
                    <a:pt x="7229" y="41344"/>
                    <a:pt x="8403" y="41451"/>
                    <a:pt x="9577" y="41664"/>
                  </a:cubicBezTo>
                  <a:cubicBezTo>
                    <a:pt x="10044" y="41798"/>
                    <a:pt x="9911" y="42198"/>
                    <a:pt x="8343" y="43032"/>
                  </a:cubicBezTo>
                  <a:cubicBezTo>
                    <a:pt x="6775" y="43866"/>
                    <a:pt x="6509" y="44800"/>
                    <a:pt x="6642" y="45267"/>
                  </a:cubicBezTo>
                  <a:cubicBezTo>
                    <a:pt x="6681" y="45403"/>
                    <a:pt x="6760" y="45460"/>
                    <a:pt x="6880" y="45460"/>
                  </a:cubicBezTo>
                  <a:cubicBezTo>
                    <a:pt x="7170" y="45460"/>
                    <a:pt x="7698" y="45130"/>
                    <a:pt x="8477" y="44800"/>
                  </a:cubicBezTo>
                  <a:cubicBezTo>
                    <a:pt x="9577" y="44333"/>
                    <a:pt x="11479" y="43766"/>
                    <a:pt x="13180" y="43032"/>
                  </a:cubicBezTo>
                  <a:cubicBezTo>
                    <a:pt x="14881" y="42265"/>
                    <a:pt x="15882" y="42198"/>
                    <a:pt x="16816" y="41130"/>
                  </a:cubicBezTo>
                  <a:cubicBezTo>
                    <a:pt x="17783" y="40030"/>
                    <a:pt x="18050" y="38895"/>
                    <a:pt x="19218" y="36661"/>
                  </a:cubicBezTo>
                  <a:cubicBezTo>
                    <a:pt x="20352" y="34426"/>
                    <a:pt x="22787" y="30623"/>
                    <a:pt x="23754" y="28688"/>
                  </a:cubicBezTo>
                  <a:cubicBezTo>
                    <a:pt x="25122" y="26053"/>
                    <a:pt x="25722" y="23885"/>
                    <a:pt x="27123" y="20983"/>
                  </a:cubicBezTo>
                  <a:cubicBezTo>
                    <a:pt x="28824" y="17580"/>
                    <a:pt x="32427" y="10075"/>
                    <a:pt x="32427" y="10075"/>
                  </a:cubicBezTo>
                  <a:cubicBezTo>
                    <a:pt x="32427" y="10075"/>
                    <a:pt x="34662" y="3403"/>
                    <a:pt x="3269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g11bd381fff0_1_131"/>
            <p:cNvSpPr/>
            <p:nvPr/>
          </p:nvSpPr>
          <p:spPr>
            <a:xfrm>
              <a:off x="2969800" y="1145225"/>
              <a:ext cx="82575" cy="76950"/>
            </a:xfrm>
            <a:custGeom>
              <a:rect b="b" l="l" r="r" t="t"/>
              <a:pathLst>
                <a:path extrusionOk="0" h="3078" w="3303">
                  <a:moveTo>
                    <a:pt x="3073" y="0"/>
                  </a:moveTo>
                  <a:cubicBezTo>
                    <a:pt x="3019" y="0"/>
                    <a:pt x="2969" y="25"/>
                    <a:pt x="2936" y="75"/>
                  </a:cubicBezTo>
                  <a:lnTo>
                    <a:pt x="100" y="2744"/>
                  </a:lnTo>
                  <a:cubicBezTo>
                    <a:pt x="0" y="2811"/>
                    <a:pt x="0" y="2944"/>
                    <a:pt x="100" y="3011"/>
                  </a:cubicBezTo>
                  <a:cubicBezTo>
                    <a:pt x="134" y="3044"/>
                    <a:pt x="167" y="3078"/>
                    <a:pt x="234" y="3078"/>
                  </a:cubicBezTo>
                  <a:cubicBezTo>
                    <a:pt x="267" y="3078"/>
                    <a:pt x="334" y="3044"/>
                    <a:pt x="367" y="3011"/>
                  </a:cubicBezTo>
                  <a:lnTo>
                    <a:pt x="3236" y="342"/>
                  </a:lnTo>
                  <a:cubicBezTo>
                    <a:pt x="3303" y="276"/>
                    <a:pt x="3303" y="142"/>
                    <a:pt x="3236" y="75"/>
                  </a:cubicBezTo>
                  <a:cubicBezTo>
                    <a:pt x="3186" y="25"/>
                    <a:pt x="3127" y="0"/>
                    <a:pt x="30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g11bd381fff0_1_131"/>
            <p:cNvSpPr/>
            <p:nvPr/>
          </p:nvSpPr>
          <p:spPr>
            <a:xfrm>
              <a:off x="2987300" y="1221850"/>
              <a:ext cx="104275" cy="37025"/>
            </a:xfrm>
            <a:custGeom>
              <a:rect b="b" l="l" r="r" t="t"/>
              <a:pathLst>
                <a:path extrusionOk="0" h="1481" w="4171">
                  <a:moveTo>
                    <a:pt x="3973" y="0"/>
                  </a:moveTo>
                  <a:cubicBezTo>
                    <a:pt x="3951" y="0"/>
                    <a:pt x="3927" y="5"/>
                    <a:pt x="3903" y="13"/>
                  </a:cubicBezTo>
                  <a:lnTo>
                    <a:pt x="167" y="1080"/>
                  </a:lnTo>
                  <a:cubicBezTo>
                    <a:pt x="67" y="1113"/>
                    <a:pt x="1" y="1213"/>
                    <a:pt x="34" y="1313"/>
                  </a:cubicBezTo>
                  <a:cubicBezTo>
                    <a:pt x="34" y="1414"/>
                    <a:pt x="134" y="1480"/>
                    <a:pt x="201" y="1480"/>
                  </a:cubicBezTo>
                  <a:lnTo>
                    <a:pt x="268" y="1447"/>
                  </a:lnTo>
                  <a:lnTo>
                    <a:pt x="4004" y="379"/>
                  </a:lnTo>
                  <a:cubicBezTo>
                    <a:pt x="4104" y="346"/>
                    <a:pt x="4170" y="246"/>
                    <a:pt x="4137" y="146"/>
                  </a:cubicBezTo>
                  <a:cubicBezTo>
                    <a:pt x="4111" y="44"/>
                    <a:pt x="4047" y="0"/>
                    <a:pt x="39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g11bd381fff0_1_131"/>
            <p:cNvSpPr/>
            <p:nvPr/>
          </p:nvSpPr>
          <p:spPr>
            <a:xfrm>
              <a:off x="2996475" y="1291375"/>
              <a:ext cx="107600" cy="22525"/>
            </a:xfrm>
            <a:custGeom>
              <a:rect b="b" l="l" r="r" t="t"/>
              <a:pathLst>
                <a:path extrusionOk="0" h="901" w="4304">
                  <a:moveTo>
                    <a:pt x="234" y="0"/>
                  </a:moveTo>
                  <a:cubicBezTo>
                    <a:pt x="134" y="0"/>
                    <a:pt x="34" y="67"/>
                    <a:pt x="1" y="167"/>
                  </a:cubicBezTo>
                  <a:cubicBezTo>
                    <a:pt x="1" y="300"/>
                    <a:pt x="67" y="400"/>
                    <a:pt x="167" y="400"/>
                  </a:cubicBezTo>
                  <a:lnTo>
                    <a:pt x="4070" y="901"/>
                  </a:lnTo>
                  <a:lnTo>
                    <a:pt x="4104" y="901"/>
                  </a:lnTo>
                  <a:cubicBezTo>
                    <a:pt x="4204" y="901"/>
                    <a:pt x="4270" y="801"/>
                    <a:pt x="4304" y="734"/>
                  </a:cubicBezTo>
                  <a:cubicBezTo>
                    <a:pt x="4304" y="601"/>
                    <a:pt x="4237" y="501"/>
                    <a:pt x="4104" y="501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3" name="Google Shape;1263;p8"/>
          <p:cNvGrpSpPr/>
          <p:nvPr/>
        </p:nvGrpSpPr>
        <p:grpSpPr>
          <a:xfrm>
            <a:off x="4828840" y="911562"/>
            <a:ext cx="3658429" cy="3575323"/>
            <a:chOff x="4981419" y="541059"/>
            <a:chExt cx="3959767" cy="3869816"/>
          </a:xfrm>
        </p:grpSpPr>
        <p:sp>
          <p:nvSpPr>
            <p:cNvPr id="1264" name="Google Shape;1264;p8"/>
            <p:cNvSpPr/>
            <p:nvPr/>
          </p:nvSpPr>
          <p:spPr>
            <a:xfrm>
              <a:off x="4981419" y="2256088"/>
              <a:ext cx="3945689" cy="2154787"/>
            </a:xfrm>
            <a:custGeom>
              <a:rect b="b" l="l" r="r" t="t"/>
              <a:pathLst>
                <a:path extrusionOk="0" h="107578" w="196474">
                  <a:moveTo>
                    <a:pt x="98237" y="0"/>
                  </a:moveTo>
                  <a:cubicBezTo>
                    <a:pt x="43998" y="0"/>
                    <a:pt x="0" y="24084"/>
                    <a:pt x="0" y="53772"/>
                  </a:cubicBezTo>
                  <a:cubicBezTo>
                    <a:pt x="0" y="83493"/>
                    <a:pt x="43998" y="107577"/>
                    <a:pt x="98237" y="107577"/>
                  </a:cubicBezTo>
                  <a:cubicBezTo>
                    <a:pt x="152476" y="107577"/>
                    <a:pt x="196474" y="83493"/>
                    <a:pt x="196474" y="53772"/>
                  </a:cubicBezTo>
                  <a:cubicBezTo>
                    <a:pt x="196474" y="24084"/>
                    <a:pt x="152476" y="0"/>
                    <a:pt x="9823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7573247" y="2743157"/>
              <a:ext cx="1166974" cy="672187"/>
            </a:xfrm>
            <a:custGeom>
              <a:rect b="b" l="l" r="r" t="t"/>
              <a:pathLst>
                <a:path extrusionOk="0" h="33559" w="58109">
                  <a:moveTo>
                    <a:pt x="29054" y="1"/>
                  </a:moveTo>
                  <a:cubicBezTo>
                    <a:pt x="13009" y="1"/>
                    <a:pt x="0" y="7539"/>
                    <a:pt x="0" y="16779"/>
                  </a:cubicBezTo>
                  <a:cubicBezTo>
                    <a:pt x="0" y="26053"/>
                    <a:pt x="13009" y="33558"/>
                    <a:pt x="29054" y="33558"/>
                  </a:cubicBezTo>
                  <a:cubicBezTo>
                    <a:pt x="45099" y="33558"/>
                    <a:pt x="58108" y="26053"/>
                    <a:pt x="58108" y="16779"/>
                  </a:cubicBezTo>
                  <a:cubicBezTo>
                    <a:pt x="58108" y="7539"/>
                    <a:pt x="45099" y="1"/>
                    <a:pt x="290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590341" y="2721785"/>
              <a:ext cx="2253558" cy="1298224"/>
            </a:xfrm>
            <a:custGeom>
              <a:rect b="b" l="l" r="r" t="t"/>
              <a:pathLst>
                <a:path extrusionOk="0" h="64814" w="112215">
                  <a:moveTo>
                    <a:pt x="74266" y="0"/>
                  </a:moveTo>
                  <a:cubicBezTo>
                    <a:pt x="73970" y="0"/>
                    <a:pt x="73670" y="67"/>
                    <a:pt x="73387" y="200"/>
                  </a:cubicBezTo>
                  <a:lnTo>
                    <a:pt x="501" y="42497"/>
                  </a:lnTo>
                  <a:cubicBezTo>
                    <a:pt x="1" y="42664"/>
                    <a:pt x="1" y="43331"/>
                    <a:pt x="501" y="43498"/>
                  </a:cubicBezTo>
                  <a:lnTo>
                    <a:pt x="37094" y="64613"/>
                  </a:lnTo>
                  <a:cubicBezTo>
                    <a:pt x="37361" y="64747"/>
                    <a:pt x="37661" y="64813"/>
                    <a:pt x="37961" y="64813"/>
                  </a:cubicBezTo>
                  <a:cubicBezTo>
                    <a:pt x="38262" y="64813"/>
                    <a:pt x="38562" y="64747"/>
                    <a:pt x="38829" y="64613"/>
                  </a:cubicBezTo>
                  <a:lnTo>
                    <a:pt x="111747" y="22316"/>
                  </a:lnTo>
                  <a:cubicBezTo>
                    <a:pt x="112214" y="22149"/>
                    <a:pt x="112214" y="21482"/>
                    <a:pt x="111747" y="21316"/>
                  </a:cubicBezTo>
                  <a:lnTo>
                    <a:pt x="75121" y="200"/>
                  </a:lnTo>
                  <a:cubicBezTo>
                    <a:pt x="74854" y="67"/>
                    <a:pt x="74563" y="0"/>
                    <a:pt x="742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522020" y="2701074"/>
              <a:ext cx="1122090" cy="646108"/>
            </a:xfrm>
            <a:custGeom>
              <a:rect b="b" l="l" r="r" t="t"/>
              <a:pathLst>
                <a:path extrusionOk="0" h="32257" w="55874">
                  <a:moveTo>
                    <a:pt x="27954" y="0"/>
                  </a:moveTo>
                  <a:cubicBezTo>
                    <a:pt x="12509" y="0"/>
                    <a:pt x="1" y="7239"/>
                    <a:pt x="1" y="16145"/>
                  </a:cubicBezTo>
                  <a:cubicBezTo>
                    <a:pt x="1" y="25051"/>
                    <a:pt x="12509" y="32257"/>
                    <a:pt x="27954" y="32257"/>
                  </a:cubicBezTo>
                  <a:cubicBezTo>
                    <a:pt x="43365" y="32257"/>
                    <a:pt x="55874" y="25051"/>
                    <a:pt x="55874" y="16145"/>
                  </a:cubicBezTo>
                  <a:cubicBezTo>
                    <a:pt x="55874" y="7239"/>
                    <a:pt x="43365" y="0"/>
                    <a:pt x="279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5156920" y="3456746"/>
              <a:ext cx="828684" cy="477075"/>
            </a:xfrm>
            <a:custGeom>
              <a:rect b="b" l="l" r="r" t="t"/>
              <a:pathLst>
                <a:path extrusionOk="0" h="23818" w="41264">
                  <a:moveTo>
                    <a:pt x="19848" y="0"/>
                  </a:moveTo>
                  <a:lnTo>
                    <a:pt x="1" y="11475"/>
                  </a:lnTo>
                  <a:lnTo>
                    <a:pt x="21383" y="23817"/>
                  </a:lnTo>
                  <a:lnTo>
                    <a:pt x="41264" y="12342"/>
                  </a:lnTo>
                  <a:lnTo>
                    <a:pt x="1984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5629200" y="3751387"/>
              <a:ext cx="751648" cy="431647"/>
            </a:xfrm>
            <a:custGeom>
              <a:rect b="b" l="l" r="r" t="t"/>
              <a:pathLst>
                <a:path extrusionOk="0" h="21550" w="37428">
                  <a:moveTo>
                    <a:pt x="16045" y="1"/>
                  </a:moveTo>
                  <a:lnTo>
                    <a:pt x="1" y="9207"/>
                  </a:lnTo>
                  <a:lnTo>
                    <a:pt x="21383" y="21549"/>
                  </a:lnTo>
                  <a:lnTo>
                    <a:pt x="37427" y="12343"/>
                  </a:lnTo>
                  <a:lnTo>
                    <a:pt x="1604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6424367" y="541059"/>
              <a:ext cx="412013" cy="513289"/>
            </a:xfrm>
            <a:custGeom>
              <a:rect b="b" l="l" r="r" t="t"/>
              <a:pathLst>
                <a:path extrusionOk="0" h="25626" w="20516">
                  <a:moveTo>
                    <a:pt x="13250" y="0"/>
                  </a:moveTo>
                  <a:cubicBezTo>
                    <a:pt x="11924" y="0"/>
                    <a:pt x="10438" y="474"/>
                    <a:pt x="8874" y="1496"/>
                  </a:cubicBezTo>
                  <a:cubicBezTo>
                    <a:pt x="3870" y="4732"/>
                    <a:pt x="1" y="12171"/>
                    <a:pt x="301" y="18142"/>
                  </a:cubicBezTo>
                  <a:cubicBezTo>
                    <a:pt x="434" y="21144"/>
                    <a:pt x="1602" y="23179"/>
                    <a:pt x="3303" y="24079"/>
                  </a:cubicBezTo>
                  <a:lnTo>
                    <a:pt x="5071" y="25113"/>
                  </a:lnTo>
                  <a:cubicBezTo>
                    <a:pt x="5722" y="25452"/>
                    <a:pt x="6459" y="25625"/>
                    <a:pt x="7257" y="25625"/>
                  </a:cubicBezTo>
                  <a:cubicBezTo>
                    <a:pt x="8583" y="25625"/>
                    <a:pt x="10080" y="25146"/>
                    <a:pt x="11642" y="24146"/>
                  </a:cubicBezTo>
                  <a:cubicBezTo>
                    <a:pt x="16646" y="20910"/>
                    <a:pt x="20515" y="13438"/>
                    <a:pt x="20215" y="7467"/>
                  </a:cubicBezTo>
                  <a:cubicBezTo>
                    <a:pt x="20082" y="4499"/>
                    <a:pt x="18914" y="2430"/>
                    <a:pt x="17180" y="1530"/>
                  </a:cubicBezTo>
                  <a:lnTo>
                    <a:pt x="15445" y="496"/>
                  </a:lnTo>
                  <a:cubicBezTo>
                    <a:pt x="14782" y="171"/>
                    <a:pt x="14045" y="0"/>
                    <a:pt x="1325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6427058" y="736712"/>
              <a:ext cx="96476" cy="305377"/>
            </a:xfrm>
            <a:custGeom>
              <a:rect b="b" l="l" r="r" t="t"/>
              <a:pathLst>
                <a:path extrusionOk="0" h="15246" w="4804">
                  <a:moveTo>
                    <a:pt x="1968" y="1"/>
                  </a:moveTo>
                  <a:cubicBezTo>
                    <a:pt x="701" y="2736"/>
                    <a:pt x="0" y="5705"/>
                    <a:pt x="133" y="8374"/>
                  </a:cubicBezTo>
                  <a:cubicBezTo>
                    <a:pt x="300" y="11342"/>
                    <a:pt x="1434" y="13377"/>
                    <a:pt x="3169" y="14278"/>
                  </a:cubicBezTo>
                  <a:lnTo>
                    <a:pt x="4515" y="15074"/>
                  </a:lnTo>
                  <a:lnTo>
                    <a:pt x="4515" y="15074"/>
                  </a:lnTo>
                  <a:cubicBezTo>
                    <a:pt x="3009" y="14102"/>
                    <a:pt x="2027" y="12139"/>
                    <a:pt x="1901" y="9408"/>
                  </a:cubicBezTo>
                  <a:cubicBezTo>
                    <a:pt x="1768" y="6739"/>
                    <a:pt x="2468" y="3804"/>
                    <a:pt x="3703" y="1035"/>
                  </a:cubicBezTo>
                  <a:lnTo>
                    <a:pt x="1968" y="1"/>
                  </a:lnTo>
                  <a:close/>
                  <a:moveTo>
                    <a:pt x="4515" y="15074"/>
                  </a:moveTo>
                  <a:cubicBezTo>
                    <a:pt x="4609" y="15135"/>
                    <a:pt x="4705" y="15192"/>
                    <a:pt x="4803" y="15245"/>
                  </a:cubicBezTo>
                  <a:lnTo>
                    <a:pt x="4515" y="1507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459210" y="561189"/>
              <a:ext cx="377169" cy="492718"/>
            </a:xfrm>
            <a:custGeom>
              <a:rect b="b" l="l" r="r" t="t"/>
              <a:pathLst>
                <a:path extrusionOk="0" h="24599" w="18781">
                  <a:moveTo>
                    <a:pt x="13248" y="1"/>
                  </a:moveTo>
                  <a:cubicBezTo>
                    <a:pt x="11916" y="1"/>
                    <a:pt x="10414" y="481"/>
                    <a:pt x="8840" y="1492"/>
                  </a:cubicBezTo>
                  <a:cubicBezTo>
                    <a:pt x="3836" y="4728"/>
                    <a:pt x="0" y="12166"/>
                    <a:pt x="300" y="18171"/>
                  </a:cubicBezTo>
                  <a:cubicBezTo>
                    <a:pt x="484" y="22276"/>
                    <a:pt x="2575" y="24599"/>
                    <a:pt x="5501" y="24599"/>
                  </a:cubicBezTo>
                  <a:cubicBezTo>
                    <a:pt x="6831" y="24599"/>
                    <a:pt x="8333" y="24119"/>
                    <a:pt x="9907" y="23108"/>
                  </a:cubicBezTo>
                  <a:cubicBezTo>
                    <a:pt x="14911" y="19872"/>
                    <a:pt x="18780" y="12433"/>
                    <a:pt x="18480" y="6429"/>
                  </a:cubicBezTo>
                  <a:cubicBezTo>
                    <a:pt x="18274" y="2324"/>
                    <a:pt x="16175" y="1"/>
                    <a:pt x="132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6498050" y="599627"/>
              <a:ext cx="299470" cy="416484"/>
            </a:xfrm>
            <a:custGeom>
              <a:rect b="b" l="l" r="r" t="t"/>
              <a:pathLst>
                <a:path extrusionOk="0" h="20793" w="14912">
                  <a:moveTo>
                    <a:pt x="11352" y="1"/>
                  </a:moveTo>
                  <a:cubicBezTo>
                    <a:pt x="11283" y="1"/>
                    <a:pt x="11213" y="3"/>
                    <a:pt x="11142" y="7"/>
                  </a:cubicBezTo>
                  <a:cubicBezTo>
                    <a:pt x="9975" y="107"/>
                    <a:pt x="8874" y="507"/>
                    <a:pt x="7940" y="1174"/>
                  </a:cubicBezTo>
                  <a:cubicBezTo>
                    <a:pt x="3503" y="4043"/>
                    <a:pt x="1" y="10881"/>
                    <a:pt x="234" y="16152"/>
                  </a:cubicBezTo>
                  <a:cubicBezTo>
                    <a:pt x="300" y="17558"/>
                    <a:pt x="782" y="20792"/>
                    <a:pt x="3599" y="20792"/>
                  </a:cubicBezTo>
                  <a:cubicBezTo>
                    <a:pt x="3655" y="20792"/>
                    <a:pt x="3712" y="20791"/>
                    <a:pt x="3770" y="20788"/>
                  </a:cubicBezTo>
                  <a:cubicBezTo>
                    <a:pt x="4904" y="20655"/>
                    <a:pt x="6005" y="20255"/>
                    <a:pt x="6939" y="19587"/>
                  </a:cubicBezTo>
                  <a:cubicBezTo>
                    <a:pt x="11376" y="16752"/>
                    <a:pt x="14912" y="9880"/>
                    <a:pt x="14645" y="4610"/>
                  </a:cubicBezTo>
                  <a:cubicBezTo>
                    <a:pt x="14580" y="3210"/>
                    <a:pt x="14102" y="1"/>
                    <a:pt x="1135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6648106" y="665766"/>
              <a:ext cx="13435" cy="171857"/>
            </a:xfrm>
            <a:custGeom>
              <a:rect b="b" l="l" r="r" t="t"/>
              <a:pathLst>
                <a:path extrusionOk="0" h="8580" w="669">
                  <a:moveTo>
                    <a:pt x="588" y="0"/>
                  </a:moveTo>
                  <a:cubicBezTo>
                    <a:pt x="524" y="0"/>
                    <a:pt x="429" y="60"/>
                    <a:pt x="334" y="174"/>
                  </a:cubicBezTo>
                  <a:cubicBezTo>
                    <a:pt x="168" y="341"/>
                    <a:pt x="34" y="608"/>
                    <a:pt x="1" y="874"/>
                  </a:cubicBezTo>
                  <a:lnTo>
                    <a:pt x="1" y="7512"/>
                  </a:lnTo>
                  <a:lnTo>
                    <a:pt x="68" y="8580"/>
                  </a:lnTo>
                  <a:cubicBezTo>
                    <a:pt x="134" y="8580"/>
                    <a:pt x="234" y="8547"/>
                    <a:pt x="334" y="8413"/>
                  </a:cubicBezTo>
                  <a:cubicBezTo>
                    <a:pt x="368" y="8380"/>
                    <a:pt x="401" y="8346"/>
                    <a:pt x="435" y="8280"/>
                  </a:cubicBezTo>
                  <a:cubicBezTo>
                    <a:pt x="568" y="8113"/>
                    <a:pt x="635" y="7946"/>
                    <a:pt x="668" y="7746"/>
                  </a:cubicBezTo>
                  <a:lnTo>
                    <a:pt x="668" y="107"/>
                  </a:lnTo>
                  <a:cubicBezTo>
                    <a:pt x="668" y="35"/>
                    <a:pt x="637" y="0"/>
                    <a:pt x="58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6597880" y="837603"/>
              <a:ext cx="54946" cy="78458"/>
            </a:xfrm>
            <a:custGeom>
              <a:rect b="b" l="l" r="r" t="t"/>
              <a:pathLst>
                <a:path extrusionOk="0" h="3917" w="2736">
                  <a:moveTo>
                    <a:pt x="1968" y="1"/>
                  </a:moveTo>
                  <a:lnTo>
                    <a:pt x="134" y="3103"/>
                  </a:lnTo>
                  <a:cubicBezTo>
                    <a:pt x="0" y="3303"/>
                    <a:pt x="33" y="3537"/>
                    <a:pt x="167" y="3770"/>
                  </a:cubicBezTo>
                  <a:cubicBezTo>
                    <a:pt x="246" y="3881"/>
                    <a:pt x="340" y="3917"/>
                    <a:pt x="420" y="3917"/>
                  </a:cubicBezTo>
                  <a:cubicBezTo>
                    <a:pt x="510" y="3917"/>
                    <a:pt x="583" y="3872"/>
                    <a:pt x="601" y="3837"/>
                  </a:cubicBezTo>
                  <a:lnTo>
                    <a:pt x="2735" y="435"/>
                  </a:lnTo>
                  <a:lnTo>
                    <a:pt x="196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6652805" y="818655"/>
              <a:ext cx="41551" cy="87852"/>
            </a:xfrm>
            <a:custGeom>
              <a:rect b="b" l="l" r="r" t="t"/>
              <a:pathLst>
                <a:path extrusionOk="0" h="4386" w="2069">
                  <a:moveTo>
                    <a:pt x="251" y="0"/>
                  </a:moveTo>
                  <a:cubicBezTo>
                    <a:pt x="219" y="0"/>
                    <a:pt x="151" y="38"/>
                    <a:pt x="100" y="113"/>
                  </a:cubicBezTo>
                  <a:cubicBezTo>
                    <a:pt x="34" y="213"/>
                    <a:pt x="0" y="313"/>
                    <a:pt x="0" y="413"/>
                  </a:cubicBezTo>
                  <a:lnTo>
                    <a:pt x="1802" y="4349"/>
                  </a:lnTo>
                  <a:cubicBezTo>
                    <a:pt x="1802" y="4375"/>
                    <a:pt x="1811" y="4386"/>
                    <a:pt x="1827" y="4386"/>
                  </a:cubicBezTo>
                  <a:cubicBezTo>
                    <a:pt x="1853" y="4386"/>
                    <a:pt x="1894" y="4357"/>
                    <a:pt x="1935" y="4316"/>
                  </a:cubicBezTo>
                  <a:cubicBezTo>
                    <a:pt x="1935" y="4283"/>
                    <a:pt x="1968" y="4283"/>
                    <a:pt x="1968" y="4249"/>
                  </a:cubicBezTo>
                  <a:cubicBezTo>
                    <a:pt x="2035" y="4183"/>
                    <a:pt x="2069" y="4082"/>
                    <a:pt x="2069" y="3982"/>
                  </a:cubicBezTo>
                  <a:lnTo>
                    <a:pt x="267" y="13"/>
                  </a:lnTo>
                  <a:cubicBezTo>
                    <a:pt x="267" y="5"/>
                    <a:pt x="261" y="0"/>
                    <a:pt x="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6633526" y="792756"/>
              <a:ext cx="44443" cy="58347"/>
            </a:xfrm>
            <a:custGeom>
              <a:rect b="b" l="l" r="r" t="t"/>
              <a:pathLst>
                <a:path extrusionOk="0" h="2913" w="2213">
                  <a:moveTo>
                    <a:pt x="1561" y="0"/>
                  </a:moveTo>
                  <a:cubicBezTo>
                    <a:pt x="1438" y="0"/>
                    <a:pt x="1303" y="34"/>
                    <a:pt x="1161" y="105"/>
                  </a:cubicBezTo>
                  <a:cubicBezTo>
                    <a:pt x="493" y="539"/>
                    <a:pt x="93" y="1239"/>
                    <a:pt x="26" y="2006"/>
                  </a:cubicBezTo>
                  <a:cubicBezTo>
                    <a:pt x="1" y="2566"/>
                    <a:pt x="266" y="2912"/>
                    <a:pt x="645" y="2912"/>
                  </a:cubicBezTo>
                  <a:cubicBezTo>
                    <a:pt x="763" y="2912"/>
                    <a:pt x="892" y="2878"/>
                    <a:pt x="1027" y="2807"/>
                  </a:cubicBezTo>
                  <a:cubicBezTo>
                    <a:pt x="1694" y="2407"/>
                    <a:pt x="2128" y="1673"/>
                    <a:pt x="2161" y="906"/>
                  </a:cubicBezTo>
                  <a:cubicBezTo>
                    <a:pt x="2212" y="346"/>
                    <a:pt x="1953" y="0"/>
                    <a:pt x="156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6033160" y="2571620"/>
              <a:ext cx="22111" cy="724786"/>
            </a:xfrm>
            <a:custGeom>
              <a:rect b="b" l="l" r="r" t="t"/>
              <a:pathLst>
                <a:path extrusionOk="0" h="36185" w="1101">
                  <a:moveTo>
                    <a:pt x="550" y="0"/>
                  </a:moveTo>
                  <a:cubicBezTo>
                    <a:pt x="275" y="0"/>
                    <a:pt x="0" y="175"/>
                    <a:pt x="0" y="526"/>
                  </a:cubicBezTo>
                  <a:lnTo>
                    <a:pt x="0" y="35617"/>
                  </a:lnTo>
                  <a:cubicBezTo>
                    <a:pt x="0" y="35918"/>
                    <a:pt x="234" y="36184"/>
                    <a:pt x="567" y="36184"/>
                  </a:cubicBezTo>
                  <a:cubicBezTo>
                    <a:pt x="867" y="36184"/>
                    <a:pt x="1101" y="35918"/>
                    <a:pt x="1101" y="35617"/>
                  </a:cubicBezTo>
                  <a:lnTo>
                    <a:pt x="1101" y="526"/>
                  </a:lnTo>
                  <a:cubicBezTo>
                    <a:pt x="1101" y="175"/>
                    <a:pt x="826" y="0"/>
                    <a:pt x="5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250352" y="2472752"/>
              <a:ext cx="242376" cy="567750"/>
            </a:xfrm>
            <a:custGeom>
              <a:rect b="b" l="l" r="r" t="t"/>
              <a:pathLst>
                <a:path extrusionOk="0" h="28345" w="12069">
                  <a:moveTo>
                    <a:pt x="704" y="0"/>
                  </a:moveTo>
                  <a:cubicBezTo>
                    <a:pt x="355" y="0"/>
                    <a:pt x="1" y="332"/>
                    <a:pt x="193" y="758"/>
                  </a:cubicBezTo>
                  <a:lnTo>
                    <a:pt x="10934" y="28011"/>
                  </a:lnTo>
                  <a:cubicBezTo>
                    <a:pt x="11034" y="28211"/>
                    <a:pt x="11234" y="28345"/>
                    <a:pt x="11434" y="28345"/>
                  </a:cubicBezTo>
                  <a:cubicBezTo>
                    <a:pt x="11501" y="28345"/>
                    <a:pt x="11568" y="28311"/>
                    <a:pt x="11634" y="28278"/>
                  </a:cubicBezTo>
                  <a:cubicBezTo>
                    <a:pt x="11935" y="28178"/>
                    <a:pt x="12068" y="27844"/>
                    <a:pt x="11968" y="27577"/>
                  </a:cubicBezTo>
                  <a:lnTo>
                    <a:pt x="1194" y="358"/>
                  </a:lnTo>
                  <a:cubicBezTo>
                    <a:pt x="1097" y="105"/>
                    <a:pt x="902" y="0"/>
                    <a:pt x="7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5619822" y="2520003"/>
              <a:ext cx="850112" cy="455022"/>
            </a:xfrm>
            <a:custGeom>
              <a:rect b="b" l="l" r="r" t="t"/>
              <a:pathLst>
                <a:path extrusionOk="0" h="22717" w="42331">
                  <a:moveTo>
                    <a:pt x="21149" y="0"/>
                  </a:moveTo>
                  <a:cubicBezTo>
                    <a:pt x="20982" y="0"/>
                    <a:pt x="20849" y="67"/>
                    <a:pt x="20749" y="167"/>
                  </a:cubicBezTo>
                  <a:lnTo>
                    <a:pt x="334" y="21716"/>
                  </a:lnTo>
                  <a:cubicBezTo>
                    <a:pt x="1" y="22101"/>
                    <a:pt x="357" y="22603"/>
                    <a:pt x="767" y="22603"/>
                  </a:cubicBezTo>
                  <a:cubicBezTo>
                    <a:pt x="891" y="22603"/>
                    <a:pt x="1019" y="22558"/>
                    <a:pt x="1135" y="22450"/>
                  </a:cubicBezTo>
                  <a:lnTo>
                    <a:pt x="21149" y="1335"/>
                  </a:lnTo>
                  <a:lnTo>
                    <a:pt x="41163" y="22550"/>
                  </a:lnTo>
                  <a:cubicBezTo>
                    <a:pt x="41263" y="22650"/>
                    <a:pt x="41397" y="22717"/>
                    <a:pt x="41564" y="22717"/>
                  </a:cubicBezTo>
                  <a:cubicBezTo>
                    <a:pt x="42064" y="22717"/>
                    <a:pt x="42331" y="22150"/>
                    <a:pt x="41997" y="21783"/>
                  </a:cubicBezTo>
                  <a:lnTo>
                    <a:pt x="21549" y="167"/>
                  </a:lnTo>
                  <a:cubicBezTo>
                    <a:pt x="21449" y="67"/>
                    <a:pt x="21283" y="0"/>
                    <a:pt x="211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5595703" y="2473073"/>
              <a:ext cx="242376" cy="567430"/>
            </a:xfrm>
            <a:custGeom>
              <a:rect b="b" l="l" r="r" t="t"/>
              <a:pathLst>
                <a:path extrusionOk="0" h="28329" w="12069">
                  <a:moveTo>
                    <a:pt x="11362" y="1"/>
                  </a:moveTo>
                  <a:cubicBezTo>
                    <a:pt x="11165" y="1"/>
                    <a:pt x="10971" y="103"/>
                    <a:pt x="10875" y="342"/>
                  </a:cubicBezTo>
                  <a:lnTo>
                    <a:pt x="101" y="27595"/>
                  </a:lnTo>
                  <a:cubicBezTo>
                    <a:pt x="1" y="27862"/>
                    <a:pt x="134" y="28162"/>
                    <a:pt x="434" y="28295"/>
                  </a:cubicBezTo>
                  <a:cubicBezTo>
                    <a:pt x="501" y="28295"/>
                    <a:pt x="568" y="28329"/>
                    <a:pt x="635" y="28329"/>
                  </a:cubicBezTo>
                  <a:cubicBezTo>
                    <a:pt x="835" y="28329"/>
                    <a:pt x="1035" y="28195"/>
                    <a:pt x="1135" y="27995"/>
                  </a:cubicBezTo>
                  <a:lnTo>
                    <a:pt x="11876" y="776"/>
                  </a:lnTo>
                  <a:cubicBezTo>
                    <a:pt x="12068" y="326"/>
                    <a:pt x="11712" y="1"/>
                    <a:pt x="113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42461" y="2958300"/>
              <a:ext cx="51592" cy="84887"/>
            </a:xfrm>
            <a:custGeom>
              <a:rect b="b" l="l" r="r" t="t"/>
              <a:pathLst>
                <a:path extrusionOk="0" h="4238" w="2569">
                  <a:moveTo>
                    <a:pt x="1134" y="1"/>
                  </a:moveTo>
                  <a:lnTo>
                    <a:pt x="0" y="401"/>
                  </a:lnTo>
                  <a:lnTo>
                    <a:pt x="1301" y="3904"/>
                  </a:lnTo>
                  <a:lnTo>
                    <a:pt x="1301" y="3970"/>
                  </a:lnTo>
                  <a:cubicBezTo>
                    <a:pt x="1335" y="4037"/>
                    <a:pt x="1401" y="4104"/>
                    <a:pt x="1468" y="4137"/>
                  </a:cubicBezTo>
                  <a:cubicBezTo>
                    <a:pt x="1618" y="4204"/>
                    <a:pt x="1768" y="4237"/>
                    <a:pt x="1914" y="4237"/>
                  </a:cubicBezTo>
                  <a:cubicBezTo>
                    <a:pt x="2060" y="4237"/>
                    <a:pt x="2202" y="4204"/>
                    <a:pt x="2335" y="4137"/>
                  </a:cubicBezTo>
                  <a:cubicBezTo>
                    <a:pt x="2435" y="4104"/>
                    <a:pt x="2535" y="4004"/>
                    <a:pt x="2569" y="3904"/>
                  </a:cubicBezTo>
                  <a:cubicBezTo>
                    <a:pt x="2569" y="3870"/>
                    <a:pt x="2569" y="3870"/>
                    <a:pt x="2569" y="3837"/>
                  </a:cubicBezTo>
                  <a:cubicBezTo>
                    <a:pt x="2569" y="3803"/>
                    <a:pt x="2569" y="3770"/>
                    <a:pt x="2569" y="3737"/>
                  </a:cubicBezTo>
                  <a:lnTo>
                    <a:pt x="11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5594377" y="2958300"/>
              <a:ext cx="51592" cy="84887"/>
            </a:xfrm>
            <a:custGeom>
              <a:rect b="b" l="l" r="r" t="t"/>
              <a:pathLst>
                <a:path extrusionOk="0" h="4238" w="2569">
                  <a:moveTo>
                    <a:pt x="1434" y="1"/>
                  </a:moveTo>
                  <a:lnTo>
                    <a:pt x="0" y="3737"/>
                  </a:lnTo>
                  <a:cubicBezTo>
                    <a:pt x="0" y="3770"/>
                    <a:pt x="0" y="3803"/>
                    <a:pt x="0" y="3837"/>
                  </a:cubicBezTo>
                  <a:lnTo>
                    <a:pt x="0" y="3904"/>
                  </a:lnTo>
                  <a:cubicBezTo>
                    <a:pt x="33" y="4004"/>
                    <a:pt x="100" y="4104"/>
                    <a:pt x="200" y="4137"/>
                  </a:cubicBezTo>
                  <a:cubicBezTo>
                    <a:pt x="334" y="4204"/>
                    <a:pt x="484" y="4237"/>
                    <a:pt x="634" y="4237"/>
                  </a:cubicBezTo>
                  <a:cubicBezTo>
                    <a:pt x="784" y="4237"/>
                    <a:pt x="934" y="4204"/>
                    <a:pt x="1068" y="4137"/>
                  </a:cubicBezTo>
                  <a:cubicBezTo>
                    <a:pt x="1134" y="4104"/>
                    <a:pt x="1201" y="4037"/>
                    <a:pt x="1234" y="3970"/>
                  </a:cubicBezTo>
                  <a:lnTo>
                    <a:pt x="1234" y="3904"/>
                  </a:lnTo>
                  <a:lnTo>
                    <a:pt x="2569" y="401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031814" y="3227903"/>
              <a:ext cx="24802" cy="72509"/>
            </a:xfrm>
            <a:custGeom>
              <a:rect b="b" l="l" r="r" t="t"/>
              <a:pathLst>
                <a:path extrusionOk="0" h="3620" w="1235">
                  <a:moveTo>
                    <a:pt x="617" y="0"/>
                  </a:moveTo>
                  <a:cubicBezTo>
                    <a:pt x="401" y="0"/>
                    <a:pt x="184" y="50"/>
                    <a:pt x="0" y="150"/>
                  </a:cubicBezTo>
                  <a:lnTo>
                    <a:pt x="0" y="3253"/>
                  </a:lnTo>
                  <a:cubicBezTo>
                    <a:pt x="0" y="3353"/>
                    <a:pt x="67" y="3453"/>
                    <a:pt x="167" y="3520"/>
                  </a:cubicBezTo>
                  <a:cubicBezTo>
                    <a:pt x="317" y="3586"/>
                    <a:pt x="467" y="3620"/>
                    <a:pt x="617" y="3620"/>
                  </a:cubicBezTo>
                  <a:cubicBezTo>
                    <a:pt x="768" y="3620"/>
                    <a:pt x="918" y="3586"/>
                    <a:pt x="1068" y="3520"/>
                  </a:cubicBezTo>
                  <a:cubicBezTo>
                    <a:pt x="1168" y="3453"/>
                    <a:pt x="1235" y="3353"/>
                    <a:pt x="1235" y="3253"/>
                  </a:cubicBezTo>
                  <a:lnTo>
                    <a:pt x="1235" y="150"/>
                  </a:lnTo>
                  <a:cubicBezTo>
                    <a:pt x="1051" y="50"/>
                    <a:pt x="834" y="0"/>
                    <a:pt x="61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5539432" y="1694647"/>
              <a:ext cx="995490" cy="1075451"/>
            </a:xfrm>
            <a:custGeom>
              <a:rect b="b" l="l" r="r" t="t"/>
              <a:pathLst>
                <a:path extrusionOk="0" h="53692" w="49570">
                  <a:moveTo>
                    <a:pt x="15096" y="1"/>
                  </a:moveTo>
                  <a:cubicBezTo>
                    <a:pt x="12979" y="1"/>
                    <a:pt x="10447" y="1385"/>
                    <a:pt x="7473" y="3046"/>
                  </a:cubicBezTo>
                  <a:cubicBezTo>
                    <a:pt x="3804" y="5047"/>
                    <a:pt x="901" y="7616"/>
                    <a:pt x="334" y="14487"/>
                  </a:cubicBezTo>
                  <a:cubicBezTo>
                    <a:pt x="1" y="18657"/>
                    <a:pt x="334" y="26629"/>
                    <a:pt x="1168" y="32667"/>
                  </a:cubicBezTo>
                  <a:cubicBezTo>
                    <a:pt x="2403" y="42741"/>
                    <a:pt x="3904" y="42774"/>
                    <a:pt x="6072" y="44442"/>
                  </a:cubicBezTo>
                  <a:cubicBezTo>
                    <a:pt x="9841" y="47377"/>
                    <a:pt x="18314" y="51447"/>
                    <a:pt x="21883" y="52848"/>
                  </a:cubicBezTo>
                  <a:cubicBezTo>
                    <a:pt x="23389" y="53446"/>
                    <a:pt x="24832" y="53691"/>
                    <a:pt x="26209" y="53691"/>
                  </a:cubicBezTo>
                  <a:cubicBezTo>
                    <a:pt x="30749" y="53691"/>
                    <a:pt x="34574" y="51022"/>
                    <a:pt x="37594" y="49512"/>
                  </a:cubicBezTo>
                  <a:cubicBezTo>
                    <a:pt x="41230" y="47678"/>
                    <a:pt x="44699" y="45610"/>
                    <a:pt x="48068" y="43308"/>
                  </a:cubicBezTo>
                  <a:cubicBezTo>
                    <a:pt x="49036" y="42607"/>
                    <a:pt x="49570" y="41874"/>
                    <a:pt x="49536" y="41106"/>
                  </a:cubicBezTo>
                  <a:cubicBezTo>
                    <a:pt x="49536" y="40806"/>
                    <a:pt x="49536" y="39539"/>
                    <a:pt x="49536" y="39238"/>
                  </a:cubicBezTo>
                  <a:cubicBezTo>
                    <a:pt x="49536" y="38271"/>
                    <a:pt x="48669" y="37204"/>
                    <a:pt x="46868" y="36036"/>
                  </a:cubicBezTo>
                  <a:cubicBezTo>
                    <a:pt x="43532" y="33868"/>
                    <a:pt x="33792" y="28431"/>
                    <a:pt x="29088" y="25829"/>
                  </a:cubicBezTo>
                  <a:cubicBezTo>
                    <a:pt x="29088" y="25829"/>
                    <a:pt x="29088" y="25795"/>
                    <a:pt x="29055" y="25795"/>
                  </a:cubicBezTo>
                  <a:cubicBezTo>
                    <a:pt x="25452" y="23627"/>
                    <a:pt x="24352" y="14287"/>
                    <a:pt x="21883" y="6381"/>
                  </a:cubicBezTo>
                  <a:cubicBezTo>
                    <a:pt x="21049" y="3680"/>
                    <a:pt x="19982" y="2145"/>
                    <a:pt x="18748" y="1445"/>
                  </a:cubicBezTo>
                  <a:cubicBezTo>
                    <a:pt x="18447" y="1278"/>
                    <a:pt x="17380" y="677"/>
                    <a:pt x="17146" y="544"/>
                  </a:cubicBezTo>
                  <a:cubicBezTo>
                    <a:pt x="16512" y="167"/>
                    <a:pt x="15829" y="1"/>
                    <a:pt x="150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8"/>
            <p:cNvSpPr/>
            <p:nvPr/>
          </p:nvSpPr>
          <p:spPr>
            <a:xfrm>
              <a:off x="5609781" y="2183920"/>
              <a:ext cx="939881" cy="547820"/>
            </a:xfrm>
            <a:custGeom>
              <a:rect b="b" l="l" r="r" t="t"/>
              <a:pathLst>
                <a:path extrusionOk="0" h="27350" w="46801">
                  <a:moveTo>
                    <a:pt x="23050" y="1"/>
                  </a:moveTo>
                  <a:cubicBezTo>
                    <a:pt x="23050" y="1"/>
                    <a:pt x="0" y="13577"/>
                    <a:pt x="1001" y="16079"/>
                  </a:cubicBezTo>
                  <a:cubicBezTo>
                    <a:pt x="2002" y="18614"/>
                    <a:pt x="13910" y="24752"/>
                    <a:pt x="18380" y="26520"/>
                  </a:cubicBezTo>
                  <a:cubicBezTo>
                    <a:pt x="19880" y="27107"/>
                    <a:pt x="21318" y="27349"/>
                    <a:pt x="22690" y="27349"/>
                  </a:cubicBezTo>
                  <a:cubicBezTo>
                    <a:pt x="27237" y="27349"/>
                    <a:pt x="31068" y="24696"/>
                    <a:pt x="34091" y="23184"/>
                  </a:cubicBezTo>
                  <a:cubicBezTo>
                    <a:pt x="37727" y="21349"/>
                    <a:pt x="41196" y="19281"/>
                    <a:pt x="44532" y="16980"/>
                  </a:cubicBezTo>
                  <a:cubicBezTo>
                    <a:pt x="46800" y="15378"/>
                    <a:pt x="46600" y="13711"/>
                    <a:pt x="43365" y="11609"/>
                  </a:cubicBezTo>
                  <a:cubicBezTo>
                    <a:pt x="38895" y="8707"/>
                    <a:pt x="23050" y="1"/>
                    <a:pt x="2305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8"/>
            <p:cNvSpPr/>
            <p:nvPr/>
          </p:nvSpPr>
          <p:spPr>
            <a:xfrm>
              <a:off x="5570921" y="1694367"/>
              <a:ext cx="342346" cy="200280"/>
            </a:xfrm>
            <a:custGeom>
              <a:rect b="b" l="l" r="r" t="t"/>
              <a:pathLst>
                <a:path extrusionOk="0" h="9999" w="17047">
                  <a:moveTo>
                    <a:pt x="13542" y="1"/>
                  </a:moveTo>
                  <a:cubicBezTo>
                    <a:pt x="11433" y="1"/>
                    <a:pt x="8892" y="1383"/>
                    <a:pt x="5905" y="3026"/>
                  </a:cubicBezTo>
                  <a:cubicBezTo>
                    <a:pt x="3403" y="4394"/>
                    <a:pt x="1268" y="5995"/>
                    <a:pt x="1" y="9031"/>
                  </a:cubicBezTo>
                  <a:lnTo>
                    <a:pt x="1668" y="9998"/>
                  </a:lnTo>
                  <a:cubicBezTo>
                    <a:pt x="2936" y="6963"/>
                    <a:pt x="5071" y="5328"/>
                    <a:pt x="7573" y="3960"/>
                  </a:cubicBezTo>
                  <a:cubicBezTo>
                    <a:pt x="10558" y="2327"/>
                    <a:pt x="13095" y="928"/>
                    <a:pt x="15212" y="928"/>
                  </a:cubicBezTo>
                  <a:cubicBezTo>
                    <a:pt x="15863" y="928"/>
                    <a:pt x="16474" y="1061"/>
                    <a:pt x="17046" y="1359"/>
                  </a:cubicBezTo>
                  <a:cubicBezTo>
                    <a:pt x="16646" y="1125"/>
                    <a:pt x="15779" y="658"/>
                    <a:pt x="15545" y="525"/>
                  </a:cubicBezTo>
                  <a:cubicBezTo>
                    <a:pt x="14927" y="161"/>
                    <a:pt x="14260" y="1"/>
                    <a:pt x="135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567567" y="1713135"/>
              <a:ext cx="601591" cy="830945"/>
            </a:xfrm>
            <a:custGeom>
              <a:rect b="b" l="l" r="r" t="t"/>
              <a:pathLst>
                <a:path extrusionOk="0" h="41485" w="29956">
                  <a:moveTo>
                    <a:pt x="15400" y="0"/>
                  </a:moveTo>
                  <a:cubicBezTo>
                    <a:pt x="13288" y="0"/>
                    <a:pt x="10745" y="1396"/>
                    <a:pt x="7773" y="3023"/>
                  </a:cubicBezTo>
                  <a:cubicBezTo>
                    <a:pt x="4070" y="5058"/>
                    <a:pt x="1135" y="7627"/>
                    <a:pt x="568" y="14465"/>
                  </a:cubicBezTo>
                  <a:cubicBezTo>
                    <a:pt x="1" y="21303"/>
                    <a:pt x="1268" y="38415"/>
                    <a:pt x="3637" y="40383"/>
                  </a:cubicBezTo>
                  <a:cubicBezTo>
                    <a:pt x="3703" y="40450"/>
                    <a:pt x="4271" y="40984"/>
                    <a:pt x="4871" y="41484"/>
                  </a:cubicBezTo>
                  <a:cubicBezTo>
                    <a:pt x="7703" y="35820"/>
                    <a:pt x="23813" y="26122"/>
                    <a:pt x="29549" y="26122"/>
                  </a:cubicBezTo>
                  <a:cubicBezTo>
                    <a:pt x="29691" y="26122"/>
                    <a:pt x="29827" y="26128"/>
                    <a:pt x="29956" y="26140"/>
                  </a:cubicBezTo>
                  <a:cubicBezTo>
                    <a:pt x="26320" y="23972"/>
                    <a:pt x="22984" y="13364"/>
                    <a:pt x="20482" y="5458"/>
                  </a:cubicBezTo>
                  <a:cubicBezTo>
                    <a:pt x="19226" y="1421"/>
                    <a:pt x="17532" y="0"/>
                    <a:pt x="154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567567" y="1713135"/>
              <a:ext cx="601591" cy="830945"/>
            </a:xfrm>
            <a:custGeom>
              <a:rect b="b" l="l" r="r" t="t"/>
              <a:pathLst>
                <a:path extrusionOk="0" h="41485" w="29956">
                  <a:moveTo>
                    <a:pt x="15400" y="0"/>
                  </a:moveTo>
                  <a:cubicBezTo>
                    <a:pt x="13288" y="0"/>
                    <a:pt x="10745" y="1396"/>
                    <a:pt x="7773" y="3023"/>
                  </a:cubicBezTo>
                  <a:cubicBezTo>
                    <a:pt x="4070" y="5058"/>
                    <a:pt x="1135" y="7627"/>
                    <a:pt x="568" y="14465"/>
                  </a:cubicBezTo>
                  <a:cubicBezTo>
                    <a:pt x="1" y="21303"/>
                    <a:pt x="1268" y="38415"/>
                    <a:pt x="3637" y="40383"/>
                  </a:cubicBezTo>
                  <a:cubicBezTo>
                    <a:pt x="3703" y="40450"/>
                    <a:pt x="4271" y="40984"/>
                    <a:pt x="4871" y="41484"/>
                  </a:cubicBezTo>
                  <a:cubicBezTo>
                    <a:pt x="7703" y="35820"/>
                    <a:pt x="23813" y="26122"/>
                    <a:pt x="29549" y="26122"/>
                  </a:cubicBezTo>
                  <a:cubicBezTo>
                    <a:pt x="29691" y="26122"/>
                    <a:pt x="29827" y="26128"/>
                    <a:pt x="29956" y="26140"/>
                  </a:cubicBezTo>
                  <a:cubicBezTo>
                    <a:pt x="26320" y="23972"/>
                    <a:pt x="22984" y="13364"/>
                    <a:pt x="20482" y="5458"/>
                  </a:cubicBezTo>
                  <a:cubicBezTo>
                    <a:pt x="19226" y="1421"/>
                    <a:pt x="17532" y="0"/>
                    <a:pt x="15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8268583" y="3106642"/>
              <a:ext cx="308186" cy="149103"/>
            </a:xfrm>
            <a:custGeom>
              <a:rect b="b" l="l" r="r" t="t"/>
              <a:pathLst>
                <a:path extrusionOk="0" h="7444" w="15346">
                  <a:moveTo>
                    <a:pt x="34" y="0"/>
                  </a:moveTo>
                  <a:cubicBezTo>
                    <a:pt x="1" y="367"/>
                    <a:pt x="34" y="734"/>
                    <a:pt x="134" y="1067"/>
                  </a:cubicBezTo>
                  <a:cubicBezTo>
                    <a:pt x="301" y="1368"/>
                    <a:pt x="1202" y="2001"/>
                    <a:pt x="2202" y="2502"/>
                  </a:cubicBezTo>
                  <a:cubicBezTo>
                    <a:pt x="3003" y="2869"/>
                    <a:pt x="3303" y="3402"/>
                    <a:pt x="4304" y="4537"/>
                  </a:cubicBezTo>
                  <a:cubicBezTo>
                    <a:pt x="5171" y="5504"/>
                    <a:pt x="6272" y="6271"/>
                    <a:pt x="7506" y="6772"/>
                  </a:cubicBezTo>
                  <a:cubicBezTo>
                    <a:pt x="8463" y="7173"/>
                    <a:pt x="9584" y="7443"/>
                    <a:pt x="10725" y="7443"/>
                  </a:cubicBezTo>
                  <a:cubicBezTo>
                    <a:pt x="11573" y="7443"/>
                    <a:pt x="12433" y="7294"/>
                    <a:pt x="13244" y="6938"/>
                  </a:cubicBezTo>
                  <a:cubicBezTo>
                    <a:pt x="14011" y="6605"/>
                    <a:pt x="14711" y="6104"/>
                    <a:pt x="15278" y="5504"/>
                  </a:cubicBezTo>
                  <a:cubicBezTo>
                    <a:pt x="15312" y="5304"/>
                    <a:pt x="15345" y="5104"/>
                    <a:pt x="15312" y="4904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8263221" y="3001384"/>
              <a:ext cx="328951" cy="235292"/>
            </a:xfrm>
            <a:custGeom>
              <a:rect b="b" l="l" r="r" t="t"/>
              <a:pathLst>
                <a:path extrusionOk="0" h="11747" w="16380">
                  <a:moveTo>
                    <a:pt x="5470" y="0"/>
                  </a:moveTo>
                  <a:cubicBezTo>
                    <a:pt x="4734" y="0"/>
                    <a:pt x="3742" y="174"/>
                    <a:pt x="3270" y="1019"/>
                  </a:cubicBezTo>
                  <a:cubicBezTo>
                    <a:pt x="3036" y="1452"/>
                    <a:pt x="3403" y="1753"/>
                    <a:pt x="3170" y="1886"/>
                  </a:cubicBezTo>
                  <a:cubicBezTo>
                    <a:pt x="3141" y="1903"/>
                    <a:pt x="3108" y="1910"/>
                    <a:pt x="3073" y="1910"/>
                  </a:cubicBezTo>
                  <a:cubicBezTo>
                    <a:pt x="2840" y="1910"/>
                    <a:pt x="2502" y="1584"/>
                    <a:pt x="2294" y="1584"/>
                  </a:cubicBezTo>
                  <a:cubicBezTo>
                    <a:pt x="2286" y="1584"/>
                    <a:pt x="2277" y="1585"/>
                    <a:pt x="2269" y="1586"/>
                  </a:cubicBezTo>
                  <a:cubicBezTo>
                    <a:pt x="1702" y="1686"/>
                    <a:pt x="1135" y="1753"/>
                    <a:pt x="568" y="1753"/>
                  </a:cubicBezTo>
                  <a:lnTo>
                    <a:pt x="435" y="1219"/>
                  </a:lnTo>
                  <a:cubicBezTo>
                    <a:pt x="1" y="1386"/>
                    <a:pt x="168" y="2220"/>
                    <a:pt x="168" y="3120"/>
                  </a:cubicBezTo>
                  <a:cubicBezTo>
                    <a:pt x="134" y="4088"/>
                    <a:pt x="201" y="5255"/>
                    <a:pt x="501" y="5722"/>
                  </a:cubicBezTo>
                  <a:cubicBezTo>
                    <a:pt x="1035" y="6556"/>
                    <a:pt x="2603" y="7090"/>
                    <a:pt x="3370" y="7723"/>
                  </a:cubicBezTo>
                  <a:cubicBezTo>
                    <a:pt x="4171" y="8391"/>
                    <a:pt x="4971" y="9425"/>
                    <a:pt x="6039" y="10225"/>
                  </a:cubicBezTo>
                  <a:cubicBezTo>
                    <a:pt x="6539" y="10659"/>
                    <a:pt x="7139" y="10992"/>
                    <a:pt x="7740" y="11293"/>
                  </a:cubicBezTo>
                  <a:cubicBezTo>
                    <a:pt x="8452" y="11649"/>
                    <a:pt x="9281" y="11747"/>
                    <a:pt x="10074" y="11747"/>
                  </a:cubicBezTo>
                  <a:cubicBezTo>
                    <a:pt x="10619" y="11747"/>
                    <a:pt x="11147" y="11700"/>
                    <a:pt x="11609" y="11660"/>
                  </a:cubicBezTo>
                  <a:cubicBezTo>
                    <a:pt x="13077" y="11560"/>
                    <a:pt x="16379" y="10192"/>
                    <a:pt x="15445" y="8724"/>
                  </a:cubicBezTo>
                  <a:cubicBezTo>
                    <a:pt x="14812" y="7723"/>
                    <a:pt x="13978" y="6856"/>
                    <a:pt x="12977" y="6222"/>
                  </a:cubicBezTo>
                  <a:cubicBezTo>
                    <a:pt x="12410" y="5889"/>
                    <a:pt x="11009" y="5155"/>
                    <a:pt x="10175" y="4688"/>
                  </a:cubicBezTo>
                  <a:cubicBezTo>
                    <a:pt x="7873" y="3287"/>
                    <a:pt x="6639" y="1286"/>
                    <a:pt x="6372" y="85"/>
                  </a:cubicBezTo>
                  <a:cubicBezTo>
                    <a:pt x="6372" y="85"/>
                    <a:pt x="5983" y="0"/>
                    <a:pt x="547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8418640" y="3125149"/>
              <a:ext cx="168171" cy="117095"/>
            </a:xfrm>
            <a:custGeom>
              <a:rect b="b" l="l" r="r" t="t"/>
              <a:pathLst>
                <a:path extrusionOk="0" h="5846" w="8374">
                  <a:moveTo>
                    <a:pt x="4771" y="1"/>
                  </a:moveTo>
                  <a:cubicBezTo>
                    <a:pt x="4204" y="1"/>
                    <a:pt x="3466" y="182"/>
                    <a:pt x="2503" y="744"/>
                  </a:cubicBezTo>
                  <a:cubicBezTo>
                    <a:pt x="134" y="2178"/>
                    <a:pt x="1" y="5114"/>
                    <a:pt x="1" y="5114"/>
                  </a:cubicBezTo>
                  <a:cubicBezTo>
                    <a:pt x="986" y="5606"/>
                    <a:pt x="2048" y="5846"/>
                    <a:pt x="3104" y="5846"/>
                  </a:cubicBezTo>
                  <a:cubicBezTo>
                    <a:pt x="4834" y="5846"/>
                    <a:pt x="6547" y="5202"/>
                    <a:pt x="7873" y="3980"/>
                  </a:cubicBezTo>
                  <a:cubicBezTo>
                    <a:pt x="8373" y="1945"/>
                    <a:pt x="6739" y="777"/>
                    <a:pt x="6339" y="544"/>
                  </a:cubicBezTo>
                  <a:cubicBezTo>
                    <a:pt x="6079" y="404"/>
                    <a:pt x="5616" y="1"/>
                    <a:pt x="477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7689806" y="2793272"/>
              <a:ext cx="232475" cy="271847"/>
            </a:xfrm>
            <a:custGeom>
              <a:rect b="b" l="l" r="r" t="t"/>
              <a:pathLst>
                <a:path extrusionOk="0" h="13572" w="11576">
                  <a:moveTo>
                    <a:pt x="767" y="0"/>
                  </a:moveTo>
                  <a:cubicBezTo>
                    <a:pt x="434" y="167"/>
                    <a:pt x="200" y="467"/>
                    <a:pt x="67" y="834"/>
                  </a:cubicBezTo>
                  <a:cubicBezTo>
                    <a:pt x="0" y="1201"/>
                    <a:pt x="300" y="2202"/>
                    <a:pt x="634" y="2969"/>
                  </a:cubicBezTo>
                  <a:cubicBezTo>
                    <a:pt x="1001" y="3903"/>
                    <a:pt x="1201" y="4904"/>
                    <a:pt x="1201" y="5905"/>
                  </a:cubicBezTo>
                  <a:cubicBezTo>
                    <a:pt x="1301" y="7372"/>
                    <a:pt x="1701" y="8773"/>
                    <a:pt x="2335" y="10074"/>
                  </a:cubicBezTo>
                  <a:cubicBezTo>
                    <a:pt x="3054" y="11574"/>
                    <a:pt x="5587" y="13572"/>
                    <a:pt x="8373" y="13572"/>
                  </a:cubicBezTo>
                  <a:cubicBezTo>
                    <a:pt x="8561" y="13572"/>
                    <a:pt x="8750" y="13563"/>
                    <a:pt x="8940" y="13544"/>
                  </a:cubicBezTo>
                  <a:cubicBezTo>
                    <a:pt x="11342" y="13310"/>
                    <a:pt x="11575" y="12143"/>
                    <a:pt x="11475" y="11575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7699847" y="2737429"/>
              <a:ext cx="217072" cy="299789"/>
            </a:xfrm>
            <a:custGeom>
              <a:rect b="b" l="l" r="r" t="t"/>
              <a:pathLst>
                <a:path extrusionOk="0" h="14967" w="10809">
                  <a:moveTo>
                    <a:pt x="2858" y="0"/>
                  </a:moveTo>
                  <a:cubicBezTo>
                    <a:pt x="2514" y="0"/>
                    <a:pt x="2106" y="523"/>
                    <a:pt x="1535" y="1154"/>
                  </a:cubicBezTo>
                  <a:cubicBezTo>
                    <a:pt x="901" y="1888"/>
                    <a:pt x="201" y="2722"/>
                    <a:pt x="134" y="3255"/>
                  </a:cubicBezTo>
                  <a:cubicBezTo>
                    <a:pt x="1" y="4189"/>
                    <a:pt x="734" y="5390"/>
                    <a:pt x="1068" y="6358"/>
                  </a:cubicBezTo>
                  <a:cubicBezTo>
                    <a:pt x="1335" y="7292"/>
                    <a:pt x="1235" y="8159"/>
                    <a:pt x="1502" y="9393"/>
                  </a:cubicBezTo>
                  <a:cubicBezTo>
                    <a:pt x="1735" y="10828"/>
                    <a:pt x="2336" y="12162"/>
                    <a:pt x="3236" y="13263"/>
                  </a:cubicBezTo>
                  <a:cubicBezTo>
                    <a:pt x="3851" y="14014"/>
                    <a:pt x="6872" y="14967"/>
                    <a:pt x="8815" y="14967"/>
                  </a:cubicBezTo>
                  <a:cubicBezTo>
                    <a:pt x="9719" y="14967"/>
                    <a:pt x="10390" y="14760"/>
                    <a:pt x="10475" y="14230"/>
                  </a:cubicBezTo>
                  <a:cubicBezTo>
                    <a:pt x="10608" y="13163"/>
                    <a:pt x="10808" y="11895"/>
                    <a:pt x="10041" y="10928"/>
                  </a:cubicBezTo>
                  <a:cubicBezTo>
                    <a:pt x="9674" y="10427"/>
                    <a:pt x="9174" y="9793"/>
                    <a:pt x="8740" y="9260"/>
                  </a:cubicBezTo>
                  <a:cubicBezTo>
                    <a:pt x="6939" y="6758"/>
                    <a:pt x="7606" y="3823"/>
                    <a:pt x="7906" y="2655"/>
                  </a:cubicBezTo>
                  <a:cubicBezTo>
                    <a:pt x="7906" y="2655"/>
                    <a:pt x="6908" y="1510"/>
                    <a:pt x="5722" y="1510"/>
                  </a:cubicBezTo>
                  <a:cubicBezTo>
                    <a:pt x="5520" y="1510"/>
                    <a:pt x="5313" y="1543"/>
                    <a:pt x="5104" y="1621"/>
                  </a:cubicBezTo>
                  <a:cubicBezTo>
                    <a:pt x="4658" y="1780"/>
                    <a:pt x="4699" y="2426"/>
                    <a:pt x="4500" y="2426"/>
                  </a:cubicBezTo>
                  <a:cubicBezTo>
                    <a:pt x="4491" y="2426"/>
                    <a:pt x="4481" y="2425"/>
                    <a:pt x="4470" y="2422"/>
                  </a:cubicBezTo>
                  <a:cubicBezTo>
                    <a:pt x="4204" y="2388"/>
                    <a:pt x="4204" y="1521"/>
                    <a:pt x="4003" y="1421"/>
                  </a:cubicBezTo>
                  <a:cubicBezTo>
                    <a:pt x="3503" y="1154"/>
                    <a:pt x="3069" y="820"/>
                    <a:pt x="2736" y="420"/>
                  </a:cubicBezTo>
                  <a:lnTo>
                    <a:pt x="2969" y="20"/>
                  </a:lnTo>
                  <a:cubicBezTo>
                    <a:pt x="2933" y="7"/>
                    <a:pt x="2896" y="0"/>
                    <a:pt x="285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7764151" y="2942496"/>
              <a:ext cx="178212" cy="105378"/>
            </a:xfrm>
            <a:custGeom>
              <a:rect b="b" l="l" r="r" t="t"/>
              <a:pathLst>
                <a:path extrusionOk="0" h="5261" w="8874">
                  <a:moveTo>
                    <a:pt x="4948" y="1"/>
                  </a:moveTo>
                  <a:cubicBezTo>
                    <a:pt x="4591" y="1"/>
                    <a:pt x="4180" y="37"/>
                    <a:pt x="3704" y="123"/>
                  </a:cubicBezTo>
                  <a:cubicBezTo>
                    <a:pt x="1102" y="590"/>
                    <a:pt x="1" y="3025"/>
                    <a:pt x="1" y="3025"/>
                  </a:cubicBezTo>
                  <a:cubicBezTo>
                    <a:pt x="1540" y="4810"/>
                    <a:pt x="3313" y="5260"/>
                    <a:pt x="4718" y="5260"/>
                  </a:cubicBezTo>
                  <a:cubicBezTo>
                    <a:pt x="6151" y="5260"/>
                    <a:pt x="7203" y="4792"/>
                    <a:pt x="7238" y="4792"/>
                  </a:cubicBezTo>
                  <a:cubicBezTo>
                    <a:pt x="7239" y="4792"/>
                    <a:pt x="7239" y="4792"/>
                    <a:pt x="7239" y="4793"/>
                  </a:cubicBezTo>
                  <a:cubicBezTo>
                    <a:pt x="8874" y="3458"/>
                    <a:pt x="7573" y="1390"/>
                    <a:pt x="7273" y="1023"/>
                  </a:cubicBezTo>
                  <a:cubicBezTo>
                    <a:pt x="7028" y="723"/>
                    <a:pt x="6537" y="1"/>
                    <a:pt x="494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7737361" y="1782378"/>
              <a:ext cx="646476" cy="1049672"/>
            </a:xfrm>
            <a:custGeom>
              <a:rect b="b" l="l" r="r" t="t"/>
              <a:pathLst>
                <a:path extrusionOk="0" h="52405" w="32191">
                  <a:moveTo>
                    <a:pt x="32190" y="0"/>
                  </a:moveTo>
                  <a:lnTo>
                    <a:pt x="12610" y="2602"/>
                  </a:lnTo>
                  <a:lnTo>
                    <a:pt x="15512" y="24884"/>
                  </a:lnTo>
                  <a:lnTo>
                    <a:pt x="1" y="48034"/>
                  </a:lnTo>
                  <a:cubicBezTo>
                    <a:pt x="1235" y="51537"/>
                    <a:pt x="6038" y="52404"/>
                    <a:pt x="6038" y="52404"/>
                  </a:cubicBezTo>
                  <a:cubicBezTo>
                    <a:pt x="13677" y="43765"/>
                    <a:pt x="25152" y="33090"/>
                    <a:pt x="27820" y="28954"/>
                  </a:cubicBezTo>
                  <a:cubicBezTo>
                    <a:pt x="29588" y="26219"/>
                    <a:pt x="30923" y="19214"/>
                    <a:pt x="31556" y="11909"/>
                  </a:cubicBezTo>
                  <a:cubicBezTo>
                    <a:pt x="32190" y="4603"/>
                    <a:pt x="32190" y="0"/>
                    <a:pt x="321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8"/>
            <p:cNvSpPr/>
            <p:nvPr/>
          </p:nvSpPr>
          <p:spPr>
            <a:xfrm>
              <a:off x="8044844" y="2286814"/>
              <a:ext cx="98505" cy="304035"/>
            </a:xfrm>
            <a:custGeom>
              <a:rect b="b" l="l" r="r" t="t"/>
              <a:pathLst>
                <a:path extrusionOk="0" h="15179" w="4905">
                  <a:moveTo>
                    <a:pt x="1" y="1"/>
                  </a:moveTo>
                  <a:lnTo>
                    <a:pt x="2302" y="8674"/>
                  </a:lnTo>
                  <a:lnTo>
                    <a:pt x="2135" y="15178"/>
                  </a:lnTo>
                  <a:lnTo>
                    <a:pt x="3903" y="13377"/>
                  </a:lnTo>
                  <a:cubicBezTo>
                    <a:pt x="3903" y="13377"/>
                    <a:pt x="4904" y="6038"/>
                    <a:pt x="4537" y="4637"/>
                  </a:cubicBezTo>
                  <a:cubicBezTo>
                    <a:pt x="4204" y="320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8"/>
            <p:cNvSpPr/>
            <p:nvPr/>
          </p:nvSpPr>
          <p:spPr>
            <a:xfrm>
              <a:off x="8235086" y="1921346"/>
              <a:ext cx="122624" cy="352127"/>
            </a:xfrm>
            <a:custGeom>
              <a:rect b="b" l="l" r="r" t="t"/>
              <a:pathLst>
                <a:path extrusionOk="0" h="17580" w="6106">
                  <a:moveTo>
                    <a:pt x="6105" y="0"/>
                  </a:moveTo>
                  <a:cubicBezTo>
                    <a:pt x="4704" y="2602"/>
                    <a:pt x="2469" y="3970"/>
                    <a:pt x="1" y="5037"/>
                  </a:cubicBezTo>
                  <a:lnTo>
                    <a:pt x="3403" y="17580"/>
                  </a:lnTo>
                  <a:lnTo>
                    <a:pt x="1736" y="5838"/>
                  </a:lnTo>
                  <a:cubicBezTo>
                    <a:pt x="2636" y="5271"/>
                    <a:pt x="3503" y="4604"/>
                    <a:pt x="4271" y="3803"/>
                  </a:cubicBezTo>
                  <a:cubicBezTo>
                    <a:pt x="6105" y="1935"/>
                    <a:pt x="6105" y="1"/>
                    <a:pt x="610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7948388" y="1792393"/>
              <a:ext cx="447498" cy="1254900"/>
            </a:xfrm>
            <a:custGeom>
              <a:rect b="b" l="l" r="r" t="t"/>
              <a:pathLst>
                <a:path extrusionOk="0" h="62651" w="22283">
                  <a:moveTo>
                    <a:pt x="467" y="0"/>
                  </a:moveTo>
                  <a:cubicBezTo>
                    <a:pt x="167" y="2802"/>
                    <a:pt x="0" y="5604"/>
                    <a:pt x="0" y="8440"/>
                  </a:cubicBezTo>
                  <a:cubicBezTo>
                    <a:pt x="33" y="10875"/>
                    <a:pt x="734" y="14177"/>
                    <a:pt x="1835" y="17546"/>
                  </a:cubicBezTo>
                  <a:cubicBezTo>
                    <a:pt x="2969" y="20882"/>
                    <a:pt x="8006" y="31656"/>
                    <a:pt x="8439" y="32857"/>
                  </a:cubicBezTo>
                  <a:cubicBezTo>
                    <a:pt x="8573" y="33258"/>
                    <a:pt x="8373" y="38161"/>
                    <a:pt x="9340" y="42131"/>
                  </a:cubicBezTo>
                  <a:cubicBezTo>
                    <a:pt x="11708" y="51737"/>
                    <a:pt x="15378" y="62545"/>
                    <a:pt x="15378" y="62545"/>
                  </a:cubicBezTo>
                  <a:cubicBezTo>
                    <a:pt x="15846" y="62616"/>
                    <a:pt x="16315" y="62650"/>
                    <a:pt x="16782" y="62650"/>
                  </a:cubicBezTo>
                  <a:cubicBezTo>
                    <a:pt x="18744" y="62650"/>
                    <a:pt x="20666" y="62036"/>
                    <a:pt x="22283" y="60877"/>
                  </a:cubicBezTo>
                  <a:cubicBezTo>
                    <a:pt x="22283" y="60877"/>
                    <a:pt x="19080" y="29822"/>
                    <a:pt x="18647" y="27854"/>
                  </a:cubicBezTo>
                  <a:cubicBezTo>
                    <a:pt x="18213" y="25852"/>
                    <a:pt x="14277" y="11475"/>
                    <a:pt x="14277" y="11475"/>
                  </a:cubicBezTo>
                  <a:cubicBezTo>
                    <a:pt x="14277" y="11475"/>
                    <a:pt x="21349" y="6772"/>
                    <a:pt x="21482" y="67"/>
                  </a:cubicBezTo>
                  <a:lnTo>
                    <a:pt x="4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8"/>
            <p:cNvSpPr/>
            <p:nvPr/>
          </p:nvSpPr>
          <p:spPr>
            <a:xfrm>
              <a:off x="7967808" y="795961"/>
              <a:ext cx="111217" cy="302253"/>
            </a:xfrm>
            <a:custGeom>
              <a:rect b="b" l="l" r="r" t="t"/>
              <a:pathLst>
                <a:path extrusionOk="0" h="15090" w="5538">
                  <a:moveTo>
                    <a:pt x="1288" y="1"/>
                  </a:moveTo>
                  <a:cubicBezTo>
                    <a:pt x="778" y="1"/>
                    <a:pt x="292" y="313"/>
                    <a:pt x="67" y="812"/>
                  </a:cubicBezTo>
                  <a:lnTo>
                    <a:pt x="1969" y="1680"/>
                  </a:lnTo>
                  <a:cubicBezTo>
                    <a:pt x="1335" y="1913"/>
                    <a:pt x="834" y="2347"/>
                    <a:pt x="534" y="2914"/>
                  </a:cubicBezTo>
                  <a:cubicBezTo>
                    <a:pt x="0" y="3981"/>
                    <a:pt x="701" y="6250"/>
                    <a:pt x="1401" y="9085"/>
                  </a:cubicBezTo>
                  <a:cubicBezTo>
                    <a:pt x="1768" y="10853"/>
                    <a:pt x="2269" y="12554"/>
                    <a:pt x="2903" y="14255"/>
                  </a:cubicBezTo>
                  <a:cubicBezTo>
                    <a:pt x="3236" y="15089"/>
                    <a:pt x="3803" y="15089"/>
                    <a:pt x="3803" y="15089"/>
                  </a:cubicBezTo>
                  <a:lnTo>
                    <a:pt x="3803" y="12321"/>
                  </a:lnTo>
                  <a:lnTo>
                    <a:pt x="3670" y="9986"/>
                  </a:lnTo>
                  <a:cubicBezTo>
                    <a:pt x="3670" y="9986"/>
                    <a:pt x="5171" y="7951"/>
                    <a:pt x="5338" y="6283"/>
                  </a:cubicBezTo>
                  <a:cubicBezTo>
                    <a:pt x="5538" y="4115"/>
                    <a:pt x="5104" y="3247"/>
                    <a:pt x="5104" y="3247"/>
                  </a:cubicBezTo>
                  <a:lnTo>
                    <a:pt x="2769" y="1446"/>
                  </a:lnTo>
                  <a:cubicBezTo>
                    <a:pt x="2669" y="1479"/>
                    <a:pt x="2569" y="1479"/>
                    <a:pt x="2469" y="1513"/>
                  </a:cubicBezTo>
                  <a:cubicBezTo>
                    <a:pt x="2602" y="946"/>
                    <a:pt x="2335" y="345"/>
                    <a:pt x="1802" y="112"/>
                  </a:cubicBezTo>
                  <a:cubicBezTo>
                    <a:pt x="1634" y="36"/>
                    <a:pt x="1459" y="1"/>
                    <a:pt x="12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8"/>
            <p:cNvSpPr/>
            <p:nvPr/>
          </p:nvSpPr>
          <p:spPr>
            <a:xfrm>
              <a:off x="8103786" y="776812"/>
              <a:ext cx="221771" cy="189384"/>
            </a:xfrm>
            <a:custGeom>
              <a:rect b="b" l="l" r="r" t="t"/>
              <a:pathLst>
                <a:path extrusionOk="0" h="9455" w="11043">
                  <a:moveTo>
                    <a:pt x="6272" y="0"/>
                  </a:moveTo>
                  <a:cubicBezTo>
                    <a:pt x="2069" y="0"/>
                    <a:pt x="1" y="5104"/>
                    <a:pt x="2970" y="8073"/>
                  </a:cubicBezTo>
                  <a:cubicBezTo>
                    <a:pt x="3935" y="9028"/>
                    <a:pt x="5115" y="9455"/>
                    <a:pt x="6271" y="9455"/>
                  </a:cubicBezTo>
                  <a:cubicBezTo>
                    <a:pt x="8709" y="9455"/>
                    <a:pt x="11042" y="7555"/>
                    <a:pt x="11042" y="4704"/>
                  </a:cubicBezTo>
                  <a:cubicBezTo>
                    <a:pt x="11009" y="2102"/>
                    <a:pt x="8907" y="0"/>
                    <a:pt x="62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7943026" y="821499"/>
              <a:ext cx="370462" cy="425698"/>
            </a:xfrm>
            <a:custGeom>
              <a:rect b="b" l="l" r="r" t="t"/>
              <a:pathLst>
                <a:path extrusionOk="0" h="21253" w="18447">
                  <a:moveTo>
                    <a:pt x="13792" y="1"/>
                  </a:moveTo>
                  <a:cubicBezTo>
                    <a:pt x="11415" y="1"/>
                    <a:pt x="8490" y="618"/>
                    <a:pt x="6338" y="1972"/>
                  </a:cubicBezTo>
                  <a:cubicBezTo>
                    <a:pt x="6605" y="6576"/>
                    <a:pt x="5571" y="7843"/>
                    <a:pt x="5004" y="8344"/>
                  </a:cubicBezTo>
                  <a:cubicBezTo>
                    <a:pt x="4916" y="8416"/>
                    <a:pt x="4832" y="8447"/>
                    <a:pt x="4750" y="8447"/>
                  </a:cubicBezTo>
                  <a:cubicBezTo>
                    <a:pt x="4301" y="8447"/>
                    <a:pt x="3926" y="7499"/>
                    <a:pt x="3503" y="7076"/>
                  </a:cubicBezTo>
                  <a:cubicBezTo>
                    <a:pt x="3258" y="6832"/>
                    <a:pt x="2721" y="6532"/>
                    <a:pt x="2160" y="6532"/>
                  </a:cubicBezTo>
                  <a:cubicBezTo>
                    <a:pt x="1649" y="6532"/>
                    <a:pt x="1117" y="6780"/>
                    <a:pt x="767" y="7543"/>
                  </a:cubicBezTo>
                  <a:cubicBezTo>
                    <a:pt x="0" y="9144"/>
                    <a:pt x="1468" y="11413"/>
                    <a:pt x="2602" y="11946"/>
                  </a:cubicBezTo>
                  <a:cubicBezTo>
                    <a:pt x="2920" y="12099"/>
                    <a:pt x="3205" y="12160"/>
                    <a:pt x="3458" y="12160"/>
                  </a:cubicBezTo>
                  <a:cubicBezTo>
                    <a:pt x="4534" y="12160"/>
                    <a:pt x="5037" y="11046"/>
                    <a:pt x="5037" y="11046"/>
                  </a:cubicBezTo>
                  <a:lnTo>
                    <a:pt x="5037" y="18051"/>
                  </a:lnTo>
                  <a:cubicBezTo>
                    <a:pt x="6805" y="21253"/>
                    <a:pt x="10208" y="20619"/>
                    <a:pt x="12009" y="21053"/>
                  </a:cubicBezTo>
                  <a:cubicBezTo>
                    <a:pt x="12342" y="19785"/>
                    <a:pt x="12643" y="19151"/>
                    <a:pt x="12442" y="18451"/>
                  </a:cubicBezTo>
                  <a:lnTo>
                    <a:pt x="12442" y="16149"/>
                  </a:lnTo>
                  <a:cubicBezTo>
                    <a:pt x="12967" y="16263"/>
                    <a:pt x="13491" y="16315"/>
                    <a:pt x="14015" y="16315"/>
                  </a:cubicBezTo>
                  <a:cubicBezTo>
                    <a:pt x="14258" y="16315"/>
                    <a:pt x="14501" y="16304"/>
                    <a:pt x="14744" y="16283"/>
                  </a:cubicBezTo>
                  <a:cubicBezTo>
                    <a:pt x="16279" y="16049"/>
                    <a:pt x="17112" y="14782"/>
                    <a:pt x="17579" y="13114"/>
                  </a:cubicBezTo>
                  <a:cubicBezTo>
                    <a:pt x="18313" y="10445"/>
                    <a:pt x="18447" y="5975"/>
                    <a:pt x="17446" y="805"/>
                  </a:cubicBezTo>
                  <a:cubicBezTo>
                    <a:pt x="16748" y="281"/>
                    <a:pt x="15394" y="1"/>
                    <a:pt x="1379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8142646" y="951854"/>
              <a:ext cx="28838" cy="28763"/>
            </a:xfrm>
            <a:custGeom>
              <a:rect b="b" l="l" r="r" t="t"/>
              <a:pathLst>
                <a:path extrusionOk="0" h="1436" w="1436">
                  <a:moveTo>
                    <a:pt x="735" y="1"/>
                  </a:moveTo>
                  <a:cubicBezTo>
                    <a:pt x="334" y="1"/>
                    <a:pt x="1" y="335"/>
                    <a:pt x="1" y="735"/>
                  </a:cubicBezTo>
                  <a:cubicBezTo>
                    <a:pt x="1" y="1135"/>
                    <a:pt x="334" y="1435"/>
                    <a:pt x="735" y="1435"/>
                  </a:cubicBezTo>
                  <a:cubicBezTo>
                    <a:pt x="1135" y="1435"/>
                    <a:pt x="1435" y="1135"/>
                    <a:pt x="1435" y="735"/>
                  </a:cubicBezTo>
                  <a:cubicBezTo>
                    <a:pt x="1435" y="335"/>
                    <a:pt x="1135" y="1"/>
                    <a:pt x="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8252517" y="946526"/>
              <a:ext cx="28818" cy="28743"/>
            </a:xfrm>
            <a:custGeom>
              <a:rect b="b" l="l" r="r" t="t"/>
              <a:pathLst>
                <a:path extrusionOk="0" h="1435" w="1435">
                  <a:moveTo>
                    <a:pt x="701" y="0"/>
                  </a:moveTo>
                  <a:cubicBezTo>
                    <a:pt x="300" y="0"/>
                    <a:pt x="0" y="334"/>
                    <a:pt x="0" y="734"/>
                  </a:cubicBezTo>
                  <a:cubicBezTo>
                    <a:pt x="0" y="1101"/>
                    <a:pt x="300" y="1435"/>
                    <a:pt x="701" y="1435"/>
                  </a:cubicBezTo>
                  <a:cubicBezTo>
                    <a:pt x="1101" y="1435"/>
                    <a:pt x="1435" y="1101"/>
                    <a:pt x="1435" y="734"/>
                  </a:cubicBezTo>
                  <a:cubicBezTo>
                    <a:pt x="1435" y="334"/>
                    <a:pt x="1101" y="0"/>
                    <a:pt x="7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8"/>
            <p:cNvSpPr/>
            <p:nvPr/>
          </p:nvSpPr>
          <p:spPr>
            <a:xfrm>
              <a:off x="8066955" y="1086156"/>
              <a:ext cx="125957" cy="76855"/>
            </a:xfrm>
            <a:custGeom>
              <a:rect b="b" l="l" r="r" t="t"/>
              <a:pathLst>
                <a:path extrusionOk="0" h="3837" w="6272">
                  <a:moveTo>
                    <a:pt x="0" y="1"/>
                  </a:moveTo>
                  <a:cubicBezTo>
                    <a:pt x="167" y="701"/>
                    <a:pt x="501" y="1335"/>
                    <a:pt x="934" y="1936"/>
                  </a:cubicBezTo>
                  <a:cubicBezTo>
                    <a:pt x="1802" y="3036"/>
                    <a:pt x="6271" y="3837"/>
                    <a:pt x="6271" y="3837"/>
                  </a:cubicBezTo>
                  <a:lnTo>
                    <a:pt x="6271" y="2936"/>
                  </a:lnTo>
                  <a:cubicBezTo>
                    <a:pt x="6271" y="2936"/>
                    <a:pt x="2869" y="2269"/>
                    <a:pt x="1668" y="1635"/>
                  </a:cubicBezTo>
                  <a:cubicBezTo>
                    <a:pt x="968" y="1268"/>
                    <a:pt x="367" y="701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8"/>
            <p:cNvSpPr/>
            <p:nvPr/>
          </p:nvSpPr>
          <p:spPr>
            <a:xfrm>
              <a:off x="8008675" y="717103"/>
              <a:ext cx="311520" cy="184877"/>
            </a:xfrm>
            <a:custGeom>
              <a:rect b="b" l="l" r="r" t="t"/>
              <a:pathLst>
                <a:path extrusionOk="0" h="9230" w="15512">
                  <a:moveTo>
                    <a:pt x="12648" y="1"/>
                  </a:moveTo>
                  <a:cubicBezTo>
                    <a:pt x="12413" y="1"/>
                    <a:pt x="12185" y="203"/>
                    <a:pt x="12009" y="380"/>
                  </a:cubicBezTo>
                  <a:cubicBezTo>
                    <a:pt x="11015" y="1303"/>
                    <a:pt x="9860" y="1508"/>
                    <a:pt x="8656" y="1508"/>
                  </a:cubicBezTo>
                  <a:cubicBezTo>
                    <a:pt x="7692" y="1508"/>
                    <a:pt x="6695" y="1376"/>
                    <a:pt x="5723" y="1376"/>
                  </a:cubicBezTo>
                  <a:cubicBezTo>
                    <a:pt x="5628" y="1376"/>
                    <a:pt x="5533" y="1377"/>
                    <a:pt x="5437" y="1380"/>
                  </a:cubicBezTo>
                  <a:cubicBezTo>
                    <a:pt x="3569" y="1447"/>
                    <a:pt x="1268" y="2214"/>
                    <a:pt x="434" y="4049"/>
                  </a:cubicBezTo>
                  <a:cubicBezTo>
                    <a:pt x="67" y="4883"/>
                    <a:pt x="0" y="5750"/>
                    <a:pt x="767" y="6350"/>
                  </a:cubicBezTo>
                  <a:cubicBezTo>
                    <a:pt x="1268" y="6717"/>
                    <a:pt x="1735" y="6684"/>
                    <a:pt x="2002" y="7318"/>
                  </a:cubicBezTo>
                  <a:cubicBezTo>
                    <a:pt x="2068" y="7451"/>
                    <a:pt x="2502" y="9219"/>
                    <a:pt x="2269" y="9219"/>
                  </a:cubicBezTo>
                  <a:cubicBezTo>
                    <a:pt x="2334" y="9226"/>
                    <a:pt x="2399" y="9230"/>
                    <a:pt x="2463" y="9230"/>
                  </a:cubicBezTo>
                  <a:cubicBezTo>
                    <a:pt x="3325" y="9230"/>
                    <a:pt x="4119" y="8623"/>
                    <a:pt x="4337" y="7785"/>
                  </a:cubicBezTo>
                  <a:cubicBezTo>
                    <a:pt x="4403" y="7585"/>
                    <a:pt x="4503" y="7218"/>
                    <a:pt x="4537" y="7018"/>
                  </a:cubicBezTo>
                  <a:cubicBezTo>
                    <a:pt x="4565" y="6819"/>
                    <a:pt x="4762" y="6669"/>
                    <a:pt x="4963" y="6669"/>
                  </a:cubicBezTo>
                  <a:cubicBezTo>
                    <a:pt x="4999" y="6669"/>
                    <a:pt x="5035" y="6674"/>
                    <a:pt x="5071" y="6684"/>
                  </a:cubicBezTo>
                  <a:cubicBezTo>
                    <a:pt x="5638" y="6817"/>
                    <a:pt x="6005" y="7051"/>
                    <a:pt x="6572" y="7218"/>
                  </a:cubicBezTo>
                  <a:cubicBezTo>
                    <a:pt x="7539" y="7491"/>
                    <a:pt x="8545" y="7632"/>
                    <a:pt x="9550" y="7632"/>
                  </a:cubicBezTo>
                  <a:cubicBezTo>
                    <a:pt x="10140" y="7632"/>
                    <a:pt x="10728" y="7583"/>
                    <a:pt x="11308" y="7485"/>
                  </a:cubicBezTo>
                  <a:cubicBezTo>
                    <a:pt x="12442" y="7284"/>
                    <a:pt x="13477" y="6717"/>
                    <a:pt x="14277" y="5883"/>
                  </a:cubicBezTo>
                  <a:cubicBezTo>
                    <a:pt x="15111" y="4916"/>
                    <a:pt x="15511" y="3649"/>
                    <a:pt x="15345" y="2381"/>
                  </a:cubicBezTo>
                  <a:cubicBezTo>
                    <a:pt x="15345" y="2314"/>
                    <a:pt x="15345" y="2281"/>
                    <a:pt x="15311" y="2214"/>
                  </a:cubicBezTo>
                  <a:cubicBezTo>
                    <a:pt x="15311" y="2114"/>
                    <a:pt x="15244" y="1981"/>
                    <a:pt x="15211" y="1914"/>
                  </a:cubicBezTo>
                  <a:cubicBezTo>
                    <a:pt x="15174" y="1877"/>
                    <a:pt x="15130" y="1861"/>
                    <a:pt x="15083" y="1861"/>
                  </a:cubicBezTo>
                  <a:cubicBezTo>
                    <a:pt x="14836" y="1861"/>
                    <a:pt x="14484" y="2302"/>
                    <a:pt x="14344" y="2414"/>
                  </a:cubicBezTo>
                  <a:cubicBezTo>
                    <a:pt x="14177" y="2548"/>
                    <a:pt x="14010" y="2681"/>
                    <a:pt x="13843" y="2781"/>
                  </a:cubicBezTo>
                  <a:cubicBezTo>
                    <a:pt x="13677" y="2881"/>
                    <a:pt x="13543" y="2981"/>
                    <a:pt x="13376" y="3081"/>
                  </a:cubicBezTo>
                  <a:cubicBezTo>
                    <a:pt x="13477" y="2514"/>
                    <a:pt x="13477" y="1914"/>
                    <a:pt x="13376" y="1347"/>
                  </a:cubicBezTo>
                  <a:cubicBezTo>
                    <a:pt x="13310" y="980"/>
                    <a:pt x="13210" y="79"/>
                    <a:pt x="12743" y="13"/>
                  </a:cubicBezTo>
                  <a:cubicBezTo>
                    <a:pt x="12711" y="5"/>
                    <a:pt x="12679" y="1"/>
                    <a:pt x="126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8118527" y="917683"/>
              <a:ext cx="33518" cy="26179"/>
            </a:xfrm>
            <a:custGeom>
              <a:rect b="b" l="l" r="r" t="t"/>
              <a:pathLst>
                <a:path extrusionOk="0" h="1307" w="1669">
                  <a:moveTo>
                    <a:pt x="949" y="0"/>
                  </a:moveTo>
                  <a:cubicBezTo>
                    <a:pt x="797" y="0"/>
                    <a:pt x="643" y="45"/>
                    <a:pt x="501" y="139"/>
                  </a:cubicBezTo>
                  <a:cubicBezTo>
                    <a:pt x="101" y="406"/>
                    <a:pt x="1" y="906"/>
                    <a:pt x="268" y="1307"/>
                  </a:cubicBezTo>
                  <a:lnTo>
                    <a:pt x="1669" y="406"/>
                  </a:lnTo>
                  <a:cubicBezTo>
                    <a:pt x="1496" y="148"/>
                    <a:pt x="1227" y="0"/>
                    <a:pt x="9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8169436" y="1055430"/>
              <a:ext cx="49604" cy="30806"/>
            </a:xfrm>
            <a:custGeom>
              <a:rect b="b" l="l" r="r" t="t"/>
              <a:pathLst>
                <a:path extrusionOk="0" h="1538" w="2470">
                  <a:moveTo>
                    <a:pt x="168" y="0"/>
                  </a:moveTo>
                  <a:lnTo>
                    <a:pt x="168" y="0"/>
                  </a:lnTo>
                  <a:cubicBezTo>
                    <a:pt x="1" y="634"/>
                    <a:pt x="401" y="1301"/>
                    <a:pt x="1035" y="1501"/>
                  </a:cubicBezTo>
                  <a:cubicBezTo>
                    <a:pt x="1128" y="1526"/>
                    <a:pt x="1221" y="1537"/>
                    <a:pt x="1313" y="1537"/>
                  </a:cubicBezTo>
                  <a:cubicBezTo>
                    <a:pt x="1852" y="1537"/>
                    <a:pt x="2355" y="1142"/>
                    <a:pt x="2469" y="60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8172127" y="1064123"/>
              <a:ext cx="26810" cy="22053"/>
            </a:xfrm>
            <a:custGeom>
              <a:rect b="b" l="l" r="r" t="t"/>
              <a:pathLst>
                <a:path extrusionOk="0" h="1101" w="1335">
                  <a:moveTo>
                    <a:pt x="0" y="0"/>
                  </a:moveTo>
                  <a:cubicBezTo>
                    <a:pt x="67" y="500"/>
                    <a:pt x="434" y="901"/>
                    <a:pt x="901" y="1067"/>
                  </a:cubicBezTo>
                  <a:cubicBezTo>
                    <a:pt x="1034" y="1101"/>
                    <a:pt x="1201" y="1101"/>
                    <a:pt x="1335" y="1101"/>
                  </a:cubicBezTo>
                  <a:cubicBezTo>
                    <a:pt x="1268" y="467"/>
                    <a:pt x="734" y="0"/>
                    <a:pt x="10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8261896" y="910893"/>
              <a:ext cx="34180" cy="24296"/>
            </a:xfrm>
            <a:custGeom>
              <a:rect b="b" l="l" r="r" t="t"/>
              <a:pathLst>
                <a:path extrusionOk="0" h="1213" w="1702">
                  <a:moveTo>
                    <a:pt x="770" y="0"/>
                  </a:moveTo>
                  <a:cubicBezTo>
                    <a:pt x="457" y="0"/>
                    <a:pt x="147" y="193"/>
                    <a:pt x="0" y="512"/>
                  </a:cubicBezTo>
                  <a:lnTo>
                    <a:pt x="1535" y="1212"/>
                  </a:lnTo>
                  <a:cubicBezTo>
                    <a:pt x="1701" y="778"/>
                    <a:pt x="1535" y="278"/>
                    <a:pt x="1101" y="78"/>
                  </a:cubicBezTo>
                  <a:cubicBezTo>
                    <a:pt x="995" y="25"/>
                    <a:pt x="882" y="0"/>
                    <a:pt x="7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8206287" y="946526"/>
              <a:ext cx="55629" cy="92218"/>
            </a:xfrm>
            <a:custGeom>
              <a:rect b="b" l="l" r="r" t="t"/>
              <a:pathLst>
                <a:path extrusionOk="0" h="4604" w="2770">
                  <a:moveTo>
                    <a:pt x="1" y="0"/>
                  </a:moveTo>
                  <a:lnTo>
                    <a:pt x="401" y="4603"/>
                  </a:lnTo>
                  <a:lnTo>
                    <a:pt x="2769" y="37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8323529" y="1148128"/>
              <a:ext cx="617657" cy="467440"/>
            </a:xfrm>
            <a:custGeom>
              <a:rect b="b" l="l" r="r" t="t"/>
              <a:pathLst>
                <a:path extrusionOk="0" h="23337" w="30756">
                  <a:moveTo>
                    <a:pt x="28752" y="1"/>
                  </a:moveTo>
                  <a:cubicBezTo>
                    <a:pt x="28523" y="1"/>
                    <a:pt x="28287" y="70"/>
                    <a:pt x="28120" y="209"/>
                  </a:cubicBezTo>
                  <a:cubicBezTo>
                    <a:pt x="27753" y="609"/>
                    <a:pt x="27420" y="1010"/>
                    <a:pt x="27120" y="1477"/>
                  </a:cubicBezTo>
                  <a:cubicBezTo>
                    <a:pt x="26386" y="2477"/>
                    <a:pt x="25518" y="3411"/>
                    <a:pt x="24518" y="4145"/>
                  </a:cubicBezTo>
                  <a:cubicBezTo>
                    <a:pt x="24248" y="4385"/>
                    <a:pt x="23924" y="4517"/>
                    <a:pt x="23570" y="4517"/>
                  </a:cubicBezTo>
                  <a:cubicBezTo>
                    <a:pt x="23531" y="4517"/>
                    <a:pt x="23491" y="4516"/>
                    <a:pt x="23450" y="4512"/>
                  </a:cubicBezTo>
                  <a:cubicBezTo>
                    <a:pt x="23450" y="4179"/>
                    <a:pt x="23484" y="3878"/>
                    <a:pt x="23584" y="3578"/>
                  </a:cubicBezTo>
                  <a:cubicBezTo>
                    <a:pt x="23717" y="3278"/>
                    <a:pt x="23784" y="2978"/>
                    <a:pt x="23817" y="2644"/>
                  </a:cubicBezTo>
                  <a:cubicBezTo>
                    <a:pt x="23851" y="2211"/>
                    <a:pt x="23750" y="1777"/>
                    <a:pt x="23550" y="1410"/>
                  </a:cubicBezTo>
                  <a:cubicBezTo>
                    <a:pt x="23459" y="1296"/>
                    <a:pt x="23337" y="1244"/>
                    <a:pt x="23215" y="1244"/>
                  </a:cubicBezTo>
                  <a:cubicBezTo>
                    <a:pt x="23159" y="1244"/>
                    <a:pt x="23103" y="1255"/>
                    <a:pt x="23050" y="1277"/>
                  </a:cubicBezTo>
                  <a:cubicBezTo>
                    <a:pt x="22983" y="1343"/>
                    <a:pt x="22917" y="1377"/>
                    <a:pt x="22883" y="1477"/>
                  </a:cubicBezTo>
                  <a:cubicBezTo>
                    <a:pt x="22616" y="1844"/>
                    <a:pt x="22383" y="2344"/>
                    <a:pt x="22149" y="2711"/>
                  </a:cubicBezTo>
                  <a:cubicBezTo>
                    <a:pt x="21849" y="3145"/>
                    <a:pt x="21616" y="3578"/>
                    <a:pt x="21382" y="4012"/>
                  </a:cubicBezTo>
                  <a:cubicBezTo>
                    <a:pt x="21149" y="4579"/>
                    <a:pt x="20982" y="5146"/>
                    <a:pt x="20815" y="5680"/>
                  </a:cubicBezTo>
                  <a:cubicBezTo>
                    <a:pt x="20415" y="6781"/>
                    <a:pt x="19848" y="7815"/>
                    <a:pt x="19114" y="8749"/>
                  </a:cubicBezTo>
                  <a:cubicBezTo>
                    <a:pt x="18313" y="9849"/>
                    <a:pt x="14043" y="14953"/>
                    <a:pt x="13243" y="15920"/>
                  </a:cubicBezTo>
                  <a:cubicBezTo>
                    <a:pt x="13243" y="15920"/>
                    <a:pt x="7839" y="10950"/>
                    <a:pt x="5804" y="9149"/>
                  </a:cubicBezTo>
                  <a:cubicBezTo>
                    <a:pt x="2102" y="5813"/>
                    <a:pt x="1301" y="4979"/>
                    <a:pt x="0" y="4746"/>
                  </a:cubicBezTo>
                  <a:lnTo>
                    <a:pt x="0" y="4746"/>
                  </a:lnTo>
                  <a:lnTo>
                    <a:pt x="1201" y="15353"/>
                  </a:lnTo>
                  <a:cubicBezTo>
                    <a:pt x="1201" y="15353"/>
                    <a:pt x="9107" y="20857"/>
                    <a:pt x="11041" y="22158"/>
                  </a:cubicBezTo>
                  <a:cubicBezTo>
                    <a:pt x="12191" y="22973"/>
                    <a:pt x="13028" y="23336"/>
                    <a:pt x="13781" y="23336"/>
                  </a:cubicBezTo>
                  <a:cubicBezTo>
                    <a:pt x="14602" y="23336"/>
                    <a:pt x="15324" y="22906"/>
                    <a:pt x="16245" y="22158"/>
                  </a:cubicBezTo>
                  <a:lnTo>
                    <a:pt x="17246" y="21091"/>
                  </a:lnTo>
                  <a:cubicBezTo>
                    <a:pt x="18080" y="20057"/>
                    <a:pt x="23183" y="12151"/>
                    <a:pt x="24318" y="10416"/>
                  </a:cubicBezTo>
                  <a:cubicBezTo>
                    <a:pt x="24818" y="9616"/>
                    <a:pt x="26219" y="8715"/>
                    <a:pt x="26686" y="8315"/>
                  </a:cubicBezTo>
                  <a:cubicBezTo>
                    <a:pt x="30755" y="5113"/>
                    <a:pt x="30722" y="3612"/>
                    <a:pt x="30522" y="2544"/>
                  </a:cubicBezTo>
                  <a:cubicBezTo>
                    <a:pt x="30322" y="1777"/>
                    <a:pt x="30022" y="1043"/>
                    <a:pt x="29555" y="409"/>
                  </a:cubicBezTo>
                  <a:cubicBezTo>
                    <a:pt x="29388" y="209"/>
                    <a:pt x="29154" y="42"/>
                    <a:pt x="28887" y="9"/>
                  </a:cubicBezTo>
                  <a:cubicBezTo>
                    <a:pt x="28843" y="3"/>
                    <a:pt x="28798" y="1"/>
                    <a:pt x="2875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8323529" y="1238504"/>
              <a:ext cx="403297" cy="381451"/>
            </a:xfrm>
            <a:custGeom>
              <a:rect b="b" l="l" r="r" t="t"/>
              <a:pathLst>
                <a:path extrusionOk="0" h="19044" w="20082">
                  <a:moveTo>
                    <a:pt x="0" y="0"/>
                  </a:moveTo>
                  <a:lnTo>
                    <a:pt x="134" y="10374"/>
                  </a:lnTo>
                  <a:cubicBezTo>
                    <a:pt x="134" y="10374"/>
                    <a:pt x="9340" y="16879"/>
                    <a:pt x="11375" y="18113"/>
                  </a:cubicBezTo>
                  <a:cubicBezTo>
                    <a:pt x="12373" y="18719"/>
                    <a:pt x="13163" y="19043"/>
                    <a:pt x="13894" y="19043"/>
                  </a:cubicBezTo>
                  <a:cubicBezTo>
                    <a:pt x="14652" y="19043"/>
                    <a:pt x="15347" y="18694"/>
                    <a:pt x="16145" y="17946"/>
                  </a:cubicBezTo>
                  <a:cubicBezTo>
                    <a:pt x="17713" y="16445"/>
                    <a:pt x="20081" y="12442"/>
                    <a:pt x="20081" y="12442"/>
                  </a:cubicBezTo>
                  <a:cubicBezTo>
                    <a:pt x="17346" y="11175"/>
                    <a:pt x="16212" y="7839"/>
                    <a:pt x="16212" y="7839"/>
                  </a:cubicBezTo>
                  <a:lnTo>
                    <a:pt x="13310" y="11208"/>
                  </a:lnTo>
                  <a:cubicBezTo>
                    <a:pt x="13310" y="11208"/>
                    <a:pt x="6171" y="4704"/>
                    <a:pt x="4470" y="3102"/>
                  </a:cubicBezTo>
                  <a:cubicBezTo>
                    <a:pt x="2769" y="1501"/>
                    <a:pt x="1535" y="30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7857273" y="1182380"/>
              <a:ext cx="528571" cy="698927"/>
            </a:xfrm>
            <a:custGeom>
              <a:rect b="b" l="l" r="r" t="t"/>
              <a:pathLst>
                <a:path extrusionOk="0" h="34894" w="26320">
                  <a:moveTo>
                    <a:pt x="6272" y="0"/>
                  </a:moveTo>
                  <a:cubicBezTo>
                    <a:pt x="3570" y="1201"/>
                    <a:pt x="1168" y="2269"/>
                    <a:pt x="1" y="3002"/>
                  </a:cubicBezTo>
                  <a:cubicBezTo>
                    <a:pt x="1" y="3002"/>
                    <a:pt x="1535" y="11875"/>
                    <a:pt x="3069" y="15945"/>
                  </a:cubicBezTo>
                  <a:cubicBezTo>
                    <a:pt x="4437" y="19481"/>
                    <a:pt x="4737" y="33858"/>
                    <a:pt x="4737" y="33858"/>
                  </a:cubicBezTo>
                  <a:cubicBezTo>
                    <a:pt x="7884" y="34545"/>
                    <a:pt x="11090" y="34893"/>
                    <a:pt x="14295" y="34893"/>
                  </a:cubicBezTo>
                  <a:cubicBezTo>
                    <a:pt x="15915" y="34893"/>
                    <a:pt x="17535" y="34804"/>
                    <a:pt x="19148" y="34625"/>
                  </a:cubicBezTo>
                  <a:cubicBezTo>
                    <a:pt x="21616" y="34325"/>
                    <a:pt x="24018" y="33624"/>
                    <a:pt x="26253" y="32557"/>
                  </a:cubicBezTo>
                  <a:cubicBezTo>
                    <a:pt x="26253" y="32557"/>
                    <a:pt x="26319" y="21616"/>
                    <a:pt x="25419" y="14310"/>
                  </a:cubicBezTo>
                  <a:cubicBezTo>
                    <a:pt x="24485" y="7005"/>
                    <a:pt x="24785" y="3870"/>
                    <a:pt x="23117" y="2635"/>
                  </a:cubicBezTo>
                  <a:cubicBezTo>
                    <a:pt x="22016" y="1835"/>
                    <a:pt x="17280" y="767"/>
                    <a:pt x="17280" y="767"/>
                  </a:cubicBezTo>
                  <a:cubicBezTo>
                    <a:pt x="17113" y="1568"/>
                    <a:pt x="16779" y="2302"/>
                    <a:pt x="16346" y="3002"/>
                  </a:cubicBezTo>
                  <a:cubicBezTo>
                    <a:pt x="14711" y="2235"/>
                    <a:pt x="6272" y="0"/>
                    <a:pt x="627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8112502" y="1215109"/>
              <a:ext cx="221088" cy="687550"/>
            </a:xfrm>
            <a:custGeom>
              <a:rect b="b" l="l" r="r" t="t"/>
              <a:pathLst>
                <a:path extrusionOk="0" h="34326" w="11009">
                  <a:moveTo>
                    <a:pt x="7739" y="1"/>
                  </a:moveTo>
                  <a:cubicBezTo>
                    <a:pt x="8407" y="12810"/>
                    <a:pt x="4270" y="24018"/>
                    <a:pt x="1" y="32958"/>
                  </a:cubicBezTo>
                  <a:lnTo>
                    <a:pt x="2236" y="34325"/>
                  </a:lnTo>
                  <a:cubicBezTo>
                    <a:pt x="2236" y="34325"/>
                    <a:pt x="11008" y="18848"/>
                    <a:pt x="10375" y="1035"/>
                  </a:cubicBezTo>
                  <a:cubicBezTo>
                    <a:pt x="9607" y="434"/>
                    <a:pt x="8707" y="67"/>
                    <a:pt x="77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8200925" y="1206436"/>
              <a:ext cx="26830" cy="118277"/>
            </a:xfrm>
            <a:custGeom>
              <a:rect b="b" l="l" r="r" t="t"/>
              <a:pathLst>
                <a:path extrusionOk="0" h="5905" w="1336">
                  <a:moveTo>
                    <a:pt x="1" y="0"/>
                  </a:moveTo>
                  <a:lnTo>
                    <a:pt x="468" y="4403"/>
                  </a:lnTo>
                  <a:lnTo>
                    <a:pt x="1268" y="5904"/>
                  </a:lnTo>
                  <a:cubicBezTo>
                    <a:pt x="1268" y="5904"/>
                    <a:pt x="1335" y="1901"/>
                    <a:pt x="1268" y="9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200925" y="1206436"/>
              <a:ext cx="26830" cy="118277"/>
            </a:xfrm>
            <a:custGeom>
              <a:rect b="b" l="l" r="r" t="t"/>
              <a:pathLst>
                <a:path extrusionOk="0" h="5905" w="1336">
                  <a:moveTo>
                    <a:pt x="1" y="0"/>
                  </a:moveTo>
                  <a:lnTo>
                    <a:pt x="468" y="4403"/>
                  </a:lnTo>
                  <a:lnTo>
                    <a:pt x="1268" y="5904"/>
                  </a:lnTo>
                  <a:cubicBezTo>
                    <a:pt x="1268" y="5904"/>
                    <a:pt x="1335" y="1901"/>
                    <a:pt x="1268" y="9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8055568" y="1209761"/>
              <a:ext cx="133990" cy="128312"/>
            </a:xfrm>
            <a:custGeom>
              <a:rect b="b" l="l" r="r" t="t"/>
              <a:pathLst>
                <a:path extrusionOk="0" h="6406" w="6672">
                  <a:moveTo>
                    <a:pt x="1835" y="1"/>
                  </a:moveTo>
                  <a:lnTo>
                    <a:pt x="0" y="1302"/>
                  </a:lnTo>
                  <a:lnTo>
                    <a:pt x="6038" y="6405"/>
                  </a:lnTo>
                  <a:lnTo>
                    <a:pt x="6672" y="460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055568" y="1209761"/>
              <a:ext cx="133990" cy="128312"/>
            </a:xfrm>
            <a:custGeom>
              <a:rect b="b" l="l" r="r" t="t"/>
              <a:pathLst>
                <a:path extrusionOk="0" h="6406" w="6672">
                  <a:moveTo>
                    <a:pt x="1835" y="1"/>
                  </a:moveTo>
                  <a:lnTo>
                    <a:pt x="0" y="1302"/>
                  </a:lnTo>
                  <a:lnTo>
                    <a:pt x="6038" y="6405"/>
                  </a:lnTo>
                  <a:lnTo>
                    <a:pt x="6672" y="460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8184859" y="1159666"/>
              <a:ext cx="54283" cy="91717"/>
            </a:xfrm>
            <a:custGeom>
              <a:rect b="b" l="l" r="r" t="t"/>
              <a:pathLst>
                <a:path extrusionOk="0" h="4579" w="2703">
                  <a:moveTo>
                    <a:pt x="400" y="0"/>
                  </a:moveTo>
                  <a:lnTo>
                    <a:pt x="400" y="1568"/>
                  </a:lnTo>
                  <a:cubicBezTo>
                    <a:pt x="334" y="2435"/>
                    <a:pt x="200" y="3302"/>
                    <a:pt x="0" y="4170"/>
                  </a:cubicBezTo>
                  <a:cubicBezTo>
                    <a:pt x="717" y="4246"/>
                    <a:pt x="1649" y="4578"/>
                    <a:pt x="2150" y="4578"/>
                  </a:cubicBezTo>
                  <a:cubicBezTo>
                    <a:pt x="2302" y="4578"/>
                    <a:pt x="2414" y="4548"/>
                    <a:pt x="2469" y="4470"/>
                  </a:cubicBezTo>
                  <a:cubicBezTo>
                    <a:pt x="2702" y="4103"/>
                    <a:pt x="1902" y="967"/>
                    <a:pt x="4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7983211" y="1123572"/>
              <a:ext cx="201668" cy="163044"/>
            </a:xfrm>
            <a:custGeom>
              <a:rect b="b" l="l" r="r" t="t"/>
              <a:pathLst>
                <a:path extrusionOk="0" h="8140" w="10042">
                  <a:moveTo>
                    <a:pt x="3036" y="1"/>
                  </a:moveTo>
                  <a:cubicBezTo>
                    <a:pt x="2035" y="34"/>
                    <a:pt x="1" y="2936"/>
                    <a:pt x="1" y="2936"/>
                  </a:cubicBezTo>
                  <a:cubicBezTo>
                    <a:pt x="1" y="2936"/>
                    <a:pt x="634" y="3737"/>
                    <a:pt x="1869" y="5038"/>
                  </a:cubicBezTo>
                  <a:cubicBezTo>
                    <a:pt x="3336" y="6572"/>
                    <a:pt x="4137" y="8107"/>
                    <a:pt x="4671" y="8140"/>
                  </a:cubicBezTo>
                  <a:cubicBezTo>
                    <a:pt x="5238" y="8140"/>
                    <a:pt x="7206" y="6639"/>
                    <a:pt x="8373" y="6239"/>
                  </a:cubicBezTo>
                  <a:cubicBezTo>
                    <a:pt x="8798" y="6053"/>
                    <a:pt x="9244" y="5951"/>
                    <a:pt x="9694" y="5951"/>
                  </a:cubicBezTo>
                  <a:cubicBezTo>
                    <a:pt x="9810" y="5951"/>
                    <a:pt x="9925" y="5958"/>
                    <a:pt x="10041" y="5972"/>
                  </a:cubicBezTo>
                  <a:cubicBezTo>
                    <a:pt x="10041" y="5972"/>
                    <a:pt x="9374" y="4637"/>
                    <a:pt x="6772" y="3470"/>
                  </a:cubicBezTo>
                  <a:cubicBezTo>
                    <a:pt x="4170" y="2269"/>
                    <a:pt x="3136" y="1068"/>
                    <a:pt x="3036" y="535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8194238" y="1356761"/>
              <a:ext cx="96476" cy="387540"/>
            </a:xfrm>
            <a:custGeom>
              <a:rect b="b" l="l" r="r" t="t"/>
              <a:pathLst>
                <a:path extrusionOk="0" h="19348" w="4804">
                  <a:moveTo>
                    <a:pt x="1334" y="0"/>
                  </a:moveTo>
                  <a:lnTo>
                    <a:pt x="0" y="167"/>
                  </a:lnTo>
                  <a:cubicBezTo>
                    <a:pt x="434" y="4971"/>
                    <a:pt x="534" y="9807"/>
                    <a:pt x="367" y="14611"/>
                  </a:cubicBezTo>
                  <a:cubicBezTo>
                    <a:pt x="301" y="16138"/>
                    <a:pt x="2380" y="19348"/>
                    <a:pt x="2960" y="19348"/>
                  </a:cubicBezTo>
                  <a:cubicBezTo>
                    <a:pt x="2963" y="19348"/>
                    <a:pt x="2966" y="19348"/>
                    <a:pt x="2969" y="19348"/>
                  </a:cubicBezTo>
                  <a:cubicBezTo>
                    <a:pt x="3503" y="19281"/>
                    <a:pt x="4570" y="16379"/>
                    <a:pt x="4804" y="14678"/>
                  </a:cubicBezTo>
                  <a:cubicBezTo>
                    <a:pt x="4737" y="10508"/>
                    <a:pt x="2335" y="2235"/>
                    <a:pt x="13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8194238" y="1356761"/>
              <a:ext cx="28156" cy="14722"/>
            </a:xfrm>
            <a:custGeom>
              <a:rect b="b" l="l" r="r" t="t"/>
              <a:pathLst>
                <a:path extrusionOk="0" h="735" w="1402">
                  <a:moveTo>
                    <a:pt x="1334" y="0"/>
                  </a:moveTo>
                  <a:lnTo>
                    <a:pt x="0" y="167"/>
                  </a:lnTo>
                  <a:lnTo>
                    <a:pt x="67" y="734"/>
                  </a:lnTo>
                  <a:cubicBezTo>
                    <a:pt x="567" y="701"/>
                    <a:pt x="1034" y="501"/>
                    <a:pt x="1401" y="167"/>
                  </a:cubicBezTo>
                  <a:cubicBezTo>
                    <a:pt x="1368" y="101"/>
                    <a:pt x="1368" y="67"/>
                    <a:pt x="13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8174135" y="1294628"/>
              <a:ext cx="56291" cy="66860"/>
            </a:xfrm>
            <a:custGeom>
              <a:rect b="b" l="l" r="r" t="t"/>
              <a:pathLst>
                <a:path extrusionOk="0" h="3338" w="2803">
                  <a:moveTo>
                    <a:pt x="1802" y="0"/>
                  </a:moveTo>
                  <a:cubicBezTo>
                    <a:pt x="1435" y="0"/>
                    <a:pt x="1035" y="100"/>
                    <a:pt x="701" y="267"/>
                  </a:cubicBezTo>
                  <a:cubicBezTo>
                    <a:pt x="267" y="734"/>
                    <a:pt x="0" y="1368"/>
                    <a:pt x="0" y="2035"/>
                  </a:cubicBezTo>
                  <a:cubicBezTo>
                    <a:pt x="201" y="2535"/>
                    <a:pt x="568" y="2969"/>
                    <a:pt x="1001" y="3269"/>
                  </a:cubicBezTo>
                  <a:cubicBezTo>
                    <a:pt x="1150" y="3315"/>
                    <a:pt x="1307" y="3337"/>
                    <a:pt x="1464" y="3337"/>
                  </a:cubicBezTo>
                  <a:cubicBezTo>
                    <a:pt x="1766" y="3337"/>
                    <a:pt x="2073" y="3256"/>
                    <a:pt x="2335" y="3102"/>
                  </a:cubicBezTo>
                  <a:cubicBezTo>
                    <a:pt x="2702" y="2435"/>
                    <a:pt x="2802" y="1701"/>
                    <a:pt x="2602" y="968"/>
                  </a:cubicBezTo>
                  <a:cubicBezTo>
                    <a:pt x="2436" y="567"/>
                    <a:pt x="2169" y="234"/>
                    <a:pt x="18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7744068" y="1688958"/>
              <a:ext cx="409984" cy="583854"/>
            </a:xfrm>
            <a:custGeom>
              <a:rect b="b" l="l" r="r" t="t"/>
              <a:pathLst>
                <a:path extrusionOk="0" h="29149" w="20415">
                  <a:moveTo>
                    <a:pt x="2442" y="0"/>
                  </a:moveTo>
                  <a:cubicBezTo>
                    <a:pt x="2346" y="0"/>
                    <a:pt x="2246" y="36"/>
                    <a:pt x="2168" y="94"/>
                  </a:cubicBezTo>
                  <a:lnTo>
                    <a:pt x="1635" y="394"/>
                  </a:lnTo>
                  <a:cubicBezTo>
                    <a:pt x="1268" y="628"/>
                    <a:pt x="1034" y="1028"/>
                    <a:pt x="968" y="1495"/>
                  </a:cubicBezTo>
                  <a:lnTo>
                    <a:pt x="34" y="18507"/>
                  </a:lnTo>
                  <a:cubicBezTo>
                    <a:pt x="0" y="18641"/>
                    <a:pt x="67" y="18807"/>
                    <a:pt x="200" y="18908"/>
                  </a:cubicBezTo>
                  <a:lnTo>
                    <a:pt x="17980" y="29148"/>
                  </a:lnTo>
                  <a:lnTo>
                    <a:pt x="20415" y="10301"/>
                  </a:lnTo>
                  <a:lnTo>
                    <a:pt x="2635" y="61"/>
                  </a:lnTo>
                  <a:cubicBezTo>
                    <a:pt x="2580" y="19"/>
                    <a:pt x="2512" y="0"/>
                    <a:pt x="24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7744068" y="1688958"/>
              <a:ext cx="409984" cy="583854"/>
            </a:xfrm>
            <a:custGeom>
              <a:rect b="b" l="l" r="r" t="t"/>
              <a:pathLst>
                <a:path extrusionOk="0" h="29149" w="20415">
                  <a:moveTo>
                    <a:pt x="2442" y="0"/>
                  </a:moveTo>
                  <a:cubicBezTo>
                    <a:pt x="2346" y="0"/>
                    <a:pt x="2246" y="36"/>
                    <a:pt x="2168" y="94"/>
                  </a:cubicBezTo>
                  <a:lnTo>
                    <a:pt x="1635" y="394"/>
                  </a:lnTo>
                  <a:cubicBezTo>
                    <a:pt x="1268" y="628"/>
                    <a:pt x="1034" y="1028"/>
                    <a:pt x="968" y="1495"/>
                  </a:cubicBezTo>
                  <a:lnTo>
                    <a:pt x="34" y="18507"/>
                  </a:lnTo>
                  <a:cubicBezTo>
                    <a:pt x="0" y="18641"/>
                    <a:pt x="67" y="18807"/>
                    <a:pt x="200" y="18908"/>
                  </a:cubicBezTo>
                  <a:lnTo>
                    <a:pt x="17980" y="29148"/>
                  </a:lnTo>
                  <a:lnTo>
                    <a:pt x="20415" y="10301"/>
                  </a:lnTo>
                  <a:lnTo>
                    <a:pt x="2635" y="61"/>
                  </a:lnTo>
                  <a:cubicBezTo>
                    <a:pt x="2580" y="19"/>
                    <a:pt x="2512" y="0"/>
                    <a:pt x="24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8101316" y="1893805"/>
              <a:ext cx="78201" cy="379368"/>
            </a:xfrm>
            <a:custGeom>
              <a:rect b="b" l="l" r="r" t="t"/>
              <a:pathLst>
                <a:path extrusionOk="0" h="18940" w="3894">
                  <a:moveTo>
                    <a:pt x="2367" y="0"/>
                  </a:moveTo>
                  <a:cubicBezTo>
                    <a:pt x="2286" y="0"/>
                    <a:pt x="2202" y="23"/>
                    <a:pt x="2125" y="74"/>
                  </a:cubicBezTo>
                  <a:lnTo>
                    <a:pt x="1592" y="408"/>
                  </a:lnTo>
                  <a:cubicBezTo>
                    <a:pt x="1225" y="641"/>
                    <a:pt x="991" y="1042"/>
                    <a:pt x="925" y="1509"/>
                  </a:cubicBezTo>
                  <a:lnTo>
                    <a:pt x="24" y="18488"/>
                  </a:lnTo>
                  <a:cubicBezTo>
                    <a:pt x="0" y="18773"/>
                    <a:pt x="129" y="18939"/>
                    <a:pt x="325" y="18939"/>
                  </a:cubicBezTo>
                  <a:cubicBezTo>
                    <a:pt x="405" y="18939"/>
                    <a:pt x="495" y="18912"/>
                    <a:pt x="591" y="18854"/>
                  </a:cubicBezTo>
                  <a:lnTo>
                    <a:pt x="3293" y="17320"/>
                  </a:lnTo>
                  <a:cubicBezTo>
                    <a:pt x="3660" y="17087"/>
                    <a:pt x="3860" y="16653"/>
                    <a:pt x="3893" y="16219"/>
                  </a:cubicBezTo>
                  <a:lnTo>
                    <a:pt x="2793" y="441"/>
                  </a:lnTo>
                  <a:cubicBezTo>
                    <a:pt x="2817" y="193"/>
                    <a:pt x="2602" y="0"/>
                    <a:pt x="23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101316" y="1893805"/>
              <a:ext cx="78201" cy="379368"/>
            </a:xfrm>
            <a:custGeom>
              <a:rect b="b" l="l" r="r" t="t"/>
              <a:pathLst>
                <a:path extrusionOk="0" h="18940" w="3894">
                  <a:moveTo>
                    <a:pt x="2367" y="0"/>
                  </a:moveTo>
                  <a:cubicBezTo>
                    <a:pt x="2286" y="0"/>
                    <a:pt x="2202" y="23"/>
                    <a:pt x="2125" y="74"/>
                  </a:cubicBezTo>
                  <a:lnTo>
                    <a:pt x="1592" y="408"/>
                  </a:lnTo>
                  <a:cubicBezTo>
                    <a:pt x="1225" y="641"/>
                    <a:pt x="991" y="1042"/>
                    <a:pt x="925" y="1509"/>
                  </a:cubicBezTo>
                  <a:lnTo>
                    <a:pt x="24" y="18488"/>
                  </a:lnTo>
                  <a:cubicBezTo>
                    <a:pt x="0" y="18773"/>
                    <a:pt x="129" y="18939"/>
                    <a:pt x="325" y="18939"/>
                  </a:cubicBezTo>
                  <a:cubicBezTo>
                    <a:pt x="405" y="18939"/>
                    <a:pt x="495" y="18912"/>
                    <a:pt x="591" y="18854"/>
                  </a:cubicBezTo>
                  <a:lnTo>
                    <a:pt x="3293" y="17320"/>
                  </a:lnTo>
                  <a:cubicBezTo>
                    <a:pt x="3660" y="17087"/>
                    <a:pt x="3860" y="16653"/>
                    <a:pt x="3893" y="16219"/>
                  </a:cubicBezTo>
                  <a:lnTo>
                    <a:pt x="2793" y="441"/>
                  </a:lnTo>
                  <a:cubicBezTo>
                    <a:pt x="2817" y="193"/>
                    <a:pt x="2602" y="0"/>
                    <a:pt x="23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7974515" y="1999524"/>
              <a:ext cx="19440" cy="169714"/>
            </a:xfrm>
            <a:custGeom>
              <a:rect b="b" l="l" r="r" t="t"/>
              <a:pathLst>
                <a:path extrusionOk="0" h="8473" w="968">
                  <a:moveTo>
                    <a:pt x="734" y="0"/>
                  </a:moveTo>
                  <a:cubicBezTo>
                    <a:pt x="600" y="0"/>
                    <a:pt x="467" y="100"/>
                    <a:pt x="467" y="234"/>
                  </a:cubicBezTo>
                  <a:lnTo>
                    <a:pt x="0" y="8206"/>
                  </a:lnTo>
                  <a:cubicBezTo>
                    <a:pt x="0" y="8339"/>
                    <a:pt x="100" y="8439"/>
                    <a:pt x="234" y="8473"/>
                  </a:cubicBezTo>
                  <a:cubicBezTo>
                    <a:pt x="367" y="8473"/>
                    <a:pt x="467" y="8373"/>
                    <a:pt x="500" y="8239"/>
                  </a:cubicBezTo>
                  <a:lnTo>
                    <a:pt x="967" y="267"/>
                  </a:lnTo>
                  <a:cubicBezTo>
                    <a:pt x="967" y="134"/>
                    <a:pt x="867" y="33"/>
                    <a:pt x="7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7837854" y="1921346"/>
              <a:ext cx="19440" cy="169734"/>
            </a:xfrm>
            <a:custGeom>
              <a:rect b="b" l="l" r="r" t="t"/>
              <a:pathLst>
                <a:path extrusionOk="0" h="8474" w="968">
                  <a:moveTo>
                    <a:pt x="734" y="0"/>
                  </a:moveTo>
                  <a:cubicBezTo>
                    <a:pt x="601" y="0"/>
                    <a:pt x="467" y="100"/>
                    <a:pt x="467" y="234"/>
                  </a:cubicBezTo>
                  <a:lnTo>
                    <a:pt x="0" y="8206"/>
                  </a:lnTo>
                  <a:cubicBezTo>
                    <a:pt x="0" y="8340"/>
                    <a:pt x="100" y="8440"/>
                    <a:pt x="234" y="8473"/>
                  </a:cubicBezTo>
                  <a:cubicBezTo>
                    <a:pt x="367" y="8440"/>
                    <a:pt x="467" y="8340"/>
                    <a:pt x="501" y="8240"/>
                  </a:cubicBezTo>
                  <a:lnTo>
                    <a:pt x="968" y="267"/>
                  </a:lnTo>
                  <a:cubicBezTo>
                    <a:pt x="968" y="134"/>
                    <a:pt x="867" y="0"/>
                    <a:pt x="7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7754110" y="1688558"/>
              <a:ext cx="398618" cy="395833"/>
            </a:xfrm>
            <a:custGeom>
              <a:rect b="b" l="l" r="r" t="t"/>
              <a:pathLst>
                <a:path extrusionOk="0" h="19762" w="19849">
                  <a:moveTo>
                    <a:pt x="1914" y="1"/>
                  </a:moveTo>
                  <a:cubicBezTo>
                    <a:pt x="1825" y="1"/>
                    <a:pt x="1742" y="26"/>
                    <a:pt x="1668" y="81"/>
                  </a:cubicBezTo>
                  <a:lnTo>
                    <a:pt x="1135" y="381"/>
                  </a:lnTo>
                  <a:cubicBezTo>
                    <a:pt x="734" y="648"/>
                    <a:pt x="501" y="1048"/>
                    <a:pt x="468" y="1482"/>
                  </a:cubicBezTo>
                  <a:lnTo>
                    <a:pt x="101" y="8220"/>
                  </a:lnTo>
                  <a:cubicBezTo>
                    <a:pt x="1" y="9554"/>
                    <a:pt x="701" y="10822"/>
                    <a:pt x="1869" y="11489"/>
                  </a:cubicBezTo>
                  <a:lnTo>
                    <a:pt x="15912" y="19595"/>
                  </a:lnTo>
                  <a:cubicBezTo>
                    <a:pt x="16116" y="19709"/>
                    <a:pt x="16335" y="19762"/>
                    <a:pt x="16549" y="19762"/>
                  </a:cubicBezTo>
                  <a:cubicBezTo>
                    <a:pt x="17207" y="19762"/>
                    <a:pt x="17821" y="19266"/>
                    <a:pt x="17847" y="18561"/>
                  </a:cubicBezTo>
                  <a:lnTo>
                    <a:pt x="18214" y="11722"/>
                  </a:lnTo>
                  <a:cubicBezTo>
                    <a:pt x="18280" y="11289"/>
                    <a:pt x="18514" y="10888"/>
                    <a:pt x="18881" y="10655"/>
                  </a:cubicBezTo>
                  <a:lnTo>
                    <a:pt x="19414" y="10355"/>
                  </a:lnTo>
                  <a:cubicBezTo>
                    <a:pt x="19501" y="10290"/>
                    <a:pt x="19601" y="10253"/>
                    <a:pt x="19697" y="10253"/>
                  </a:cubicBezTo>
                  <a:cubicBezTo>
                    <a:pt x="19749" y="10253"/>
                    <a:pt x="19801" y="10264"/>
                    <a:pt x="19848" y="10288"/>
                  </a:cubicBezTo>
                  <a:lnTo>
                    <a:pt x="2135" y="47"/>
                  </a:lnTo>
                  <a:cubicBezTo>
                    <a:pt x="2060" y="17"/>
                    <a:pt x="1985" y="1"/>
                    <a:pt x="19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7754110" y="1688558"/>
              <a:ext cx="398618" cy="395833"/>
            </a:xfrm>
            <a:custGeom>
              <a:rect b="b" l="l" r="r" t="t"/>
              <a:pathLst>
                <a:path extrusionOk="0" h="19762" w="19849">
                  <a:moveTo>
                    <a:pt x="1914" y="1"/>
                  </a:moveTo>
                  <a:cubicBezTo>
                    <a:pt x="1825" y="1"/>
                    <a:pt x="1742" y="26"/>
                    <a:pt x="1668" y="81"/>
                  </a:cubicBezTo>
                  <a:lnTo>
                    <a:pt x="1135" y="381"/>
                  </a:lnTo>
                  <a:cubicBezTo>
                    <a:pt x="734" y="648"/>
                    <a:pt x="501" y="1048"/>
                    <a:pt x="468" y="1482"/>
                  </a:cubicBezTo>
                  <a:lnTo>
                    <a:pt x="101" y="8220"/>
                  </a:lnTo>
                  <a:cubicBezTo>
                    <a:pt x="1" y="9554"/>
                    <a:pt x="701" y="10822"/>
                    <a:pt x="1869" y="11489"/>
                  </a:cubicBezTo>
                  <a:lnTo>
                    <a:pt x="15912" y="19595"/>
                  </a:lnTo>
                  <a:cubicBezTo>
                    <a:pt x="16116" y="19709"/>
                    <a:pt x="16335" y="19762"/>
                    <a:pt x="16549" y="19762"/>
                  </a:cubicBezTo>
                  <a:cubicBezTo>
                    <a:pt x="17207" y="19762"/>
                    <a:pt x="17821" y="19266"/>
                    <a:pt x="17847" y="18561"/>
                  </a:cubicBezTo>
                  <a:lnTo>
                    <a:pt x="18214" y="11722"/>
                  </a:lnTo>
                  <a:cubicBezTo>
                    <a:pt x="18280" y="11289"/>
                    <a:pt x="18514" y="10888"/>
                    <a:pt x="18881" y="10655"/>
                  </a:cubicBezTo>
                  <a:lnTo>
                    <a:pt x="19414" y="10355"/>
                  </a:lnTo>
                  <a:cubicBezTo>
                    <a:pt x="19501" y="10290"/>
                    <a:pt x="19601" y="10253"/>
                    <a:pt x="19697" y="10253"/>
                  </a:cubicBezTo>
                  <a:cubicBezTo>
                    <a:pt x="19749" y="10253"/>
                    <a:pt x="19801" y="10264"/>
                    <a:pt x="19848" y="10288"/>
                  </a:cubicBezTo>
                  <a:lnTo>
                    <a:pt x="2135" y="47"/>
                  </a:lnTo>
                  <a:cubicBezTo>
                    <a:pt x="2060" y="17"/>
                    <a:pt x="1985" y="1"/>
                    <a:pt x="19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7895450" y="1963430"/>
              <a:ext cx="53620" cy="58828"/>
            </a:xfrm>
            <a:custGeom>
              <a:rect b="b" l="l" r="r" t="t"/>
              <a:pathLst>
                <a:path extrusionOk="0" h="2937" w="2670">
                  <a:moveTo>
                    <a:pt x="101" y="1"/>
                  </a:moveTo>
                  <a:lnTo>
                    <a:pt x="1" y="1435"/>
                  </a:lnTo>
                  <a:lnTo>
                    <a:pt x="2569" y="2936"/>
                  </a:lnTo>
                  <a:lnTo>
                    <a:pt x="2669" y="15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7697839" y="1251203"/>
              <a:ext cx="375824" cy="855241"/>
            </a:xfrm>
            <a:custGeom>
              <a:rect b="b" l="l" r="r" t="t"/>
              <a:pathLst>
                <a:path extrusionOk="0" h="42698" w="18714">
                  <a:moveTo>
                    <a:pt x="7940" y="0"/>
                  </a:moveTo>
                  <a:cubicBezTo>
                    <a:pt x="6539" y="801"/>
                    <a:pt x="5805" y="1268"/>
                    <a:pt x="4837" y="4036"/>
                  </a:cubicBezTo>
                  <a:cubicBezTo>
                    <a:pt x="4003" y="6471"/>
                    <a:pt x="434" y="20048"/>
                    <a:pt x="234" y="22049"/>
                  </a:cubicBezTo>
                  <a:cubicBezTo>
                    <a:pt x="1" y="24017"/>
                    <a:pt x="6972" y="36059"/>
                    <a:pt x="9274" y="38794"/>
                  </a:cubicBezTo>
                  <a:cubicBezTo>
                    <a:pt x="11542" y="41496"/>
                    <a:pt x="13477" y="42697"/>
                    <a:pt x="15111" y="42697"/>
                  </a:cubicBezTo>
                  <a:cubicBezTo>
                    <a:pt x="16746" y="42697"/>
                    <a:pt x="17346" y="42397"/>
                    <a:pt x="18013" y="41596"/>
                  </a:cubicBezTo>
                  <a:cubicBezTo>
                    <a:pt x="18714" y="40796"/>
                    <a:pt x="14578" y="37827"/>
                    <a:pt x="14211" y="37027"/>
                  </a:cubicBezTo>
                  <a:lnTo>
                    <a:pt x="14211" y="37027"/>
                  </a:lnTo>
                  <a:cubicBezTo>
                    <a:pt x="15061" y="37531"/>
                    <a:pt x="16001" y="37797"/>
                    <a:pt x="16974" y="37797"/>
                  </a:cubicBezTo>
                  <a:cubicBezTo>
                    <a:pt x="17031" y="37797"/>
                    <a:pt x="17089" y="37796"/>
                    <a:pt x="17146" y="37794"/>
                  </a:cubicBezTo>
                  <a:cubicBezTo>
                    <a:pt x="17446" y="37760"/>
                    <a:pt x="17813" y="37660"/>
                    <a:pt x="17847" y="37360"/>
                  </a:cubicBezTo>
                  <a:cubicBezTo>
                    <a:pt x="17880" y="37193"/>
                    <a:pt x="17780" y="36993"/>
                    <a:pt x="17613" y="36893"/>
                  </a:cubicBezTo>
                  <a:cubicBezTo>
                    <a:pt x="17480" y="36793"/>
                    <a:pt x="17313" y="36726"/>
                    <a:pt x="17146" y="36660"/>
                  </a:cubicBezTo>
                  <a:cubicBezTo>
                    <a:pt x="15979" y="36193"/>
                    <a:pt x="15178" y="35159"/>
                    <a:pt x="14044" y="34658"/>
                  </a:cubicBezTo>
                  <a:cubicBezTo>
                    <a:pt x="13610" y="34458"/>
                    <a:pt x="13143" y="34325"/>
                    <a:pt x="12710" y="34158"/>
                  </a:cubicBezTo>
                  <a:cubicBezTo>
                    <a:pt x="11742" y="33724"/>
                    <a:pt x="11342" y="32857"/>
                    <a:pt x="10908" y="31956"/>
                  </a:cubicBezTo>
                  <a:cubicBezTo>
                    <a:pt x="9541" y="28887"/>
                    <a:pt x="8373" y="25718"/>
                    <a:pt x="7439" y="22449"/>
                  </a:cubicBezTo>
                  <a:lnTo>
                    <a:pt x="11475" y="9073"/>
                  </a:lnTo>
                  <a:cubicBezTo>
                    <a:pt x="11909" y="6004"/>
                    <a:pt x="10708" y="0"/>
                    <a:pt x="794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691814" y="1243171"/>
              <a:ext cx="249887" cy="557255"/>
            </a:xfrm>
            <a:custGeom>
              <a:rect b="b" l="l" r="r" t="t"/>
              <a:pathLst>
                <a:path extrusionOk="0" h="27821" w="12443">
                  <a:moveTo>
                    <a:pt x="8240" y="1"/>
                  </a:moveTo>
                  <a:cubicBezTo>
                    <a:pt x="7272" y="268"/>
                    <a:pt x="6438" y="601"/>
                    <a:pt x="5171" y="3503"/>
                  </a:cubicBezTo>
                  <a:cubicBezTo>
                    <a:pt x="3936" y="6439"/>
                    <a:pt x="1401" y="17413"/>
                    <a:pt x="934" y="19014"/>
                  </a:cubicBezTo>
                  <a:cubicBezTo>
                    <a:pt x="467" y="20649"/>
                    <a:pt x="0" y="22650"/>
                    <a:pt x="501" y="23951"/>
                  </a:cubicBezTo>
                  <a:cubicBezTo>
                    <a:pt x="1134" y="25286"/>
                    <a:pt x="1868" y="26586"/>
                    <a:pt x="2636" y="27821"/>
                  </a:cubicBezTo>
                  <a:cubicBezTo>
                    <a:pt x="3536" y="26920"/>
                    <a:pt x="4604" y="26220"/>
                    <a:pt x="5771" y="25753"/>
                  </a:cubicBezTo>
                  <a:cubicBezTo>
                    <a:pt x="6527" y="25464"/>
                    <a:pt x="7141" y="25379"/>
                    <a:pt x="7602" y="25379"/>
                  </a:cubicBezTo>
                  <a:cubicBezTo>
                    <a:pt x="8260" y="25379"/>
                    <a:pt x="8606" y="25552"/>
                    <a:pt x="8606" y="25552"/>
                  </a:cubicBezTo>
                  <a:lnTo>
                    <a:pt x="8006" y="22717"/>
                  </a:lnTo>
                  <a:lnTo>
                    <a:pt x="12176" y="9674"/>
                  </a:lnTo>
                  <a:cubicBezTo>
                    <a:pt x="12443" y="7139"/>
                    <a:pt x="12443" y="534"/>
                    <a:pt x="82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5673422" y="1883930"/>
              <a:ext cx="2093440" cy="1204003"/>
            </a:xfrm>
            <a:custGeom>
              <a:rect b="b" l="l" r="r" t="t"/>
              <a:pathLst>
                <a:path extrusionOk="0" h="60110" w="104242">
                  <a:moveTo>
                    <a:pt x="70617" y="0"/>
                  </a:moveTo>
                  <a:lnTo>
                    <a:pt x="0" y="40763"/>
                  </a:lnTo>
                  <a:lnTo>
                    <a:pt x="33658" y="60110"/>
                  </a:lnTo>
                  <a:lnTo>
                    <a:pt x="104241" y="19381"/>
                  </a:lnTo>
                  <a:lnTo>
                    <a:pt x="7061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5673422" y="1883930"/>
              <a:ext cx="2093440" cy="1204003"/>
            </a:xfrm>
            <a:custGeom>
              <a:rect b="b" l="l" r="r" t="t"/>
              <a:pathLst>
                <a:path extrusionOk="0" h="60110" w="104242">
                  <a:moveTo>
                    <a:pt x="70617" y="0"/>
                  </a:moveTo>
                  <a:lnTo>
                    <a:pt x="0" y="40763"/>
                  </a:lnTo>
                  <a:lnTo>
                    <a:pt x="33658" y="60110"/>
                  </a:lnTo>
                  <a:lnTo>
                    <a:pt x="104241" y="19381"/>
                  </a:lnTo>
                  <a:lnTo>
                    <a:pt x="706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5673422" y="2700393"/>
              <a:ext cx="675937" cy="1280858"/>
            </a:xfrm>
            <a:custGeom>
              <a:rect b="b" l="l" r="r" t="t"/>
              <a:pathLst>
                <a:path extrusionOk="0" h="63947" w="33658">
                  <a:moveTo>
                    <a:pt x="0" y="1"/>
                  </a:moveTo>
                  <a:lnTo>
                    <a:pt x="0" y="44566"/>
                  </a:lnTo>
                  <a:lnTo>
                    <a:pt x="2035" y="45734"/>
                  </a:lnTo>
                  <a:lnTo>
                    <a:pt x="2035" y="12843"/>
                  </a:lnTo>
                  <a:lnTo>
                    <a:pt x="31623" y="29856"/>
                  </a:lnTo>
                  <a:lnTo>
                    <a:pt x="31623" y="62746"/>
                  </a:lnTo>
                  <a:lnTo>
                    <a:pt x="33658" y="63947"/>
                  </a:lnTo>
                  <a:lnTo>
                    <a:pt x="33658" y="19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5673422" y="2700393"/>
              <a:ext cx="675937" cy="1280858"/>
            </a:xfrm>
            <a:custGeom>
              <a:rect b="b" l="l" r="r" t="t"/>
              <a:pathLst>
                <a:path extrusionOk="0" h="63947" w="33658">
                  <a:moveTo>
                    <a:pt x="0" y="1"/>
                  </a:moveTo>
                  <a:lnTo>
                    <a:pt x="0" y="44566"/>
                  </a:lnTo>
                  <a:lnTo>
                    <a:pt x="2035" y="45734"/>
                  </a:lnTo>
                  <a:lnTo>
                    <a:pt x="2035" y="12843"/>
                  </a:lnTo>
                  <a:lnTo>
                    <a:pt x="31623" y="29856"/>
                  </a:lnTo>
                  <a:lnTo>
                    <a:pt x="31623" y="62746"/>
                  </a:lnTo>
                  <a:lnTo>
                    <a:pt x="33658" y="63947"/>
                  </a:lnTo>
                  <a:lnTo>
                    <a:pt x="33658" y="19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5714290" y="2957639"/>
              <a:ext cx="40868" cy="658807"/>
            </a:xfrm>
            <a:custGeom>
              <a:rect b="b" l="l" r="r" t="t"/>
              <a:pathLst>
                <a:path extrusionOk="0" h="32891" w="2035">
                  <a:moveTo>
                    <a:pt x="0" y="0"/>
                  </a:moveTo>
                  <a:lnTo>
                    <a:pt x="0" y="32891"/>
                  </a:lnTo>
                  <a:lnTo>
                    <a:pt x="2035" y="31723"/>
                  </a:lnTo>
                  <a:lnTo>
                    <a:pt x="2035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5714290" y="2957639"/>
              <a:ext cx="40868" cy="658807"/>
            </a:xfrm>
            <a:custGeom>
              <a:rect b="b" l="l" r="r" t="t"/>
              <a:pathLst>
                <a:path extrusionOk="0" h="32891" w="2035">
                  <a:moveTo>
                    <a:pt x="0" y="0"/>
                  </a:moveTo>
                  <a:lnTo>
                    <a:pt x="0" y="32891"/>
                  </a:lnTo>
                  <a:lnTo>
                    <a:pt x="2035" y="31723"/>
                  </a:lnTo>
                  <a:lnTo>
                    <a:pt x="2035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6349339" y="2272112"/>
              <a:ext cx="1417523" cy="1709140"/>
            </a:xfrm>
            <a:custGeom>
              <a:rect b="b" l="l" r="r" t="t"/>
              <a:pathLst>
                <a:path extrusionOk="0" h="85329" w="70585">
                  <a:moveTo>
                    <a:pt x="70584" y="1"/>
                  </a:moveTo>
                  <a:lnTo>
                    <a:pt x="1" y="40730"/>
                  </a:lnTo>
                  <a:lnTo>
                    <a:pt x="1" y="85329"/>
                  </a:lnTo>
                  <a:lnTo>
                    <a:pt x="2035" y="84128"/>
                  </a:lnTo>
                  <a:lnTo>
                    <a:pt x="2035" y="51238"/>
                  </a:lnTo>
                  <a:lnTo>
                    <a:pt x="68550" y="12843"/>
                  </a:lnTo>
                  <a:lnTo>
                    <a:pt x="68550" y="45734"/>
                  </a:lnTo>
                  <a:lnTo>
                    <a:pt x="70584" y="44566"/>
                  </a:lnTo>
                  <a:lnTo>
                    <a:pt x="7058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6349339" y="2272112"/>
              <a:ext cx="1417523" cy="1709140"/>
            </a:xfrm>
            <a:custGeom>
              <a:rect b="b" l="l" r="r" t="t"/>
              <a:pathLst>
                <a:path extrusionOk="0" h="85329" w="70585">
                  <a:moveTo>
                    <a:pt x="70584" y="1"/>
                  </a:moveTo>
                  <a:lnTo>
                    <a:pt x="1" y="40730"/>
                  </a:lnTo>
                  <a:lnTo>
                    <a:pt x="1" y="85329"/>
                  </a:lnTo>
                  <a:lnTo>
                    <a:pt x="2035" y="84128"/>
                  </a:lnTo>
                  <a:lnTo>
                    <a:pt x="2035" y="51238"/>
                  </a:lnTo>
                  <a:lnTo>
                    <a:pt x="68550" y="12843"/>
                  </a:lnTo>
                  <a:lnTo>
                    <a:pt x="68550" y="45734"/>
                  </a:lnTo>
                  <a:lnTo>
                    <a:pt x="70584" y="44566"/>
                  </a:lnTo>
                  <a:lnTo>
                    <a:pt x="70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7685106" y="2529357"/>
              <a:ext cx="40888" cy="658807"/>
            </a:xfrm>
            <a:custGeom>
              <a:rect b="b" l="l" r="r" t="t"/>
              <a:pathLst>
                <a:path extrusionOk="0" h="32891" w="2036">
                  <a:moveTo>
                    <a:pt x="2036" y="0"/>
                  </a:moveTo>
                  <a:lnTo>
                    <a:pt x="1" y="1168"/>
                  </a:lnTo>
                  <a:lnTo>
                    <a:pt x="1" y="31723"/>
                  </a:lnTo>
                  <a:lnTo>
                    <a:pt x="2036" y="3289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7685106" y="2529357"/>
              <a:ext cx="40888" cy="658807"/>
            </a:xfrm>
            <a:custGeom>
              <a:rect b="b" l="l" r="r" t="t"/>
              <a:pathLst>
                <a:path extrusionOk="0" h="32891" w="2036">
                  <a:moveTo>
                    <a:pt x="2036" y="0"/>
                  </a:moveTo>
                  <a:lnTo>
                    <a:pt x="1" y="1168"/>
                  </a:lnTo>
                  <a:lnTo>
                    <a:pt x="1" y="31723"/>
                  </a:lnTo>
                  <a:lnTo>
                    <a:pt x="2036" y="3289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6121583" y="2425121"/>
              <a:ext cx="546646" cy="313389"/>
            </a:xfrm>
            <a:custGeom>
              <a:rect b="b" l="l" r="r" t="t"/>
              <a:pathLst>
                <a:path extrusionOk="0" h="15646" w="27220">
                  <a:moveTo>
                    <a:pt x="11646" y="1"/>
                  </a:moveTo>
                  <a:cubicBezTo>
                    <a:pt x="11500" y="1"/>
                    <a:pt x="11358" y="34"/>
                    <a:pt x="11242" y="101"/>
                  </a:cubicBezTo>
                  <a:lnTo>
                    <a:pt x="234" y="6439"/>
                  </a:lnTo>
                  <a:cubicBezTo>
                    <a:pt x="0" y="6505"/>
                    <a:pt x="0" y="6839"/>
                    <a:pt x="234" y="6906"/>
                  </a:cubicBezTo>
                  <a:lnTo>
                    <a:pt x="15178" y="15545"/>
                  </a:lnTo>
                  <a:cubicBezTo>
                    <a:pt x="15311" y="15612"/>
                    <a:pt x="15453" y="15645"/>
                    <a:pt x="15595" y="15645"/>
                  </a:cubicBezTo>
                  <a:cubicBezTo>
                    <a:pt x="15736" y="15645"/>
                    <a:pt x="15878" y="15612"/>
                    <a:pt x="16012" y="15545"/>
                  </a:cubicBezTo>
                  <a:lnTo>
                    <a:pt x="26986" y="9207"/>
                  </a:lnTo>
                  <a:cubicBezTo>
                    <a:pt x="27220" y="9107"/>
                    <a:pt x="27220" y="8807"/>
                    <a:pt x="26986" y="8707"/>
                  </a:cubicBezTo>
                  <a:lnTo>
                    <a:pt x="12075" y="101"/>
                  </a:lnTo>
                  <a:cubicBezTo>
                    <a:pt x="11942" y="34"/>
                    <a:pt x="11792" y="1"/>
                    <a:pt x="116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6121583" y="2409097"/>
              <a:ext cx="547308" cy="314030"/>
            </a:xfrm>
            <a:custGeom>
              <a:rect b="b" l="l" r="r" t="t"/>
              <a:pathLst>
                <a:path extrusionOk="0" h="15678" w="27253">
                  <a:moveTo>
                    <a:pt x="11646" y="0"/>
                  </a:moveTo>
                  <a:cubicBezTo>
                    <a:pt x="11500" y="0"/>
                    <a:pt x="11358" y="33"/>
                    <a:pt x="11242" y="100"/>
                  </a:cubicBezTo>
                  <a:lnTo>
                    <a:pt x="234" y="6471"/>
                  </a:lnTo>
                  <a:cubicBezTo>
                    <a:pt x="0" y="6538"/>
                    <a:pt x="0" y="6872"/>
                    <a:pt x="234" y="6938"/>
                  </a:cubicBezTo>
                  <a:lnTo>
                    <a:pt x="15178" y="15578"/>
                  </a:lnTo>
                  <a:cubicBezTo>
                    <a:pt x="15311" y="15645"/>
                    <a:pt x="15453" y="15678"/>
                    <a:pt x="15595" y="15678"/>
                  </a:cubicBezTo>
                  <a:cubicBezTo>
                    <a:pt x="15736" y="15678"/>
                    <a:pt x="15878" y="15645"/>
                    <a:pt x="16012" y="15578"/>
                  </a:cubicBezTo>
                  <a:lnTo>
                    <a:pt x="27019" y="9240"/>
                  </a:lnTo>
                  <a:cubicBezTo>
                    <a:pt x="27253" y="9107"/>
                    <a:pt x="27253" y="8873"/>
                    <a:pt x="27019" y="8740"/>
                  </a:cubicBezTo>
                  <a:lnTo>
                    <a:pt x="12075" y="100"/>
                  </a:lnTo>
                  <a:cubicBezTo>
                    <a:pt x="11942" y="33"/>
                    <a:pt x="11792" y="0"/>
                    <a:pt x="1164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6136986" y="2409097"/>
              <a:ext cx="515839" cy="291316"/>
            </a:xfrm>
            <a:custGeom>
              <a:rect b="b" l="l" r="r" t="t"/>
              <a:pathLst>
                <a:path extrusionOk="0" h="14544" w="25686">
                  <a:moveTo>
                    <a:pt x="10875" y="0"/>
                  </a:moveTo>
                  <a:cubicBezTo>
                    <a:pt x="10725" y="0"/>
                    <a:pt x="10575" y="33"/>
                    <a:pt x="10441" y="100"/>
                  </a:cubicBezTo>
                  <a:lnTo>
                    <a:pt x="0" y="6138"/>
                  </a:lnTo>
                  <a:lnTo>
                    <a:pt x="14411" y="14444"/>
                  </a:lnTo>
                  <a:cubicBezTo>
                    <a:pt x="14544" y="14510"/>
                    <a:pt x="14686" y="14544"/>
                    <a:pt x="14828" y="14544"/>
                  </a:cubicBezTo>
                  <a:cubicBezTo>
                    <a:pt x="14969" y="14544"/>
                    <a:pt x="15111" y="14510"/>
                    <a:pt x="15245" y="14444"/>
                  </a:cubicBezTo>
                  <a:lnTo>
                    <a:pt x="25685" y="8406"/>
                  </a:lnTo>
                  <a:lnTo>
                    <a:pt x="11308" y="100"/>
                  </a:lnTo>
                  <a:cubicBezTo>
                    <a:pt x="11175" y="33"/>
                    <a:pt x="11025" y="0"/>
                    <a:pt x="108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6120900" y="2379032"/>
              <a:ext cx="547328" cy="313369"/>
            </a:xfrm>
            <a:custGeom>
              <a:rect b="b" l="l" r="r" t="t"/>
              <a:pathLst>
                <a:path extrusionOk="0" h="15645" w="27254">
                  <a:moveTo>
                    <a:pt x="11659" y="0"/>
                  </a:moveTo>
                  <a:cubicBezTo>
                    <a:pt x="11517" y="0"/>
                    <a:pt x="11376" y="33"/>
                    <a:pt x="11242" y="100"/>
                  </a:cubicBezTo>
                  <a:lnTo>
                    <a:pt x="234" y="6438"/>
                  </a:lnTo>
                  <a:cubicBezTo>
                    <a:pt x="1" y="6505"/>
                    <a:pt x="34" y="6838"/>
                    <a:pt x="268" y="6938"/>
                  </a:cubicBezTo>
                  <a:lnTo>
                    <a:pt x="15212" y="15544"/>
                  </a:lnTo>
                  <a:cubicBezTo>
                    <a:pt x="15345" y="15611"/>
                    <a:pt x="15487" y="15645"/>
                    <a:pt x="15629" y="15645"/>
                  </a:cubicBezTo>
                  <a:cubicBezTo>
                    <a:pt x="15770" y="15645"/>
                    <a:pt x="15912" y="15611"/>
                    <a:pt x="16046" y="15544"/>
                  </a:cubicBezTo>
                  <a:lnTo>
                    <a:pt x="27020" y="9207"/>
                  </a:lnTo>
                  <a:cubicBezTo>
                    <a:pt x="27254" y="9140"/>
                    <a:pt x="27254" y="8806"/>
                    <a:pt x="27020" y="8706"/>
                  </a:cubicBezTo>
                  <a:lnTo>
                    <a:pt x="12076" y="100"/>
                  </a:lnTo>
                  <a:cubicBezTo>
                    <a:pt x="11943" y="33"/>
                    <a:pt x="11801" y="0"/>
                    <a:pt x="1165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5920678" y="2621415"/>
              <a:ext cx="267238" cy="152508"/>
            </a:xfrm>
            <a:custGeom>
              <a:rect b="b" l="l" r="r" t="t"/>
              <a:pathLst>
                <a:path extrusionOk="0" h="7614" w="13307">
                  <a:moveTo>
                    <a:pt x="1439" y="0"/>
                  </a:moveTo>
                  <a:cubicBezTo>
                    <a:pt x="972" y="0"/>
                    <a:pt x="0" y="662"/>
                    <a:pt x="264" y="808"/>
                  </a:cubicBezTo>
                  <a:lnTo>
                    <a:pt x="11338" y="7213"/>
                  </a:lnTo>
                  <a:lnTo>
                    <a:pt x="13240" y="7613"/>
                  </a:lnTo>
                  <a:cubicBezTo>
                    <a:pt x="13273" y="7613"/>
                    <a:pt x="13307" y="7580"/>
                    <a:pt x="13307" y="7513"/>
                  </a:cubicBezTo>
                  <a:lnTo>
                    <a:pt x="12706" y="6446"/>
                  </a:lnTo>
                  <a:lnTo>
                    <a:pt x="1598" y="41"/>
                  </a:lnTo>
                  <a:cubicBezTo>
                    <a:pt x="1558" y="13"/>
                    <a:pt x="1503" y="0"/>
                    <a:pt x="14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5932004" y="2600183"/>
              <a:ext cx="19440" cy="24076"/>
            </a:xfrm>
            <a:custGeom>
              <a:rect b="b" l="l" r="r" t="t"/>
              <a:pathLst>
                <a:path extrusionOk="0" h="1202" w="968">
                  <a:moveTo>
                    <a:pt x="734" y="0"/>
                  </a:moveTo>
                  <a:cubicBezTo>
                    <a:pt x="667" y="0"/>
                    <a:pt x="567" y="0"/>
                    <a:pt x="500" y="67"/>
                  </a:cubicBezTo>
                  <a:cubicBezTo>
                    <a:pt x="200" y="267"/>
                    <a:pt x="33" y="567"/>
                    <a:pt x="0" y="934"/>
                  </a:cubicBezTo>
                  <a:cubicBezTo>
                    <a:pt x="0" y="968"/>
                    <a:pt x="0" y="1034"/>
                    <a:pt x="0" y="1068"/>
                  </a:cubicBezTo>
                  <a:lnTo>
                    <a:pt x="0" y="1101"/>
                  </a:lnTo>
                  <a:cubicBezTo>
                    <a:pt x="0" y="1101"/>
                    <a:pt x="33" y="1134"/>
                    <a:pt x="33" y="1168"/>
                  </a:cubicBezTo>
                  <a:lnTo>
                    <a:pt x="67" y="1168"/>
                  </a:lnTo>
                  <a:lnTo>
                    <a:pt x="134" y="1201"/>
                  </a:lnTo>
                  <a:cubicBezTo>
                    <a:pt x="234" y="1201"/>
                    <a:pt x="334" y="1201"/>
                    <a:pt x="434" y="1134"/>
                  </a:cubicBezTo>
                  <a:cubicBezTo>
                    <a:pt x="734" y="934"/>
                    <a:pt x="901" y="601"/>
                    <a:pt x="934" y="267"/>
                  </a:cubicBezTo>
                  <a:cubicBezTo>
                    <a:pt x="934" y="167"/>
                    <a:pt x="934" y="100"/>
                    <a:pt x="934" y="34"/>
                  </a:cubicBezTo>
                  <a:lnTo>
                    <a:pt x="967" y="34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5934013" y="2600844"/>
              <a:ext cx="229784" cy="147681"/>
            </a:xfrm>
            <a:custGeom>
              <a:rect b="b" l="l" r="r" t="t"/>
              <a:pathLst>
                <a:path extrusionOk="0" h="7373" w="11442">
                  <a:moveTo>
                    <a:pt x="767" y="1"/>
                  </a:moveTo>
                  <a:cubicBezTo>
                    <a:pt x="667" y="1"/>
                    <a:pt x="601" y="34"/>
                    <a:pt x="534" y="67"/>
                  </a:cubicBezTo>
                  <a:cubicBezTo>
                    <a:pt x="234" y="267"/>
                    <a:pt x="34" y="568"/>
                    <a:pt x="34" y="935"/>
                  </a:cubicBezTo>
                  <a:cubicBezTo>
                    <a:pt x="0" y="1035"/>
                    <a:pt x="34" y="1135"/>
                    <a:pt x="100" y="1235"/>
                  </a:cubicBezTo>
                  <a:lnTo>
                    <a:pt x="167" y="1268"/>
                  </a:lnTo>
                  <a:lnTo>
                    <a:pt x="10608" y="7306"/>
                  </a:lnTo>
                  <a:lnTo>
                    <a:pt x="10741" y="7373"/>
                  </a:lnTo>
                  <a:lnTo>
                    <a:pt x="11442" y="6138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6147028" y="2723007"/>
              <a:ext cx="20123" cy="26279"/>
            </a:xfrm>
            <a:custGeom>
              <a:rect b="b" l="l" r="r" t="t"/>
              <a:pathLst>
                <a:path extrusionOk="0" h="1312" w="1002">
                  <a:moveTo>
                    <a:pt x="725" y="0"/>
                  </a:moveTo>
                  <a:cubicBezTo>
                    <a:pt x="657" y="0"/>
                    <a:pt x="580" y="23"/>
                    <a:pt x="501" y="73"/>
                  </a:cubicBezTo>
                  <a:cubicBezTo>
                    <a:pt x="201" y="239"/>
                    <a:pt x="1" y="573"/>
                    <a:pt x="1" y="940"/>
                  </a:cubicBezTo>
                  <a:cubicBezTo>
                    <a:pt x="1" y="1176"/>
                    <a:pt x="101" y="1312"/>
                    <a:pt x="266" y="1312"/>
                  </a:cubicBezTo>
                  <a:cubicBezTo>
                    <a:pt x="334" y="1312"/>
                    <a:pt x="413" y="1289"/>
                    <a:pt x="501" y="1240"/>
                  </a:cubicBezTo>
                  <a:cubicBezTo>
                    <a:pt x="801" y="1040"/>
                    <a:pt x="968" y="706"/>
                    <a:pt x="1001" y="340"/>
                  </a:cubicBezTo>
                  <a:cubicBezTo>
                    <a:pt x="1001" y="129"/>
                    <a:pt x="886" y="0"/>
                    <a:pt x="7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6147028" y="2723608"/>
              <a:ext cx="32855" cy="30265"/>
            </a:xfrm>
            <a:custGeom>
              <a:rect b="b" l="l" r="r" t="t"/>
              <a:pathLst>
                <a:path extrusionOk="0" h="1511" w="1636">
                  <a:moveTo>
                    <a:pt x="718" y="1"/>
                  </a:moveTo>
                  <a:cubicBezTo>
                    <a:pt x="643" y="1"/>
                    <a:pt x="568" y="26"/>
                    <a:pt x="501" y="76"/>
                  </a:cubicBezTo>
                  <a:cubicBezTo>
                    <a:pt x="234" y="276"/>
                    <a:pt x="34" y="610"/>
                    <a:pt x="1" y="943"/>
                  </a:cubicBezTo>
                  <a:cubicBezTo>
                    <a:pt x="1" y="1143"/>
                    <a:pt x="101" y="1277"/>
                    <a:pt x="201" y="1310"/>
                  </a:cubicBezTo>
                  <a:lnTo>
                    <a:pt x="234" y="1310"/>
                  </a:lnTo>
                  <a:lnTo>
                    <a:pt x="1168" y="1510"/>
                  </a:lnTo>
                  <a:cubicBezTo>
                    <a:pt x="1235" y="1510"/>
                    <a:pt x="1302" y="1510"/>
                    <a:pt x="1335" y="1477"/>
                  </a:cubicBezTo>
                  <a:cubicBezTo>
                    <a:pt x="1535" y="1344"/>
                    <a:pt x="1635" y="1177"/>
                    <a:pt x="1635" y="977"/>
                  </a:cubicBezTo>
                  <a:cubicBezTo>
                    <a:pt x="1635" y="910"/>
                    <a:pt x="1635" y="843"/>
                    <a:pt x="1569" y="777"/>
                  </a:cubicBezTo>
                  <a:lnTo>
                    <a:pt x="935" y="76"/>
                  </a:lnTo>
                  <a:cubicBezTo>
                    <a:pt x="868" y="26"/>
                    <a:pt x="793" y="1"/>
                    <a:pt x="7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6005687" y="2646453"/>
              <a:ext cx="166143" cy="98067"/>
            </a:xfrm>
            <a:custGeom>
              <a:rect b="b" l="l" r="r" t="t"/>
              <a:pathLst>
                <a:path extrusionOk="0" h="4896" w="8273">
                  <a:moveTo>
                    <a:pt x="251" y="0"/>
                  </a:moveTo>
                  <a:cubicBezTo>
                    <a:pt x="234" y="0"/>
                    <a:pt x="217" y="9"/>
                    <a:pt x="201" y="25"/>
                  </a:cubicBezTo>
                  <a:cubicBezTo>
                    <a:pt x="67" y="92"/>
                    <a:pt x="0" y="192"/>
                    <a:pt x="0" y="325"/>
                  </a:cubicBezTo>
                  <a:cubicBezTo>
                    <a:pt x="0" y="359"/>
                    <a:pt x="0" y="392"/>
                    <a:pt x="34" y="426"/>
                  </a:cubicBezTo>
                  <a:lnTo>
                    <a:pt x="7773" y="4895"/>
                  </a:lnTo>
                  <a:lnTo>
                    <a:pt x="8273" y="4595"/>
                  </a:lnTo>
                  <a:lnTo>
                    <a:pt x="334" y="25"/>
                  </a:lnTo>
                  <a:lnTo>
                    <a:pt x="301" y="25"/>
                  </a:lnTo>
                  <a:cubicBezTo>
                    <a:pt x="284" y="9"/>
                    <a:pt x="267" y="0"/>
                    <a:pt x="2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6147711" y="2727794"/>
              <a:ext cx="24802" cy="16725"/>
            </a:xfrm>
            <a:custGeom>
              <a:rect b="b" l="l" r="r" t="t"/>
              <a:pathLst>
                <a:path extrusionOk="0" h="835" w="1235">
                  <a:moveTo>
                    <a:pt x="234" y="0"/>
                  </a:moveTo>
                  <a:cubicBezTo>
                    <a:pt x="134" y="101"/>
                    <a:pt x="33" y="267"/>
                    <a:pt x="0" y="434"/>
                  </a:cubicBezTo>
                  <a:lnTo>
                    <a:pt x="701" y="834"/>
                  </a:lnTo>
                  <a:lnTo>
                    <a:pt x="1234" y="56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6158414" y="2731460"/>
              <a:ext cx="26147" cy="22414"/>
            </a:xfrm>
            <a:custGeom>
              <a:rect b="b" l="l" r="r" t="t"/>
              <a:pathLst>
                <a:path extrusionOk="0" h="1119" w="1302">
                  <a:moveTo>
                    <a:pt x="535" y="1"/>
                  </a:moveTo>
                  <a:cubicBezTo>
                    <a:pt x="484" y="1"/>
                    <a:pt x="434" y="18"/>
                    <a:pt x="401" y="51"/>
                  </a:cubicBezTo>
                  <a:cubicBezTo>
                    <a:pt x="168" y="218"/>
                    <a:pt x="34" y="418"/>
                    <a:pt x="34" y="685"/>
                  </a:cubicBezTo>
                  <a:cubicBezTo>
                    <a:pt x="1" y="785"/>
                    <a:pt x="68" y="885"/>
                    <a:pt x="168" y="918"/>
                  </a:cubicBezTo>
                  <a:lnTo>
                    <a:pt x="201" y="918"/>
                  </a:lnTo>
                  <a:lnTo>
                    <a:pt x="1068" y="1118"/>
                  </a:lnTo>
                  <a:cubicBezTo>
                    <a:pt x="1102" y="1118"/>
                    <a:pt x="1135" y="1118"/>
                    <a:pt x="1168" y="1085"/>
                  </a:cubicBezTo>
                  <a:cubicBezTo>
                    <a:pt x="1235" y="1018"/>
                    <a:pt x="1302" y="918"/>
                    <a:pt x="1302" y="818"/>
                  </a:cubicBezTo>
                  <a:cubicBezTo>
                    <a:pt x="1302" y="785"/>
                    <a:pt x="1302" y="751"/>
                    <a:pt x="1268" y="718"/>
                  </a:cubicBezTo>
                  <a:lnTo>
                    <a:pt x="668" y="84"/>
                  </a:lnTo>
                  <a:lnTo>
                    <a:pt x="668" y="51"/>
                  </a:lnTo>
                  <a:cubicBezTo>
                    <a:pt x="635" y="18"/>
                    <a:pt x="585" y="1"/>
                    <a:pt x="5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158414" y="2731460"/>
              <a:ext cx="26147" cy="22414"/>
            </a:xfrm>
            <a:custGeom>
              <a:rect b="b" l="l" r="r" t="t"/>
              <a:pathLst>
                <a:path extrusionOk="0" h="1119" w="1302">
                  <a:moveTo>
                    <a:pt x="535" y="1"/>
                  </a:moveTo>
                  <a:cubicBezTo>
                    <a:pt x="484" y="1"/>
                    <a:pt x="434" y="18"/>
                    <a:pt x="401" y="51"/>
                  </a:cubicBezTo>
                  <a:cubicBezTo>
                    <a:pt x="168" y="218"/>
                    <a:pt x="34" y="418"/>
                    <a:pt x="34" y="685"/>
                  </a:cubicBezTo>
                  <a:cubicBezTo>
                    <a:pt x="1" y="785"/>
                    <a:pt x="68" y="885"/>
                    <a:pt x="168" y="918"/>
                  </a:cubicBezTo>
                  <a:lnTo>
                    <a:pt x="201" y="918"/>
                  </a:lnTo>
                  <a:lnTo>
                    <a:pt x="1068" y="1118"/>
                  </a:lnTo>
                  <a:cubicBezTo>
                    <a:pt x="1102" y="1118"/>
                    <a:pt x="1135" y="1118"/>
                    <a:pt x="1168" y="1085"/>
                  </a:cubicBezTo>
                  <a:cubicBezTo>
                    <a:pt x="1235" y="1018"/>
                    <a:pt x="1302" y="918"/>
                    <a:pt x="1302" y="818"/>
                  </a:cubicBezTo>
                  <a:cubicBezTo>
                    <a:pt x="1302" y="785"/>
                    <a:pt x="1302" y="751"/>
                    <a:pt x="1268" y="718"/>
                  </a:cubicBezTo>
                  <a:lnTo>
                    <a:pt x="668" y="84"/>
                  </a:lnTo>
                  <a:lnTo>
                    <a:pt x="668" y="51"/>
                  </a:lnTo>
                  <a:cubicBezTo>
                    <a:pt x="635" y="18"/>
                    <a:pt x="585" y="1"/>
                    <a:pt x="5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6168476" y="2738651"/>
              <a:ext cx="16086" cy="15223"/>
            </a:xfrm>
            <a:custGeom>
              <a:rect b="b" l="l" r="r" t="t"/>
              <a:pathLst>
                <a:path extrusionOk="0" h="760" w="801">
                  <a:moveTo>
                    <a:pt x="367" y="1"/>
                  </a:moveTo>
                  <a:cubicBezTo>
                    <a:pt x="334" y="1"/>
                    <a:pt x="300" y="9"/>
                    <a:pt x="267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593"/>
                    <a:pt x="34" y="659"/>
                    <a:pt x="100" y="659"/>
                  </a:cubicBezTo>
                  <a:lnTo>
                    <a:pt x="534" y="759"/>
                  </a:lnTo>
                  <a:lnTo>
                    <a:pt x="634" y="759"/>
                  </a:lnTo>
                  <a:cubicBezTo>
                    <a:pt x="734" y="693"/>
                    <a:pt x="801" y="593"/>
                    <a:pt x="801" y="459"/>
                  </a:cubicBezTo>
                  <a:cubicBezTo>
                    <a:pt x="801" y="426"/>
                    <a:pt x="801" y="392"/>
                    <a:pt x="767" y="359"/>
                  </a:cubicBezTo>
                  <a:lnTo>
                    <a:pt x="467" y="26"/>
                  </a:lnTo>
                  <a:cubicBezTo>
                    <a:pt x="434" y="9"/>
                    <a:pt x="400" y="1"/>
                    <a:pt x="36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6177854" y="2745581"/>
              <a:ext cx="6708" cy="8533"/>
            </a:xfrm>
            <a:custGeom>
              <a:rect b="b" l="l" r="r" t="t"/>
              <a:pathLst>
                <a:path extrusionOk="0" h="426" w="334">
                  <a:moveTo>
                    <a:pt x="235" y="1"/>
                  </a:moveTo>
                  <a:cubicBezTo>
                    <a:pt x="215" y="1"/>
                    <a:pt x="192" y="5"/>
                    <a:pt x="167" y="13"/>
                  </a:cubicBezTo>
                  <a:cubicBezTo>
                    <a:pt x="67" y="80"/>
                    <a:pt x="0" y="180"/>
                    <a:pt x="0" y="313"/>
                  </a:cubicBezTo>
                  <a:cubicBezTo>
                    <a:pt x="0" y="388"/>
                    <a:pt x="38" y="426"/>
                    <a:pt x="99" y="426"/>
                  </a:cubicBezTo>
                  <a:cubicBezTo>
                    <a:pt x="119" y="426"/>
                    <a:pt x="142" y="422"/>
                    <a:pt x="167" y="413"/>
                  </a:cubicBezTo>
                  <a:cubicBezTo>
                    <a:pt x="267" y="347"/>
                    <a:pt x="334" y="247"/>
                    <a:pt x="334" y="113"/>
                  </a:cubicBezTo>
                  <a:cubicBezTo>
                    <a:pt x="334" y="38"/>
                    <a:pt x="296" y="1"/>
                    <a:pt x="2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5967510" y="2624239"/>
              <a:ext cx="44222" cy="30746"/>
            </a:xfrm>
            <a:custGeom>
              <a:rect b="b" l="l" r="r" t="t"/>
              <a:pathLst>
                <a:path extrusionOk="0" h="1535" w="2202">
                  <a:moveTo>
                    <a:pt x="167" y="0"/>
                  </a:moveTo>
                  <a:cubicBezTo>
                    <a:pt x="67" y="100"/>
                    <a:pt x="0" y="200"/>
                    <a:pt x="0" y="334"/>
                  </a:cubicBezTo>
                  <a:cubicBezTo>
                    <a:pt x="0" y="367"/>
                    <a:pt x="0" y="400"/>
                    <a:pt x="33" y="434"/>
                  </a:cubicBezTo>
                  <a:lnTo>
                    <a:pt x="1935" y="1535"/>
                  </a:lnTo>
                  <a:cubicBezTo>
                    <a:pt x="1901" y="1501"/>
                    <a:pt x="1901" y="1468"/>
                    <a:pt x="1901" y="1434"/>
                  </a:cubicBezTo>
                  <a:cubicBezTo>
                    <a:pt x="1901" y="1301"/>
                    <a:pt x="1968" y="1201"/>
                    <a:pt x="2102" y="1101"/>
                  </a:cubicBezTo>
                  <a:lnTo>
                    <a:pt x="2202" y="110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5967510" y="2624399"/>
              <a:ext cx="7370" cy="9214"/>
            </a:xfrm>
            <a:custGeom>
              <a:rect b="b" l="l" r="r" t="t"/>
              <a:pathLst>
                <a:path extrusionOk="0" h="460" w="367">
                  <a:moveTo>
                    <a:pt x="234" y="0"/>
                  </a:moveTo>
                  <a:cubicBezTo>
                    <a:pt x="209" y="0"/>
                    <a:pt x="183" y="9"/>
                    <a:pt x="167" y="25"/>
                  </a:cubicBezTo>
                  <a:cubicBezTo>
                    <a:pt x="67" y="92"/>
                    <a:pt x="0" y="226"/>
                    <a:pt x="0" y="326"/>
                  </a:cubicBezTo>
                  <a:cubicBezTo>
                    <a:pt x="0" y="392"/>
                    <a:pt x="0" y="426"/>
                    <a:pt x="33" y="459"/>
                  </a:cubicBezTo>
                  <a:lnTo>
                    <a:pt x="167" y="459"/>
                  </a:lnTo>
                  <a:cubicBezTo>
                    <a:pt x="267" y="392"/>
                    <a:pt x="334" y="259"/>
                    <a:pt x="367" y="159"/>
                  </a:cubicBezTo>
                  <a:cubicBezTo>
                    <a:pt x="367" y="92"/>
                    <a:pt x="334" y="59"/>
                    <a:pt x="300" y="25"/>
                  </a:cubicBezTo>
                  <a:cubicBezTo>
                    <a:pt x="284" y="9"/>
                    <a:pt x="259" y="0"/>
                    <a:pt x="2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5936021" y="2602407"/>
              <a:ext cx="33518" cy="31928"/>
            </a:xfrm>
            <a:custGeom>
              <a:rect b="b" l="l" r="r" t="t"/>
              <a:pathLst>
                <a:path extrusionOk="0" h="1594" w="1669">
                  <a:moveTo>
                    <a:pt x="643" y="1"/>
                  </a:moveTo>
                  <a:cubicBezTo>
                    <a:pt x="584" y="1"/>
                    <a:pt x="526" y="17"/>
                    <a:pt x="467" y="56"/>
                  </a:cubicBezTo>
                  <a:cubicBezTo>
                    <a:pt x="200" y="256"/>
                    <a:pt x="34" y="523"/>
                    <a:pt x="0" y="857"/>
                  </a:cubicBezTo>
                  <a:cubicBezTo>
                    <a:pt x="0" y="990"/>
                    <a:pt x="34" y="1090"/>
                    <a:pt x="134" y="1157"/>
                  </a:cubicBezTo>
                  <a:lnTo>
                    <a:pt x="901" y="1557"/>
                  </a:lnTo>
                  <a:cubicBezTo>
                    <a:pt x="939" y="1583"/>
                    <a:pt x="982" y="1593"/>
                    <a:pt x="1025" y="1593"/>
                  </a:cubicBezTo>
                  <a:cubicBezTo>
                    <a:pt x="1093" y="1593"/>
                    <a:pt x="1160" y="1565"/>
                    <a:pt x="1201" y="1524"/>
                  </a:cubicBezTo>
                  <a:cubicBezTo>
                    <a:pt x="1468" y="1357"/>
                    <a:pt x="1668" y="1057"/>
                    <a:pt x="1668" y="757"/>
                  </a:cubicBezTo>
                  <a:cubicBezTo>
                    <a:pt x="1668" y="623"/>
                    <a:pt x="1635" y="523"/>
                    <a:pt x="1535" y="456"/>
                  </a:cubicBezTo>
                  <a:lnTo>
                    <a:pt x="767" y="23"/>
                  </a:lnTo>
                  <a:cubicBezTo>
                    <a:pt x="726" y="9"/>
                    <a:pt x="685" y="1"/>
                    <a:pt x="64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5936021" y="2602407"/>
              <a:ext cx="33518" cy="31928"/>
            </a:xfrm>
            <a:custGeom>
              <a:rect b="b" l="l" r="r" t="t"/>
              <a:pathLst>
                <a:path extrusionOk="0" h="1594" w="1669">
                  <a:moveTo>
                    <a:pt x="643" y="1"/>
                  </a:moveTo>
                  <a:cubicBezTo>
                    <a:pt x="584" y="1"/>
                    <a:pt x="526" y="17"/>
                    <a:pt x="467" y="56"/>
                  </a:cubicBezTo>
                  <a:cubicBezTo>
                    <a:pt x="200" y="256"/>
                    <a:pt x="34" y="523"/>
                    <a:pt x="0" y="857"/>
                  </a:cubicBezTo>
                  <a:cubicBezTo>
                    <a:pt x="0" y="990"/>
                    <a:pt x="34" y="1090"/>
                    <a:pt x="134" y="1157"/>
                  </a:cubicBezTo>
                  <a:lnTo>
                    <a:pt x="901" y="1557"/>
                  </a:lnTo>
                  <a:cubicBezTo>
                    <a:pt x="939" y="1583"/>
                    <a:pt x="982" y="1593"/>
                    <a:pt x="1025" y="1593"/>
                  </a:cubicBezTo>
                  <a:cubicBezTo>
                    <a:pt x="1093" y="1593"/>
                    <a:pt x="1160" y="1565"/>
                    <a:pt x="1201" y="1524"/>
                  </a:cubicBezTo>
                  <a:cubicBezTo>
                    <a:pt x="1468" y="1357"/>
                    <a:pt x="1668" y="1057"/>
                    <a:pt x="1668" y="757"/>
                  </a:cubicBezTo>
                  <a:cubicBezTo>
                    <a:pt x="1668" y="623"/>
                    <a:pt x="1635" y="523"/>
                    <a:pt x="1535" y="456"/>
                  </a:cubicBezTo>
                  <a:lnTo>
                    <a:pt x="767" y="23"/>
                  </a:lnTo>
                  <a:cubicBezTo>
                    <a:pt x="726" y="9"/>
                    <a:pt x="685" y="1"/>
                    <a:pt x="6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5950761" y="2610759"/>
              <a:ext cx="18094" cy="23635"/>
            </a:xfrm>
            <a:custGeom>
              <a:rect b="b" l="l" r="r" t="t"/>
              <a:pathLst>
                <a:path extrusionOk="0" h="1180" w="901">
                  <a:moveTo>
                    <a:pt x="662" y="0"/>
                  </a:moveTo>
                  <a:cubicBezTo>
                    <a:pt x="603" y="0"/>
                    <a:pt x="537" y="23"/>
                    <a:pt x="467" y="73"/>
                  </a:cubicBezTo>
                  <a:cubicBezTo>
                    <a:pt x="200" y="239"/>
                    <a:pt x="33" y="540"/>
                    <a:pt x="0" y="840"/>
                  </a:cubicBezTo>
                  <a:cubicBezTo>
                    <a:pt x="0" y="1051"/>
                    <a:pt x="99" y="1179"/>
                    <a:pt x="250" y="1179"/>
                  </a:cubicBezTo>
                  <a:cubicBezTo>
                    <a:pt x="314" y="1179"/>
                    <a:pt x="388" y="1156"/>
                    <a:pt x="467" y="1107"/>
                  </a:cubicBezTo>
                  <a:cubicBezTo>
                    <a:pt x="734" y="940"/>
                    <a:pt x="901" y="640"/>
                    <a:pt x="901" y="340"/>
                  </a:cubicBezTo>
                  <a:cubicBezTo>
                    <a:pt x="901" y="129"/>
                    <a:pt x="802" y="0"/>
                    <a:pt x="6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6179863" y="2747844"/>
              <a:ext cx="10061" cy="7872"/>
            </a:xfrm>
            <a:custGeom>
              <a:rect b="b" l="l" r="r" t="t"/>
              <a:pathLst>
                <a:path extrusionOk="0" h="393" w="501">
                  <a:moveTo>
                    <a:pt x="67" y="0"/>
                  </a:moveTo>
                  <a:cubicBezTo>
                    <a:pt x="34" y="34"/>
                    <a:pt x="0" y="67"/>
                    <a:pt x="0" y="134"/>
                  </a:cubicBezTo>
                  <a:cubicBezTo>
                    <a:pt x="0" y="167"/>
                    <a:pt x="0" y="200"/>
                    <a:pt x="0" y="200"/>
                  </a:cubicBezTo>
                  <a:lnTo>
                    <a:pt x="334" y="367"/>
                  </a:lnTo>
                  <a:cubicBezTo>
                    <a:pt x="334" y="384"/>
                    <a:pt x="342" y="392"/>
                    <a:pt x="350" y="392"/>
                  </a:cubicBezTo>
                  <a:cubicBezTo>
                    <a:pt x="359" y="392"/>
                    <a:pt x="367" y="384"/>
                    <a:pt x="367" y="367"/>
                  </a:cubicBezTo>
                  <a:cubicBezTo>
                    <a:pt x="434" y="367"/>
                    <a:pt x="501" y="334"/>
                    <a:pt x="501" y="267"/>
                  </a:cubicBezTo>
                  <a:cubicBezTo>
                    <a:pt x="501" y="234"/>
                    <a:pt x="467" y="200"/>
                    <a:pt x="434" y="200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6186550" y="2751850"/>
              <a:ext cx="3374" cy="4026"/>
            </a:xfrm>
            <a:custGeom>
              <a:rect b="b" l="l" r="r" t="t"/>
              <a:pathLst>
                <a:path extrusionOk="0" h="201" w="168">
                  <a:moveTo>
                    <a:pt x="68" y="0"/>
                  </a:moveTo>
                  <a:cubicBezTo>
                    <a:pt x="34" y="34"/>
                    <a:pt x="1" y="67"/>
                    <a:pt x="1" y="134"/>
                  </a:cubicBezTo>
                  <a:cubicBezTo>
                    <a:pt x="1" y="167"/>
                    <a:pt x="1" y="200"/>
                    <a:pt x="1" y="200"/>
                  </a:cubicBezTo>
                  <a:lnTo>
                    <a:pt x="68" y="200"/>
                  </a:lnTo>
                  <a:cubicBezTo>
                    <a:pt x="101" y="200"/>
                    <a:pt x="168" y="134"/>
                    <a:pt x="168" y="67"/>
                  </a:cubicBezTo>
                  <a:cubicBezTo>
                    <a:pt x="168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6250192" y="2889156"/>
              <a:ext cx="196969" cy="103575"/>
            </a:xfrm>
            <a:custGeom>
              <a:rect b="b" l="l" r="r" t="t"/>
              <a:pathLst>
                <a:path extrusionOk="0" h="5171" w="9808">
                  <a:moveTo>
                    <a:pt x="4904" y="0"/>
                  </a:moveTo>
                  <a:cubicBezTo>
                    <a:pt x="3820" y="0"/>
                    <a:pt x="2736" y="250"/>
                    <a:pt x="1735" y="751"/>
                  </a:cubicBezTo>
                  <a:cubicBezTo>
                    <a:pt x="1" y="1751"/>
                    <a:pt x="1" y="3386"/>
                    <a:pt x="1735" y="4420"/>
                  </a:cubicBezTo>
                  <a:cubicBezTo>
                    <a:pt x="2736" y="4920"/>
                    <a:pt x="3820" y="5171"/>
                    <a:pt x="4904" y="5171"/>
                  </a:cubicBezTo>
                  <a:cubicBezTo>
                    <a:pt x="5988" y="5171"/>
                    <a:pt x="7072" y="4920"/>
                    <a:pt x="8073" y="4420"/>
                  </a:cubicBezTo>
                  <a:cubicBezTo>
                    <a:pt x="9808" y="3386"/>
                    <a:pt x="9808" y="1751"/>
                    <a:pt x="8073" y="751"/>
                  </a:cubicBezTo>
                  <a:cubicBezTo>
                    <a:pt x="7072" y="250"/>
                    <a:pt x="5988" y="0"/>
                    <a:pt x="49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6248866" y="2819992"/>
              <a:ext cx="195624" cy="142333"/>
            </a:xfrm>
            <a:custGeom>
              <a:rect b="b" l="l" r="r" t="t"/>
              <a:pathLst>
                <a:path extrusionOk="0" h="7106" w="9741">
                  <a:moveTo>
                    <a:pt x="1368" y="1"/>
                  </a:moveTo>
                  <a:cubicBezTo>
                    <a:pt x="0" y="1135"/>
                    <a:pt x="834" y="4737"/>
                    <a:pt x="2235" y="6172"/>
                  </a:cubicBezTo>
                  <a:lnTo>
                    <a:pt x="2268" y="6205"/>
                  </a:lnTo>
                  <a:lnTo>
                    <a:pt x="2335" y="6272"/>
                  </a:lnTo>
                  <a:lnTo>
                    <a:pt x="2468" y="6372"/>
                  </a:lnTo>
                  <a:lnTo>
                    <a:pt x="2502" y="6405"/>
                  </a:lnTo>
                  <a:lnTo>
                    <a:pt x="2602" y="6472"/>
                  </a:lnTo>
                  <a:cubicBezTo>
                    <a:pt x="2669" y="6539"/>
                    <a:pt x="2702" y="6572"/>
                    <a:pt x="2769" y="6605"/>
                  </a:cubicBezTo>
                  <a:cubicBezTo>
                    <a:pt x="3436" y="6939"/>
                    <a:pt x="4161" y="7106"/>
                    <a:pt x="4883" y="7106"/>
                  </a:cubicBezTo>
                  <a:cubicBezTo>
                    <a:pt x="5604" y="7106"/>
                    <a:pt x="6321" y="6939"/>
                    <a:pt x="6972" y="6605"/>
                  </a:cubicBezTo>
                  <a:cubicBezTo>
                    <a:pt x="7038" y="6572"/>
                    <a:pt x="7105" y="6539"/>
                    <a:pt x="7172" y="6472"/>
                  </a:cubicBezTo>
                  <a:lnTo>
                    <a:pt x="7272" y="6405"/>
                  </a:lnTo>
                  <a:lnTo>
                    <a:pt x="7305" y="6372"/>
                  </a:lnTo>
                  <a:cubicBezTo>
                    <a:pt x="7339" y="6339"/>
                    <a:pt x="7372" y="6305"/>
                    <a:pt x="7439" y="6272"/>
                  </a:cubicBezTo>
                  <a:lnTo>
                    <a:pt x="7472" y="6205"/>
                  </a:lnTo>
                  <a:lnTo>
                    <a:pt x="7505" y="6172"/>
                  </a:lnTo>
                  <a:cubicBezTo>
                    <a:pt x="8940" y="4737"/>
                    <a:pt x="9740" y="1135"/>
                    <a:pt x="837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6256899" y="2797278"/>
              <a:ext cx="180220" cy="94401"/>
            </a:xfrm>
            <a:custGeom>
              <a:rect b="b" l="l" r="r" t="t"/>
              <a:pathLst>
                <a:path extrusionOk="0" h="4713" w="8974">
                  <a:moveTo>
                    <a:pt x="4474" y="1"/>
                  </a:moveTo>
                  <a:cubicBezTo>
                    <a:pt x="3486" y="1"/>
                    <a:pt x="2502" y="234"/>
                    <a:pt x="1601" y="701"/>
                  </a:cubicBezTo>
                  <a:cubicBezTo>
                    <a:pt x="0" y="1602"/>
                    <a:pt x="0" y="3103"/>
                    <a:pt x="1601" y="4037"/>
                  </a:cubicBezTo>
                  <a:cubicBezTo>
                    <a:pt x="2502" y="4487"/>
                    <a:pt x="3486" y="4712"/>
                    <a:pt x="4474" y="4712"/>
                  </a:cubicBezTo>
                  <a:cubicBezTo>
                    <a:pt x="5463" y="4712"/>
                    <a:pt x="6455" y="4487"/>
                    <a:pt x="7372" y="4037"/>
                  </a:cubicBezTo>
                  <a:cubicBezTo>
                    <a:pt x="8973" y="3103"/>
                    <a:pt x="8973" y="1602"/>
                    <a:pt x="7372" y="701"/>
                  </a:cubicBezTo>
                  <a:cubicBezTo>
                    <a:pt x="6455" y="234"/>
                    <a:pt x="5463" y="1"/>
                    <a:pt x="44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6292405" y="2815486"/>
              <a:ext cx="109209" cy="57807"/>
            </a:xfrm>
            <a:custGeom>
              <a:rect b="b" l="l" r="r" t="t"/>
              <a:pathLst>
                <a:path extrusionOk="0" h="2886" w="5438">
                  <a:moveTo>
                    <a:pt x="2719" y="1"/>
                  </a:moveTo>
                  <a:cubicBezTo>
                    <a:pt x="2118" y="1"/>
                    <a:pt x="1518" y="142"/>
                    <a:pt x="968" y="426"/>
                  </a:cubicBezTo>
                  <a:cubicBezTo>
                    <a:pt x="0" y="993"/>
                    <a:pt x="0" y="1894"/>
                    <a:pt x="968" y="2461"/>
                  </a:cubicBezTo>
                  <a:cubicBezTo>
                    <a:pt x="1518" y="2744"/>
                    <a:pt x="2118" y="2886"/>
                    <a:pt x="2719" y="2886"/>
                  </a:cubicBezTo>
                  <a:cubicBezTo>
                    <a:pt x="3319" y="2886"/>
                    <a:pt x="3920" y="2744"/>
                    <a:pt x="4470" y="2461"/>
                  </a:cubicBezTo>
                  <a:cubicBezTo>
                    <a:pt x="5437" y="1894"/>
                    <a:pt x="5437" y="993"/>
                    <a:pt x="4470" y="426"/>
                  </a:cubicBezTo>
                  <a:cubicBezTo>
                    <a:pt x="3920" y="142"/>
                    <a:pt x="3319" y="1"/>
                    <a:pt x="271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6299775" y="2834855"/>
              <a:ext cx="93805" cy="38438"/>
            </a:xfrm>
            <a:custGeom>
              <a:rect b="b" l="l" r="r" t="t"/>
              <a:pathLst>
                <a:path extrusionOk="0" h="1919" w="4671">
                  <a:moveTo>
                    <a:pt x="2352" y="1"/>
                  </a:moveTo>
                  <a:cubicBezTo>
                    <a:pt x="1751" y="1"/>
                    <a:pt x="1151" y="143"/>
                    <a:pt x="601" y="426"/>
                  </a:cubicBezTo>
                  <a:cubicBezTo>
                    <a:pt x="367" y="560"/>
                    <a:pt x="167" y="726"/>
                    <a:pt x="0" y="960"/>
                  </a:cubicBezTo>
                  <a:cubicBezTo>
                    <a:pt x="167" y="1193"/>
                    <a:pt x="334" y="1360"/>
                    <a:pt x="601" y="1494"/>
                  </a:cubicBezTo>
                  <a:cubicBezTo>
                    <a:pt x="1151" y="1777"/>
                    <a:pt x="1751" y="1919"/>
                    <a:pt x="2352" y="1919"/>
                  </a:cubicBezTo>
                  <a:cubicBezTo>
                    <a:pt x="2952" y="1919"/>
                    <a:pt x="3553" y="1777"/>
                    <a:pt x="4103" y="1494"/>
                  </a:cubicBezTo>
                  <a:cubicBezTo>
                    <a:pt x="4337" y="1360"/>
                    <a:pt x="4537" y="1193"/>
                    <a:pt x="4670" y="960"/>
                  </a:cubicBezTo>
                  <a:cubicBezTo>
                    <a:pt x="4537" y="726"/>
                    <a:pt x="4337" y="560"/>
                    <a:pt x="4103" y="426"/>
                  </a:cubicBezTo>
                  <a:cubicBezTo>
                    <a:pt x="3553" y="143"/>
                    <a:pt x="2952" y="1"/>
                    <a:pt x="23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6266940" y="2706803"/>
              <a:ext cx="147406" cy="147881"/>
            </a:xfrm>
            <a:custGeom>
              <a:rect b="b" l="l" r="r" t="t"/>
              <a:pathLst>
                <a:path extrusionOk="0" h="7383" w="7340">
                  <a:moveTo>
                    <a:pt x="3986" y="1"/>
                  </a:moveTo>
                  <a:cubicBezTo>
                    <a:pt x="3412" y="1"/>
                    <a:pt x="2822" y="151"/>
                    <a:pt x="2269" y="481"/>
                  </a:cubicBezTo>
                  <a:cubicBezTo>
                    <a:pt x="1" y="1816"/>
                    <a:pt x="67" y="5051"/>
                    <a:pt x="2369" y="6319"/>
                  </a:cubicBezTo>
                  <a:cubicBezTo>
                    <a:pt x="2669" y="6486"/>
                    <a:pt x="2836" y="6819"/>
                    <a:pt x="2869" y="7153"/>
                  </a:cubicBezTo>
                  <a:lnTo>
                    <a:pt x="2869" y="7220"/>
                  </a:lnTo>
                  <a:cubicBezTo>
                    <a:pt x="3078" y="7332"/>
                    <a:pt x="3541" y="7382"/>
                    <a:pt x="3995" y="7382"/>
                  </a:cubicBezTo>
                  <a:cubicBezTo>
                    <a:pt x="4486" y="7382"/>
                    <a:pt x="4966" y="7323"/>
                    <a:pt x="5104" y="7220"/>
                  </a:cubicBezTo>
                  <a:lnTo>
                    <a:pt x="5104" y="7153"/>
                  </a:lnTo>
                  <a:cubicBezTo>
                    <a:pt x="5104" y="6786"/>
                    <a:pt x="5304" y="6452"/>
                    <a:pt x="5638" y="6286"/>
                  </a:cubicBezTo>
                  <a:cubicBezTo>
                    <a:pt x="6672" y="5685"/>
                    <a:pt x="7339" y="4551"/>
                    <a:pt x="7339" y="3350"/>
                  </a:cubicBezTo>
                  <a:cubicBezTo>
                    <a:pt x="7339" y="1392"/>
                    <a:pt x="5733" y="1"/>
                    <a:pt x="398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6344660" y="2708586"/>
              <a:ext cx="8053" cy="7211"/>
            </a:xfrm>
            <a:custGeom>
              <a:rect b="b" l="l" r="r" t="t"/>
              <a:pathLst>
                <a:path extrusionOk="0" h="360" w="401">
                  <a:moveTo>
                    <a:pt x="104" y="0"/>
                  </a:moveTo>
                  <a:cubicBezTo>
                    <a:pt x="75" y="0"/>
                    <a:pt x="50" y="9"/>
                    <a:pt x="33" y="25"/>
                  </a:cubicBezTo>
                  <a:cubicBezTo>
                    <a:pt x="0" y="59"/>
                    <a:pt x="0" y="126"/>
                    <a:pt x="33" y="159"/>
                  </a:cubicBezTo>
                  <a:cubicBezTo>
                    <a:pt x="100" y="226"/>
                    <a:pt x="134" y="259"/>
                    <a:pt x="200" y="292"/>
                  </a:cubicBezTo>
                  <a:cubicBezTo>
                    <a:pt x="200" y="326"/>
                    <a:pt x="234" y="326"/>
                    <a:pt x="267" y="326"/>
                  </a:cubicBezTo>
                  <a:lnTo>
                    <a:pt x="267" y="359"/>
                  </a:lnTo>
                  <a:cubicBezTo>
                    <a:pt x="367" y="359"/>
                    <a:pt x="400" y="226"/>
                    <a:pt x="334" y="192"/>
                  </a:cubicBezTo>
                  <a:cubicBezTo>
                    <a:pt x="267" y="92"/>
                    <a:pt x="200" y="25"/>
                    <a:pt x="200" y="25"/>
                  </a:cubicBezTo>
                  <a:cubicBezTo>
                    <a:pt x="167" y="9"/>
                    <a:pt x="134" y="0"/>
                    <a:pt x="10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6359380" y="2724169"/>
              <a:ext cx="20805" cy="111207"/>
            </a:xfrm>
            <a:custGeom>
              <a:rect b="b" l="l" r="r" t="t"/>
              <a:pathLst>
                <a:path extrusionOk="0" h="5552" w="1036">
                  <a:moveTo>
                    <a:pt x="92" y="1"/>
                  </a:moveTo>
                  <a:cubicBezTo>
                    <a:pt x="73" y="1"/>
                    <a:pt x="54" y="5"/>
                    <a:pt x="34" y="15"/>
                  </a:cubicBezTo>
                  <a:cubicBezTo>
                    <a:pt x="1" y="48"/>
                    <a:pt x="1" y="115"/>
                    <a:pt x="34" y="181"/>
                  </a:cubicBezTo>
                  <a:cubicBezTo>
                    <a:pt x="101" y="282"/>
                    <a:pt x="168" y="415"/>
                    <a:pt x="234" y="548"/>
                  </a:cubicBezTo>
                  <a:cubicBezTo>
                    <a:pt x="268" y="548"/>
                    <a:pt x="301" y="582"/>
                    <a:pt x="335" y="582"/>
                  </a:cubicBezTo>
                  <a:lnTo>
                    <a:pt x="401" y="582"/>
                  </a:lnTo>
                  <a:cubicBezTo>
                    <a:pt x="435" y="548"/>
                    <a:pt x="468" y="482"/>
                    <a:pt x="435" y="415"/>
                  </a:cubicBezTo>
                  <a:cubicBezTo>
                    <a:pt x="368" y="282"/>
                    <a:pt x="268" y="181"/>
                    <a:pt x="201" y="48"/>
                  </a:cubicBezTo>
                  <a:cubicBezTo>
                    <a:pt x="178" y="24"/>
                    <a:pt x="137" y="1"/>
                    <a:pt x="92" y="1"/>
                  </a:cubicBezTo>
                  <a:close/>
                  <a:moveTo>
                    <a:pt x="701" y="1169"/>
                  </a:moveTo>
                  <a:cubicBezTo>
                    <a:pt x="688" y="1169"/>
                    <a:pt x="677" y="1173"/>
                    <a:pt x="668" y="1182"/>
                  </a:cubicBezTo>
                  <a:cubicBezTo>
                    <a:pt x="601" y="1182"/>
                    <a:pt x="568" y="1249"/>
                    <a:pt x="601" y="1316"/>
                  </a:cubicBezTo>
                  <a:cubicBezTo>
                    <a:pt x="635" y="1449"/>
                    <a:pt x="668" y="1582"/>
                    <a:pt x="701" y="1716"/>
                  </a:cubicBezTo>
                  <a:cubicBezTo>
                    <a:pt x="701" y="1783"/>
                    <a:pt x="768" y="1816"/>
                    <a:pt x="802" y="1816"/>
                  </a:cubicBezTo>
                  <a:lnTo>
                    <a:pt x="835" y="1783"/>
                  </a:lnTo>
                  <a:cubicBezTo>
                    <a:pt x="868" y="1783"/>
                    <a:pt x="935" y="1716"/>
                    <a:pt x="902" y="1649"/>
                  </a:cubicBezTo>
                  <a:cubicBezTo>
                    <a:pt x="868" y="1516"/>
                    <a:pt x="835" y="1382"/>
                    <a:pt x="802" y="1249"/>
                  </a:cubicBezTo>
                  <a:cubicBezTo>
                    <a:pt x="777" y="1200"/>
                    <a:pt x="735" y="1169"/>
                    <a:pt x="701" y="1169"/>
                  </a:cubicBezTo>
                  <a:close/>
                  <a:moveTo>
                    <a:pt x="935" y="2450"/>
                  </a:moveTo>
                  <a:cubicBezTo>
                    <a:pt x="868" y="2450"/>
                    <a:pt x="835" y="2516"/>
                    <a:pt x="835" y="2583"/>
                  </a:cubicBezTo>
                  <a:lnTo>
                    <a:pt x="835" y="2817"/>
                  </a:lnTo>
                  <a:lnTo>
                    <a:pt x="835" y="3017"/>
                  </a:lnTo>
                  <a:cubicBezTo>
                    <a:pt x="835" y="3050"/>
                    <a:pt x="868" y="3117"/>
                    <a:pt x="935" y="3117"/>
                  </a:cubicBezTo>
                  <a:cubicBezTo>
                    <a:pt x="968" y="3117"/>
                    <a:pt x="1035" y="3050"/>
                    <a:pt x="1035" y="3017"/>
                  </a:cubicBezTo>
                  <a:lnTo>
                    <a:pt x="1035" y="2817"/>
                  </a:lnTo>
                  <a:lnTo>
                    <a:pt x="1035" y="2550"/>
                  </a:lnTo>
                  <a:cubicBezTo>
                    <a:pt x="1035" y="2516"/>
                    <a:pt x="968" y="2450"/>
                    <a:pt x="935" y="2450"/>
                  </a:cubicBezTo>
                  <a:close/>
                  <a:moveTo>
                    <a:pt x="835" y="3751"/>
                  </a:moveTo>
                  <a:cubicBezTo>
                    <a:pt x="768" y="3751"/>
                    <a:pt x="735" y="3784"/>
                    <a:pt x="701" y="3851"/>
                  </a:cubicBezTo>
                  <a:cubicBezTo>
                    <a:pt x="668" y="3984"/>
                    <a:pt x="635" y="4118"/>
                    <a:pt x="601" y="4251"/>
                  </a:cubicBezTo>
                  <a:cubicBezTo>
                    <a:pt x="568" y="4318"/>
                    <a:pt x="601" y="4384"/>
                    <a:pt x="668" y="4384"/>
                  </a:cubicBezTo>
                  <a:lnTo>
                    <a:pt x="701" y="4384"/>
                  </a:lnTo>
                  <a:cubicBezTo>
                    <a:pt x="735" y="4384"/>
                    <a:pt x="802" y="4351"/>
                    <a:pt x="802" y="4318"/>
                  </a:cubicBezTo>
                  <a:cubicBezTo>
                    <a:pt x="835" y="4184"/>
                    <a:pt x="902" y="4051"/>
                    <a:pt x="935" y="3884"/>
                  </a:cubicBezTo>
                  <a:cubicBezTo>
                    <a:pt x="935" y="3817"/>
                    <a:pt x="902" y="3784"/>
                    <a:pt x="835" y="3751"/>
                  </a:cubicBezTo>
                  <a:close/>
                  <a:moveTo>
                    <a:pt x="332" y="4971"/>
                  </a:moveTo>
                  <a:cubicBezTo>
                    <a:pt x="298" y="4971"/>
                    <a:pt x="258" y="4995"/>
                    <a:pt x="234" y="5018"/>
                  </a:cubicBezTo>
                  <a:cubicBezTo>
                    <a:pt x="134" y="5152"/>
                    <a:pt x="68" y="5285"/>
                    <a:pt x="1" y="5419"/>
                  </a:cubicBezTo>
                  <a:cubicBezTo>
                    <a:pt x="1" y="5485"/>
                    <a:pt x="1" y="5519"/>
                    <a:pt x="68" y="5552"/>
                  </a:cubicBezTo>
                  <a:lnTo>
                    <a:pt x="101" y="5552"/>
                  </a:lnTo>
                  <a:cubicBezTo>
                    <a:pt x="134" y="5552"/>
                    <a:pt x="168" y="5552"/>
                    <a:pt x="201" y="5519"/>
                  </a:cubicBezTo>
                  <a:cubicBezTo>
                    <a:pt x="268" y="5385"/>
                    <a:pt x="335" y="5252"/>
                    <a:pt x="401" y="5152"/>
                  </a:cubicBezTo>
                  <a:cubicBezTo>
                    <a:pt x="435" y="5085"/>
                    <a:pt x="435" y="5018"/>
                    <a:pt x="368" y="4985"/>
                  </a:cubicBezTo>
                  <a:cubicBezTo>
                    <a:pt x="358" y="4975"/>
                    <a:pt x="345" y="4971"/>
                    <a:pt x="332" y="497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6354038" y="2848054"/>
              <a:ext cx="4699" cy="8052"/>
            </a:xfrm>
            <a:custGeom>
              <a:rect b="b" l="l" r="r" t="t"/>
              <a:pathLst>
                <a:path extrusionOk="0" h="402" w="234">
                  <a:moveTo>
                    <a:pt x="134" y="1"/>
                  </a:moveTo>
                  <a:cubicBezTo>
                    <a:pt x="67" y="1"/>
                    <a:pt x="0" y="34"/>
                    <a:pt x="0" y="101"/>
                  </a:cubicBezTo>
                  <a:cubicBezTo>
                    <a:pt x="0" y="168"/>
                    <a:pt x="0" y="234"/>
                    <a:pt x="0" y="334"/>
                  </a:cubicBezTo>
                  <a:cubicBezTo>
                    <a:pt x="0" y="368"/>
                    <a:pt x="67" y="401"/>
                    <a:pt x="100" y="401"/>
                  </a:cubicBezTo>
                  <a:lnTo>
                    <a:pt x="134" y="401"/>
                  </a:lnTo>
                  <a:cubicBezTo>
                    <a:pt x="167" y="401"/>
                    <a:pt x="234" y="368"/>
                    <a:pt x="200" y="301"/>
                  </a:cubicBezTo>
                  <a:cubicBezTo>
                    <a:pt x="200" y="234"/>
                    <a:pt x="200" y="168"/>
                    <a:pt x="200" y="101"/>
                  </a:cubicBezTo>
                  <a:cubicBezTo>
                    <a:pt x="234" y="67"/>
                    <a:pt x="167" y="1"/>
                    <a:pt x="1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6344660" y="2848054"/>
              <a:ext cx="4037" cy="8052"/>
            </a:xfrm>
            <a:custGeom>
              <a:rect b="b" l="l" r="r" t="t"/>
              <a:pathLst>
                <a:path extrusionOk="0" h="402" w="201">
                  <a:moveTo>
                    <a:pt x="100" y="1"/>
                  </a:moveTo>
                  <a:cubicBezTo>
                    <a:pt x="50" y="1"/>
                    <a:pt x="0" y="34"/>
                    <a:pt x="0" y="101"/>
                  </a:cubicBezTo>
                  <a:lnTo>
                    <a:pt x="0" y="301"/>
                  </a:lnTo>
                  <a:cubicBezTo>
                    <a:pt x="0" y="368"/>
                    <a:pt x="67" y="401"/>
                    <a:pt x="100" y="401"/>
                  </a:cubicBezTo>
                  <a:cubicBezTo>
                    <a:pt x="167" y="401"/>
                    <a:pt x="200" y="368"/>
                    <a:pt x="200" y="301"/>
                  </a:cubicBezTo>
                  <a:lnTo>
                    <a:pt x="200" y="101"/>
                  </a:lnTo>
                  <a:cubicBezTo>
                    <a:pt x="200" y="34"/>
                    <a:pt x="150" y="1"/>
                    <a:pt x="1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6344660" y="2728455"/>
              <a:ext cx="4699" cy="107601"/>
            </a:xfrm>
            <a:custGeom>
              <a:rect b="b" l="l" r="r" t="t"/>
              <a:pathLst>
                <a:path extrusionOk="0" h="5372" w="234">
                  <a:moveTo>
                    <a:pt x="100" y="1"/>
                  </a:moveTo>
                  <a:cubicBezTo>
                    <a:pt x="50" y="1"/>
                    <a:pt x="0" y="34"/>
                    <a:pt x="0" y="101"/>
                  </a:cubicBezTo>
                  <a:lnTo>
                    <a:pt x="0" y="501"/>
                  </a:lnTo>
                  <a:cubicBezTo>
                    <a:pt x="0" y="535"/>
                    <a:pt x="67" y="601"/>
                    <a:pt x="100" y="601"/>
                  </a:cubicBezTo>
                  <a:cubicBezTo>
                    <a:pt x="167" y="601"/>
                    <a:pt x="234" y="568"/>
                    <a:pt x="200" y="501"/>
                  </a:cubicBezTo>
                  <a:lnTo>
                    <a:pt x="200" y="101"/>
                  </a:lnTo>
                  <a:cubicBezTo>
                    <a:pt x="200" y="34"/>
                    <a:pt x="150" y="1"/>
                    <a:pt x="100" y="1"/>
                  </a:cubicBezTo>
                  <a:close/>
                  <a:moveTo>
                    <a:pt x="100" y="1177"/>
                  </a:moveTo>
                  <a:cubicBezTo>
                    <a:pt x="50" y="1177"/>
                    <a:pt x="0" y="1218"/>
                    <a:pt x="0" y="1302"/>
                  </a:cubicBezTo>
                  <a:lnTo>
                    <a:pt x="0" y="1669"/>
                  </a:lnTo>
                  <a:cubicBezTo>
                    <a:pt x="0" y="1735"/>
                    <a:pt x="67" y="1802"/>
                    <a:pt x="100" y="1802"/>
                  </a:cubicBezTo>
                  <a:cubicBezTo>
                    <a:pt x="167" y="1802"/>
                    <a:pt x="234" y="1735"/>
                    <a:pt x="200" y="1669"/>
                  </a:cubicBezTo>
                  <a:lnTo>
                    <a:pt x="200" y="1302"/>
                  </a:lnTo>
                  <a:cubicBezTo>
                    <a:pt x="200" y="1218"/>
                    <a:pt x="150" y="1177"/>
                    <a:pt x="100" y="1177"/>
                  </a:cubicBezTo>
                  <a:close/>
                  <a:moveTo>
                    <a:pt x="100" y="2369"/>
                  </a:moveTo>
                  <a:cubicBezTo>
                    <a:pt x="50" y="2369"/>
                    <a:pt x="0" y="2403"/>
                    <a:pt x="0" y="2469"/>
                  </a:cubicBezTo>
                  <a:lnTo>
                    <a:pt x="0" y="2870"/>
                  </a:lnTo>
                  <a:cubicBezTo>
                    <a:pt x="0" y="2936"/>
                    <a:pt x="67" y="2970"/>
                    <a:pt x="100" y="2970"/>
                  </a:cubicBezTo>
                  <a:lnTo>
                    <a:pt x="100" y="3003"/>
                  </a:lnTo>
                  <a:cubicBezTo>
                    <a:pt x="167" y="3003"/>
                    <a:pt x="234" y="2936"/>
                    <a:pt x="200" y="2870"/>
                  </a:cubicBezTo>
                  <a:lnTo>
                    <a:pt x="200" y="2469"/>
                  </a:lnTo>
                  <a:cubicBezTo>
                    <a:pt x="200" y="2403"/>
                    <a:pt x="150" y="2369"/>
                    <a:pt x="100" y="2369"/>
                  </a:cubicBezTo>
                  <a:close/>
                  <a:moveTo>
                    <a:pt x="100" y="3545"/>
                  </a:moveTo>
                  <a:cubicBezTo>
                    <a:pt x="50" y="3545"/>
                    <a:pt x="0" y="3587"/>
                    <a:pt x="0" y="3670"/>
                  </a:cubicBezTo>
                  <a:lnTo>
                    <a:pt x="0" y="4070"/>
                  </a:lnTo>
                  <a:cubicBezTo>
                    <a:pt x="0" y="4137"/>
                    <a:pt x="67" y="4170"/>
                    <a:pt x="100" y="4170"/>
                  </a:cubicBezTo>
                  <a:lnTo>
                    <a:pt x="100" y="4204"/>
                  </a:lnTo>
                  <a:cubicBezTo>
                    <a:pt x="167" y="4204"/>
                    <a:pt x="234" y="4137"/>
                    <a:pt x="200" y="4070"/>
                  </a:cubicBezTo>
                  <a:lnTo>
                    <a:pt x="200" y="3670"/>
                  </a:lnTo>
                  <a:cubicBezTo>
                    <a:pt x="200" y="3587"/>
                    <a:pt x="150" y="3545"/>
                    <a:pt x="100" y="3545"/>
                  </a:cubicBezTo>
                  <a:close/>
                  <a:moveTo>
                    <a:pt x="100" y="4771"/>
                  </a:moveTo>
                  <a:cubicBezTo>
                    <a:pt x="50" y="4771"/>
                    <a:pt x="0" y="4804"/>
                    <a:pt x="0" y="4871"/>
                  </a:cubicBezTo>
                  <a:lnTo>
                    <a:pt x="0" y="5271"/>
                  </a:lnTo>
                  <a:cubicBezTo>
                    <a:pt x="0" y="5338"/>
                    <a:pt x="67" y="5371"/>
                    <a:pt x="100" y="5371"/>
                  </a:cubicBezTo>
                  <a:cubicBezTo>
                    <a:pt x="167" y="5371"/>
                    <a:pt x="200" y="5338"/>
                    <a:pt x="200" y="5271"/>
                  </a:cubicBezTo>
                  <a:lnTo>
                    <a:pt x="200" y="4871"/>
                  </a:lnTo>
                  <a:cubicBezTo>
                    <a:pt x="200" y="4804"/>
                    <a:pt x="150" y="4771"/>
                    <a:pt x="100" y="477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6344660" y="2708586"/>
              <a:ext cx="4037" cy="7872"/>
            </a:xfrm>
            <a:custGeom>
              <a:rect b="b" l="l" r="r" t="t"/>
              <a:pathLst>
                <a:path extrusionOk="0" h="393" w="201">
                  <a:moveTo>
                    <a:pt x="100" y="0"/>
                  </a:moveTo>
                  <a:cubicBezTo>
                    <a:pt x="50" y="0"/>
                    <a:pt x="0" y="42"/>
                    <a:pt x="0" y="126"/>
                  </a:cubicBezTo>
                  <a:lnTo>
                    <a:pt x="0" y="292"/>
                  </a:lnTo>
                  <a:cubicBezTo>
                    <a:pt x="0" y="359"/>
                    <a:pt x="67" y="392"/>
                    <a:pt x="100" y="392"/>
                  </a:cubicBezTo>
                  <a:cubicBezTo>
                    <a:pt x="167" y="392"/>
                    <a:pt x="200" y="359"/>
                    <a:pt x="200" y="326"/>
                  </a:cubicBezTo>
                  <a:lnTo>
                    <a:pt x="200" y="126"/>
                  </a:lnTo>
                  <a:cubicBezTo>
                    <a:pt x="200" y="42"/>
                    <a:pt x="150" y="0"/>
                    <a:pt x="1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6343977" y="2708425"/>
              <a:ext cx="59645" cy="127631"/>
            </a:xfrm>
            <a:custGeom>
              <a:rect b="b" l="l" r="r" t="t"/>
              <a:pathLst>
                <a:path extrusionOk="0" h="6372" w="2970">
                  <a:moveTo>
                    <a:pt x="168" y="0"/>
                  </a:moveTo>
                  <a:cubicBezTo>
                    <a:pt x="1" y="0"/>
                    <a:pt x="1" y="200"/>
                    <a:pt x="168" y="200"/>
                  </a:cubicBezTo>
                  <a:cubicBezTo>
                    <a:pt x="301" y="200"/>
                    <a:pt x="401" y="200"/>
                    <a:pt x="534" y="234"/>
                  </a:cubicBezTo>
                  <a:lnTo>
                    <a:pt x="568" y="234"/>
                  </a:lnTo>
                  <a:lnTo>
                    <a:pt x="568" y="267"/>
                  </a:lnTo>
                  <a:cubicBezTo>
                    <a:pt x="601" y="234"/>
                    <a:pt x="635" y="200"/>
                    <a:pt x="635" y="167"/>
                  </a:cubicBezTo>
                  <a:cubicBezTo>
                    <a:pt x="668" y="100"/>
                    <a:pt x="635" y="33"/>
                    <a:pt x="568" y="33"/>
                  </a:cubicBezTo>
                  <a:cubicBezTo>
                    <a:pt x="434" y="0"/>
                    <a:pt x="301" y="0"/>
                    <a:pt x="168" y="0"/>
                  </a:cubicBezTo>
                  <a:close/>
                  <a:moveTo>
                    <a:pt x="1358" y="354"/>
                  </a:moveTo>
                  <a:cubicBezTo>
                    <a:pt x="1269" y="354"/>
                    <a:pt x="1182" y="505"/>
                    <a:pt x="1268" y="534"/>
                  </a:cubicBezTo>
                  <a:cubicBezTo>
                    <a:pt x="1402" y="601"/>
                    <a:pt x="1502" y="701"/>
                    <a:pt x="1602" y="767"/>
                  </a:cubicBezTo>
                  <a:cubicBezTo>
                    <a:pt x="1635" y="801"/>
                    <a:pt x="1669" y="801"/>
                    <a:pt x="1669" y="801"/>
                  </a:cubicBezTo>
                  <a:cubicBezTo>
                    <a:pt x="1702" y="801"/>
                    <a:pt x="1735" y="801"/>
                    <a:pt x="1735" y="767"/>
                  </a:cubicBezTo>
                  <a:cubicBezTo>
                    <a:pt x="1769" y="734"/>
                    <a:pt x="1769" y="667"/>
                    <a:pt x="1735" y="601"/>
                  </a:cubicBezTo>
                  <a:cubicBezTo>
                    <a:pt x="1635" y="534"/>
                    <a:pt x="1502" y="434"/>
                    <a:pt x="1402" y="367"/>
                  </a:cubicBezTo>
                  <a:cubicBezTo>
                    <a:pt x="1388" y="358"/>
                    <a:pt x="1373" y="354"/>
                    <a:pt x="1358" y="354"/>
                  </a:cubicBezTo>
                  <a:close/>
                  <a:moveTo>
                    <a:pt x="2260" y="1179"/>
                  </a:moveTo>
                  <a:cubicBezTo>
                    <a:pt x="2191" y="1179"/>
                    <a:pt x="2122" y="1273"/>
                    <a:pt x="2169" y="1368"/>
                  </a:cubicBezTo>
                  <a:cubicBezTo>
                    <a:pt x="2269" y="1468"/>
                    <a:pt x="2336" y="1568"/>
                    <a:pt x="2402" y="1701"/>
                  </a:cubicBezTo>
                  <a:cubicBezTo>
                    <a:pt x="2402" y="1701"/>
                    <a:pt x="2436" y="1735"/>
                    <a:pt x="2503" y="1735"/>
                  </a:cubicBezTo>
                  <a:lnTo>
                    <a:pt x="2469" y="1768"/>
                  </a:lnTo>
                  <a:cubicBezTo>
                    <a:pt x="2503" y="1768"/>
                    <a:pt x="2536" y="1735"/>
                    <a:pt x="2536" y="1735"/>
                  </a:cubicBezTo>
                  <a:cubicBezTo>
                    <a:pt x="2603" y="1701"/>
                    <a:pt x="2603" y="1635"/>
                    <a:pt x="2569" y="1568"/>
                  </a:cubicBezTo>
                  <a:cubicBezTo>
                    <a:pt x="2503" y="1468"/>
                    <a:pt x="2436" y="1334"/>
                    <a:pt x="2336" y="1234"/>
                  </a:cubicBezTo>
                  <a:cubicBezTo>
                    <a:pt x="2316" y="1195"/>
                    <a:pt x="2288" y="1179"/>
                    <a:pt x="2260" y="1179"/>
                  </a:cubicBezTo>
                  <a:close/>
                  <a:moveTo>
                    <a:pt x="2769" y="2302"/>
                  </a:moveTo>
                  <a:cubicBezTo>
                    <a:pt x="2703" y="2302"/>
                    <a:pt x="2669" y="2368"/>
                    <a:pt x="2703" y="2435"/>
                  </a:cubicBezTo>
                  <a:cubicBezTo>
                    <a:pt x="2736" y="2569"/>
                    <a:pt x="2736" y="2702"/>
                    <a:pt x="2769" y="2835"/>
                  </a:cubicBezTo>
                  <a:cubicBezTo>
                    <a:pt x="2769" y="2869"/>
                    <a:pt x="2803" y="2936"/>
                    <a:pt x="2869" y="2936"/>
                  </a:cubicBezTo>
                  <a:lnTo>
                    <a:pt x="2869" y="2902"/>
                  </a:lnTo>
                  <a:cubicBezTo>
                    <a:pt x="2936" y="2902"/>
                    <a:pt x="2970" y="2869"/>
                    <a:pt x="2970" y="2802"/>
                  </a:cubicBezTo>
                  <a:cubicBezTo>
                    <a:pt x="2970" y="2669"/>
                    <a:pt x="2936" y="2502"/>
                    <a:pt x="2903" y="2368"/>
                  </a:cubicBezTo>
                  <a:cubicBezTo>
                    <a:pt x="2903" y="2335"/>
                    <a:pt x="2836" y="2302"/>
                    <a:pt x="2769" y="2302"/>
                  </a:cubicBezTo>
                  <a:close/>
                  <a:moveTo>
                    <a:pt x="2869" y="3536"/>
                  </a:moveTo>
                  <a:cubicBezTo>
                    <a:pt x="2803" y="3536"/>
                    <a:pt x="2769" y="3569"/>
                    <a:pt x="2769" y="3636"/>
                  </a:cubicBezTo>
                  <a:cubicBezTo>
                    <a:pt x="2736" y="3769"/>
                    <a:pt x="2703" y="3903"/>
                    <a:pt x="2703" y="4036"/>
                  </a:cubicBezTo>
                  <a:cubicBezTo>
                    <a:pt x="2669" y="4103"/>
                    <a:pt x="2703" y="4170"/>
                    <a:pt x="2769" y="4170"/>
                  </a:cubicBezTo>
                  <a:cubicBezTo>
                    <a:pt x="2782" y="4176"/>
                    <a:pt x="2794" y="4179"/>
                    <a:pt x="2806" y="4179"/>
                  </a:cubicBezTo>
                  <a:cubicBezTo>
                    <a:pt x="2858" y="4179"/>
                    <a:pt x="2903" y="4124"/>
                    <a:pt x="2903" y="4070"/>
                  </a:cubicBezTo>
                  <a:cubicBezTo>
                    <a:pt x="2936" y="3936"/>
                    <a:pt x="2970" y="3803"/>
                    <a:pt x="2970" y="3669"/>
                  </a:cubicBezTo>
                  <a:cubicBezTo>
                    <a:pt x="2970" y="3603"/>
                    <a:pt x="2936" y="3536"/>
                    <a:pt x="2869" y="3536"/>
                  </a:cubicBezTo>
                  <a:close/>
                  <a:moveTo>
                    <a:pt x="2548" y="4764"/>
                  </a:moveTo>
                  <a:cubicBezTo>
                    <a:pt x="2506" y="4764"/>
                    <a:pt x="2461" y="4786"/>
                    <a:pt x="2436" y="4837"/>
                  </a:cubicBezTo>
                  <a:cubicBezTo>
                    <a:pt x="2402" y="4970"/>
                    <a:pt x="2336" y="5104"/>
                    <a:pt x="2269" y="5204"/>
                  </a:cubicBezTo>
                  <a:cubicBezTo>
                    <a:pt x="2236" y="5271"/>
                    <a:pt x="2269" y="5337"/>
                    <a:pt x="2336" y="5337"/>
                  </a:cubicBezTo>
                  <a:cubicBezTo>
                    <a:pt x="2336" y="5354"/>
                    <a:pt x="2344" y="5362"/>
                    <a:pt x="2352" y="5362"/>
                  </a:cubicBezTo>
                  <a:cubicBezTo>
                    <a:pt x="2361" y="5362"/>
                    <a:pt x="2369" y="5354"/>
                    <a:pt x="2369" y="5337"/>
                  </a:cubicBezTo>
                  <a:lnTo>
                    <a:pt x="2369" y="5371"/>
                  </a:lnTo>
                  <a:cubicBezTo>
                    <a:pt x="2402" y="5371"/>
                    <a:pt x="2436" y="5337"/>
                    <a:pt x="2469" y="5304"/>
                  </a:cubicBezTo>
                  <a:cubicBezTo>
                    <a:pt x="2536" y="5170"/>
                    <a:pt x="2603" y="5037"/>
                    <a:pt x="2636" y="4904"/>
                  </a:cubicBezTo>
                  <a:cubicBezTo>
                    <a:pt x="2677" y="4821"/>
                    <a:pt x="2616" y="4764"/>
                    <a:pt x="2548" y="4764"/>
                  </a:cubicBezTo>
                  <a:close/>
                  <a:moveTo>
                    <a:pt x="1935" y="5879"/>
                  </a:moveTo>
                  <a:cubicBezTo>
                    <a:pt x="1910" y="5879"/>
                    <a:pt x="1885" y="5888"/>
                    <a:pt x="1869" y="5904"/>
                  </a:cubicBezTo>
                  <a:cubicBezTo>
                    <a:pt x="1769" y="6038"/>
                    <a:pt x="1702" y="6138"/>
                    <a:pt x="1635" y="6238"/>
                  </a:cubicBezTo>
                  <a:cubicBezTo>
                    <a:pt x="1569" y="6271"/>
                    <a:pt x="1569" y="6338"/>
                    <a:pt x="1635" y="6371"/>
                  </a:cubicBezTo>
                  <a:lnTo>
                    <a:pt x="1769" y="6371"/>
                  </a:lnTo>
                  <a:cubicBezTo>
                    <a:pt x="1869" y="6271"/>
                    <a:pt x="1935" y="6138"/>
                    <a:pt x="2036" y="6038"/>
                  </a:cubicBezTo>
                  <a:cubicBezTo>
                    <a:pt x="2069" y="6004"/>
                    <a:pt x="2069" y="5938"/>
                    <a:pt x="2002" y="5904"/>
                  </a:cubicBezTo>
                  <a:cubicBezTo>
                    <a:pt x="1985" y="5888"/>
                    <a:pt x="1960" y="5879"/>
                    <a:pt x="1935" y="587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6341306" y="2708085"/>
              <a:ext cx="8053" cy="7031"/>
            </a:xfrm>
            <a:custGeom>
              <a:rect b="b" l="l" r="r" t="t"/>
              <a:pathLst>
                <a:path extrusionOk="0" h="351" w="401">
                  <a:moveTo>
                    <a:pt x="271" y="0"/>
                  </a:moveTo>
                  <a:cubicBezTo>
                    <a:pt x="242" y="0"/>
                    <a:pt x="217" y="17"/>
                    <a:pt x="200" y="50"/>
                  </a:cubicBezTo>
                  <a:cubicBezTo>
                    <a:pt x="200" y="50"/>
                    <a:pt x="134" y="84"/>
                    <a:pt x="67" y="184"/>
                  </a:cubicBezTo>
                  <a:cubicBezTo>
                    <a:pt x="0" y="251"/>
                    <a:pt x="34" y="351"/>
                    <a:pt x="134" y="351"/>
                  </a:cubicBezTo>
                  <a:cubicBezTo>
                    <a:pt x="167" y="351"/>
                    <a:pt x="200" y="351"/>
                    <a:pt x="200" y="317"/>
                  </a:cubicBezTo>
                  <a:cubicBezTo>
                    <a:pt x="267" y="251"/>
                    <a:pt x="301" y="217"/>
                    <a:pt x="367" y="184"/>
                  </a:cubicBezTo>
                  <a:cubicBezTo>
                    <a:pt x="401" y="151"/>
                    <a:pt x="401" y="84"/>
                    <a:pt x="367" y="50"/>
                  </a:cubicBezTo>
                  <a:cubicBezTo>
                    <a:pt x="334" y="17"/>
                    <a:pt x="301" y="0"/>
                    <a:pt x="27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6313833" y="2724950"/>
              <a:ext cx="21067" cy="110425"/>
            </a:xfrm>
            <a:custGeom>
              <a:rect b="b" l="l" r="r" t="t"/>
              <a:pathLst>
                <a:path extrusionOk="0" h="5513" w="1049">
                  <a:moveTo>
                    <a:pt x="925" y="1"/>
                  </a:moveTo>
                  <a:cubicBezTo>
                    <a:pt x="896" y="1"/>
                    <a:pt x="864" y="13"/>
                    <a:pt x="835" y="42"/>
                  </a:cubicBezTo>
                  <a:cubicBezTo>
                    <a:pt x="768" y="142"/>
                    <a:pt x="668" y="276"/>
                    <a:pt x="601" y="409"/>
                  </a:cubicBezTo>
                  <a:cubicBezTo>
                    <a:pt x="568" y="443"/>
                    <a:pt x="601" y="509"/>
                    <a:pt x="634" y="543"/>
                  </a:cubicBezTo>
                  <a:lnTo>
                    <a:pt x="701" y="543"/>
                  </a:lnTo>
                  <a:cubicBezTo>
                    <a:pt x="735" y="543"/>
                    <a:pt x="768" y="543"/>
                    <a:pt x="768" y="509"/>
                  </a:cubicBezTo>
                  <a:cubicBezTo>
                    <a:pt x="868" y="376"/>
                    <a:pt x="935" y="276"/>
                    <a:pt x="1001" y="142"/>
                  </a:cubicBezTo>
                  <a:cubicBezTo>
                    <a:pt x="1049" y="72"/>
                    <a:pt x="996" y="1"/>
                    <a:pt x="925" y="1"/>
                  </a:cubicBezTo>
                  <a:close/>
                  <a:moveTo>
                    <a:pt x="368" y="1143"/>
                  </a:moveTo>
                  <a:cubicBezTo>
                    <a:pt x="301" y="1143"/>
                    <a:pt x="268" y="1177"/>
                    <a:pt x="234" y="1210"/>
                  </a:cubicBezTo>
                  <a:cubicBezTo>
                    <a:pt x="201" y="1343"/>
                    <a:pt x="167" y="1510"/>
                    <a:pt x="134" y="1644"/>
                  </a:cubicBezTo>
                  <a:cubicBezTo>
                    <a:pt x="101" y="1710"/>
                    <a:pt x="134" y="1744"/>
                    <a:pt x="201" y="1777"/>
                  </a:cubicBezTo>
                  <a:cubicBezTo>
                    <a:pt x="268" y="1777"/>
                    <a:pt x="301" y="1744"/>
                    <a:pt x="334" y="1710"/>
                  </a:cubicBezTo>
                  <a:cubicBezTo>
                    <a:pt x="368" y="1577"/>
                    <a:pt x="401" y="1410"/>
                    <a:pt x="434" y="1277"/>
                  </a:cubicBezTo>
                  <a:cubicBezTo>
                    <a:pt x="468" y="1243"/>
                    <a:pt x="434" y="1177"/>
                    <a:pt x="368" y="1143"/>
                  </a:cubicBezTo>
                  <a:close/>
                  <a:moveTo>
                    <a:pt x="101" y="2411"/>
                  </a:moveTo>
                  <a:cubicBezTo>
                    <a:pt x="34" y="2411"/>
                    <a:pt x="1" y="2477"/>
                    <a:pt x="1" y="2511"/>
                  </a:cubicBezTo>
                  <a:lnTo>
                    <a:pt x="1" y="2778"/>
                  </a:lnTo>
                  <a:lnTo>
                    <a:pt x="1" y="2978"/>
                  </a:lnTo>
                  <a:cubicBezTo>
                    <a:pt x="1" y="3011"/>
                    <a:pt x="34" y="3078"/>
                    <a:pt x="101" y="3078"/>
                  </a:cubicBezTo>
                  <a:cubicBezTo>
                    <a:pt x="167" y="3078"/>
                    <a:pt x="201" y="3011"/>
                    <a:pt x="201" y="2978"/>
                  </a:cubicBezTo>
                  <a:lnTo>
                    <a:pt x="201" y="2778"/>
                  </a:lnTo>
                  <a:lnTo>
                    <a:pt x="201" y="2544"/>
                  </a:lnTo>
                  <a:cubicBezTo>
                    <a:pt x="201" y="2477"/>
                    <a:pt x="167" y="2411"/>
                    <a:pt x="101" y="2411"/>
                  </a:cubicBezTo>
                  <a:close/>
                  <a:moveTo>
                    <a:pt x="205" y="3736"/>
                  </a:moveTo>
                  <a:cubicBezTo>
                    <a:pt x="193" y="3736"/>
                    <a:pt x="180" y="3739"/>
                    <a:pt x="167" y="3745"/>
                  </a:cubicBezTo>
                  <a:cubicBezTo>
                    <a:pt x="134" y="3745"/>
                    <a:pt x="101" y="3812"/>
                    <a:pt x="101" y="3878"/>
                  </a:cubicBezTo>
                  <a:cubicBezTo>
                    <a:pt x="134" y="4012"/>
                    <a:pt x="167" y="4145"/>
                    <a:pt x="234" y="4279"/>
                  </a:cubicBezTo>
                  <a:cubicBezTo>
                    <a:pt x="234" y="4312"/>
                    <a:pt x="268" y="4345"/>
                    <a:pt x="334" y="4345"/>
                  </a:cubicBezTo>
                  <a:lnTo>
                    <a:pt x="368" y="4379"/>
                  </a:lnTo>
                  <a:cubicBezTo>
                    <a:pt x="401" y="4345"/>
                    <a:pt x="434" y="4279"/>
                    <a:pt x="434" y="4245"/>
                  </a:cubicBezTo>
                  <a:cubicBezTo>
                    <a:pt x="368" y="4112"/>
                    <a:pt x="334" y="3945"/>
                    <a:pt x="301" y="3812"/>
                  </a:cubicBezTo>
                  <a:cubicBezTo>
                    <a:pt x="301" y="3785"/>
                    <a:pt x="257" y="3736"/>
                    <a:pt x="205" y="3736"/>
                  </a:cubicBezTo>
                  <a:close/>
                  <a:moveTo>
                    <a:pt x="715" y="4924"/>
                  </a:moveTo>
                  <a:cubicBezTo>
                    <a:pt x="690" y="4924"/>
                    <a:pt x="662" y="4932"/>
                    <a:pt x="634" y="4946"/>
                  </a:cubicBezTo>
                  <a:cubicBezTo>
                    <a:pt x="601" y="4979"/>
                    <a:pt x="568" y="5046"/>
                    <a:pt x="601" y="5079"/>
                  </a:cubicBezTo>
                  <a:cubicBezTo>
                    <a:pt x="701" y="5213"/>
                    <a:pt x="768" y="5346"/>
                    <a:pt x="835" y="5446"/>
                  </a:cubicBezTo>
                  <a:cubicBezTo>
                    <a:pt x="835" y="5480"/>
                    <a:pt x="868" y="5513"/>
                    <a:pt x="935" y="5513"/>
                  </a:cubicBezTo>
                  <a:lnTo>
                    <a:pt x="968" y="5513"/>
                  </a:lnTo>
                  <a:cubicBezTo>
                    <a:pt x="1001" y="5480"/>
                    <a:pt x="1035" y="5413"/>
                    <a:pt x="1001" y="5380"/>
                  </a:cubicBezTo>
                  <a:cubicBezTo>
                    <a:pt x="935" y="5246"/>
                    <a:pt x="868" y="5113"/>
                    <a:pt x="801" y="4979"/>
                  </a:cubicBezTo>
                  <a:cubicBezTo>
                    <a:pt x="782" y="4940"/>
                    <a:pt x="751" y="4924"/>
                    <a:pt x="715" y="492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6335944" y="2848054"/>
              <a:ext cx="4037" cy="8232"/>
            </a:xfrm>
            <a:custGeom>
              <a:rect b="b" l="l" r="r" t="t"/>
              <a:pathLst>
                <a:path extrusionOk="0" h="411" w="201">
                  <a:moveTo>
                    <a:pt x="101" y="1"/>
                  </a:moveTo>
                  <a:cubicBezTo>
                    <a:pt x="34" y="1"/>
                    <a:pt x="0" y="67"/>
                    <a:pt x="0" y="101"/>
                  </a:cubicBezTo>
                  <a:cubicBezTo>
                    <a:pt x="0" y="168"/>
                    <a:pt x="0" y="234"/>
                    <a:pt x="0" y="301"/>
                  </a:cubicBezTo>
                  <a:cubicBezTo>
                    <a:pt x="0" y="368"/>
                    <a:pt x="34" y="401"/>
                    <a:pt x="67" y="401"/>
                  </a:cubicBezTo>
                  <a:cubicBezTo>
                    <a:pt x="80" y="407"/>
                    <a:pt x="93" y="410"/>
                    <a:pt x="105" y="410"/>
                  </a:cubicBezTo>
                  <a:cubicBezTo>
                    <a:pt x="157" y="410"/>
                    <a:pt x="201" y="361"/>
                    <a:pt x="201" y="334"/>
                  </a:cubicBezTo>
                  <a:cubicBezTo>
                    <a:pt x="201" y="234"/>
                    <a:pt x="201" y="168"/>
                    <a:pt x="201" y="101"/>
                  </a:cubicBezTo>
                  <a:cubicBezTo>
                    <a:pt x="201" y="34"/>
                    <a:pt x="134" y="1"/>
                    <a:pt x="1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6290397" y="2707744"/>
              <a:ext cx="58962" cy="128312"/>
            </a:xfrm>
            <a:custGeom>
              <a:rect b="b" l="l" r="r" t="t"/>
              <a:pathLst>
                <a:path extrusionOk="0" h="6406" w="2936">
                  <a:moveTo>
                    <a:pt x="2802" y="1"/>
                  </a:moveTo>
                  <a:cubicBezTo>
                    <a:pt x="2635" y="1"/>
                    <a:pt x="2502" y="34"/>
                    <a:pt x="2369" y="67"/>
                  </a:cubicBezTo>
                  <a:cubicBezTo>
                    <a:pt x="2302" y="67"/>
                    <a:pt x="2268" y="134"/>
                    <a:pt x="2302" y="201"/>
                  </a:cubicBezTo>
                  <a:cubicBezTo>
                    <a:pt x="2302" y="234"/>
                    <a:pt x="2335" y="268"/>
                    <a:pt x="2402" y="268"/>
                  </a:cubicBezTo>
                  <a:cubicBezTo>
                    <a:pt x="2535" y="234"/>
                    <a:pt x="2669" y="234"/>
                    <a:pt x="2802" y="234"/>
                  </a:cubicBezTo>
                  <a:cubicBezTo>
                    <a:pt x="2936" y="234"/>
                    <a:pt x="2936" y="1"/>
                    <a:pt x="2802" y="1"/>
                  </a:cubicBezTo>
                  <a:close/>
                  <a:moveTo>
                    <a:pt x="1578" y="388"/>
                  </a:moveTo>
                  <a:cubicBezTo>
                    <a:pt x="1564" y="388"/>
                    <a:pt x="1549" y="392"/>
                    <a:pt x="1535" y="401"/>
                  </a:cubicBezTo>
                  <a:cubicBezTo>
                    <a:pt x="1435" y="468"/>
                    <a:pt x="1301" y="568"/>
                    <a:pt x="1201" y="635"/>
                  </a:cubicBezTo>
                  <a:cubicBezTo>
                    <a:pt x="1168" y="701"/>
                    <a:pt x="1168" y="768"/>
                    <a:pt x="1201" y="801"/>
                  </a:cubicBezTo>
                  <a:cubicBezTo>
                    <a:pt x="1201" y="801"/>
                    <a:pt x="1234" y="835"/>
                    <a:pt x="1268" y="835"/>
                  </a:cubicBezTo>
                  <a:lnTo>
                    <a:pt x="1301" y="835"/>
                  </a:lnTo>
                  <a:cubicBezTo>
                    <a:pt x="1301" y="835"/>
                    <a:pt x="1301" y="835"/>
                    <a:pt x="1334" y="801"/>
                  </a:cubicBezTo>
                  <a:cubicBezTo>
                    <a:pt x="1435" y="735"/>
                    <a:pt x="1535" y="635"/>
                    <a:pt x="1668" y="568"/>
                  </a:cubicBezTo>
                  <a:cubicBezTo>
                    <a:pt x="1754" y="539"/>
                    <a:pt x="1668" y="388"/>
                    <a:pt x="1578" y="388"/>
                  </a:cubicBezTo>
                  <a:close/>
                  <a:moveTo>
                    <a:pt x="685" y="1230"/>
                  </a:moveTo>
                  <a:cubicBezTo>
                    <a:pt x="650" y="1230"/>
                    <a:pt x="620" y="1249"/>
                    <a:pt x="601" y="1268"/>
                  </a:cubicBezTo>
                  <a:cubicBezTo>
                    <a:pt x="534" y="1402"/>
                    <a:pt x="434" y="1502"/>
                    <a:pt x="367" y="1635"/>
                  </a:cubicBezTo>
                  <a:cubicBezTo>
                    <a:pt x="334" y="1669"/>
                    <a:pt x="367" y="1735"/>
                    <a:pt x="400" y="1769"/>
                  </a:cubicBezTo>
                  <a:lnTo>
                    <a:pt x="467" y="1769"/>
                  </a:lnTo>
                  <a:lnTo>
                    <a:pt x="467" y="1802"/>
                  </a:lnTo>
                  <a:cubicBezTo>
                    <a:pt x="501" y="1769"/>
                    <a:pt x="534" y="1769"/>
                    <a:pt x="567" y="1735"/>
                  </a:cubicBezTo>
                  <a:cubicBezTo>
                    <a:pt x="634" y="1602"/>
                    <a:pt x="701" y="1502"/>
                    <a:pt x="767" y="1402"/>
                  </a:cubicBezTo>
                  <a:cubicBezTo>
                    <a:pt x="801" y="1335"/>
                    <a:pt x="801" y="1302"/>
                    <a:pt x="767" y="1268"/>
                  </a:cubicBezTo>
                  <a:cubicBezTo>
                    <a:pt x="739" y="1240"/>
                    <a:pt x="711" y="1230"/>
                    <a:pt x="685" y="1230"/>
                  </a:cubicBezTo>
                  <a:close/>
                  <a:moveTo>
                    <a:pt x="200" y="2336"/>
                  </a:moveTo>
                  <a:cubicBezTo>
                    <a:pt x="134" y="2336"/>
                    <a:pt x="67" y="2369"/>
                    <a:pt x="67" y="2436"/>
                  </a:cubicBezTo>
                  <a:cubicBezTo>
                    <a:pt x="34" y="2569"/>
                    <a:pt x="0" y="2703"/>
                    <a:pt x="0" y="2836"/>
                  </a:cubicBezTo>
                  <a:cubicBezTo>
                    <a:pt x="0" y="2903"/>
                    <a:pt x="34" y="2936"/>
                    <a:pt x="100" y="2970"/>
                  </a:cubicBezTo>
                  <a:lnTo>
                    <a:pt x="134" y="2970"/>
                  </a:lnTo>
                  <a:cubicBezTo>
                    <a:pt x="167" y="2970"/>
                    <a:pt x="200" y="2903"/>
                    <a:pt x="200" y="2869"/>
                  </a:cubicBezTo>
                  <a:cubicBezTo>
                    <a:pt x="200" y="2736"/>
                    <a:pt x="234" y="2603"/>
                    <a:pt x="267" y="2469"/>
                  </a:cubicBezTo>
                  <a:cubicBezTo>
                    <a:pt x="267" y="2402"/>
                    <a:pt x="234" y="2369"/>
                    <a:pt x="200" y="2336"/>
                  </a:cubicBezTo>
                  <a:close/>
                  <a:moveTo>
                    <a:pt x="122" y="3594"/>
                  </a:moveTo>
                  <a:cubicBezTo>
                    <a:pt x="114" y="3594"/>
                    <a:pt x="107" y="3597"/>
                    <a:pt x="100" y="3603"/>
                  </a:cubicBezTo>
                  <a:cubicBezTo>
                    <a:pt x="34" y="3603"/>
                    <a:pt x="0" y="3637"/>
                    <a:pt x="0" y="3703"/>
                  </a:cubicBezTo>
                  <a:cubicBezTo>
                    <a:pt x="0" y="3837"/>
                    <a:pt x="34" y="3970"/>
                    <a:pt x="67" y="4137"/>
                  </a:cubicBezTo>
                  <a:cubicBezTo>
                    <a:pt x="67" y="4170"/>
                    <a:pt x="100" y="4204"/>
                    <a:pt x="167" y="4204"/>
                  </a:cubicBezTo>
                  <a:lnTo>
                    <a:pt x="200" y="4204"/>
                  </a:lnTo>
                  <a:cubicBezTo>
                    <a:pt x="234" y="4204"/>
                    <a:pt x="267" y="4137"/>
                    <a:pt x="267" y="4104"/>
                  </a:cubicBezTo>
                  <a:cubicBezTo>
                    <a:pt x="234" y="3970"/>
                    <a:pt x="200" y="3803"/>
                    <a:pt x="200" y="3670"/>
                  </a:cubicBezTo>
                  <a:cubicBezTo>
                    <a:pt x="200" y="3643"/>
                    <a:pt x="157" y="3594"/>
                    <a:pt x="122" y="3594"/>
                  </a:cubicBezTo>
                  <a:close/>
                  <a:moveTo>
                    <a:pt x="419" y="4791"/>
                  </a:moveTo>
                  <a:cubicBezTo>
                    <a:pt x="403" y="4791"/>
                    <a:pt x="385" y="4795"/>
                    <a:pt x="367" y="4804"/>
                  </a:cubicBezTo>
                  <a:cubicBezTo>
                    <a:pt x="334" y="4804"/>
                    <a:pt x="300" y="4871"/>
                    <a:pt x="334" y="4938"/>
                  </a:cubicBezTo>
                  <a:cubicBezTo>
                    <a:pt x="367" y="5071"/>
                    <a:pt x="434" y="5204"/>
                    <a:pt x="501" y="5338"/>
                  </a:cubicBezTo>
                  <a:cubicBezTo>
                    <a:pt x="501" y="5371"/>
                    <a:pt x="534" y="5371"/>
                    <a:pt x="567" y="5371"/>
                  </a:cubicBezTo>
                  <a:lnTo>
                    <a:pt x="634" y="5371"/>
                  </a:lnTo>
                  <a:cubicBezTo>
                    <a:pt x="667" y="5338"/>
                    <a:pt x="701" y="5271"/>
                    <a:pt x="667" y="5238"/>
                  </a:cubicBezTo>
                  <a:cubicBezTo>
                    <a:pt x="601" y="5104"/>
                    <a:pt x="567" y="4971"/>
                    <a:pt x="501" y="4871"/>
                  </a:cubicBezTo>
                  <a:cubicBezTo>
                    <a:pt x="501" y="4822"/>
                    <a:pt x="465" y="4791"/>
                    <a:pt x="419" y="4791"/>
                  </a:cubicBezTo>
                  <a:close/>
                  <a:moveTo>
                    <a:pt x="1021" y="5883"/>
                  </a:moveTo>
                  <a:cubicBezTo>
                    <a:pt x="1001" y="5883"/>
                    <a:pt x="981" y="5891"/>
                    <a:pt x="968" y="5905"/>
                  </a:cubicBezTo>
                  <a:cubicBezTo>
                    <a:pt x="901" y="5938"/>
                    <a:pt x="901" y="6005"/>
                    <a:pt x="934" y="6038"/>
                  </a:cubicBezTo>
                  <a:cubicBezTo>
                    <a:pt x="1001" y="6172"/>
                    <a:pt x="1101" y="6272"/>
                    <a:pt x="1201" y="6372"/>
                  </a:cubicBezTo>
                  <a:cubicBezTo>
                    <a:pt x="1201" y="6405"/>
                    <a:pt x="1234" y="6405"/>
                    <a:pt x="1268" y="6405"/>
                  </a:cubicBezTo>
                  <a:cubicBezTo>
                    <a:pt x="1301" y="6405"/>
                    <a:pt x="1334" y="6405"/>
                    <a:pt x="1334" y="6372"/>
                  </a:cubicBezTo>
                  <a:cubicBezTo>
                    <a:pt x="1368" y="6339"/>
                    <a:pt x="1368" y="6272"/>
                    <a:pt x="1334" y="6239"/>
                  </a:cubicBezTo>
                  <a:cubicBezTo>
                    <a:pt x="1268" y="6138"/>
                    <a:pt x="1168" y="6038"/>
                    <a:pt x="1101" y="5938"/>
                  </a:cubicBezTo>
                  <a:cubicBezTo>
                    <a:pt x="1081" y="5899"/>
                    <a:pt x="1050" y="5883"/>
                    <a:pt x="1021" y="588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5864547" y="2670889"/>
              <a:ext cx="240307" cy="139108"/>
            </a:xfrm>
            <a:custGeom>
              <a:rect b="b" l="l" r="r" t="t"/>
              <a:pathLst>
                <a:path extrusionOk="0" h="6945" w="11966">
                  <a:moveTo>
                    <a:pt x="158" y="1"/>
                  </a:moveTo>
                  <a:cubicBezTo>
                    <a:pt x="71" y="1"/>
                    <a:pt x="1" y="113"/>
                    <a:pt x="90" y="173"/>
                  </a:cubicBezTo>
                  <a:lnTo>
                    <a:pt x="1324" y="1440"/>
                  </a:lnTo>
                  <a:lnTo>
                    <a:pt x="10764" y="6944"/>
                  </a:lnTo>
                  <a:cubicBezTo>
                    <a:pt x="11432" y="6878"/>
                    <a:pt x="11832" y="6644"/>
                    <a:pt x="11965" y="6277"/>
                  </a:cubicBezTo>
                  <a:lnTo>
                    <a:pt x="2425" y="773"/>
                  </a:lnTo>
                  <a:lnTo>
                    <a:pt x="190" y="6"/>
                  </a:lnTo>
                  <a:cubicBezTo>
                    <a:pt x="179" y="2"/>
                    <a:pt x="169" y="1"/>
                    <a:pt x="1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5869789" y="2661515"/>
              <a:ext cx="42133" cy="32889"/>
            </a:xfrm>
            <a:custGeom>
              <a:rect b="b" l="l" r="r" t="t"/>
              <a:pathLst>
                <a:path extrusionOk="0" h="1642" w="2098">
                  <a:moveTo>
                    <a:pt x="70" y="0"/>
                  </a:moveTo>
                  <a:cubicBezTo>
                    <a:pt x="21" y="0"/>
                    <a:pt x="1" y="78"/>
                    <a:pt x="29" y="107"/>
                  </a:cubicBezTo>
                  <a:lnTo>
                    <a:pt x="1397" y="1642"/>
                  </a:lnTo>
                  <a:lnTo>
                    <a:pt x="2097" y="407"/>
                  </a:lnTo>
                  <a:lnTo>
                    <a:pt x="96" y="7"/>
                  </a:lnTo>
                  <a:cubicBezTo>
                    <a:pt x="87" y="2"/>
                    <a:pt x="78" y="0"/>
                    <a:pt x="7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869789" y="2661515"/>
              <a:ext cx="10644" cy="8833"/>
            </a:xfrm>
            <a:custGeom>
              <a:rect b="b" l="l" r="r" t="t"/>
              <a:pathLst>
                <a:path extrusionOk="0" h="441" w="530">
                  <a:moveTo>
                    <a:pt x="70" y="0"/>
                  </a:moveTo>
                  <a:cubicBezTo>
                    <a:pt x="21" y="0"/>
                    <a:pt x="1" y="78"/>
                    <a:pt x="29" y="107"/>
                  </a:cubicBezTo>
                  <a:lnTo>
                    <a:pt x="363" y="441"/>
                  </a:lnTo>
                  <a:lnTo>
                    <a:pt x="363" y="407"/>
                  </a:lnTo>
                  <a:cubicBezTo>
                    <a:pt x="329" y="274"/>
                    <a:pt x="396" y="141"/>
                    <a:pt x="530" y="74"/>
                  </a:cubicBezTo>
                  <a:lnTo>
                    <a:pt x="96" y="7"/>
                  </a:lnTo>
                  <a:cubicBezTo>
                    <a:pt x="87" y="2"/>
                    <a:pt x="78" y="0"/>
                    <a:pt x="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5896499" y="2669667"/>
              <a:ext cx="166825" cy="110926"/>
            </a:xfrm>
            <a:custGeom>
              <a:rect b="b" l="l" r="r" t="t"/>
              <a:pathLst>
                <a:path extrusionOk="0" h="5538" w="8307">
                  <a:moveTo>
                    <a:pt x="767" y="0"/>
                  </a:moveTo>
                  <a:cubicBezTo>
                    <a:pt x="467" y="67"/>
                    <a:pt x="234" y="301"/>
                    <a:pt x="134" y="567"/>
                  </a:cubicBezTo>
                  <a:cubicBezTo>
                    <a:pt x="34" y="801"/>
                    <a:pt x="0" y="1034"/>
                    <a:pt x="67" y="1235"/>
                  </a:cubicBezTo>
                  <a:lnTo>
                    <a:pt x="7205" y="5338"/>
                  </a:lnTo>
                  <a:lnTo>
                    <a:pt x="7405" y="5471"/>
                  </a:lnTo>
                  <a:lnTo>
                    <a:pt x="7572" y="5538"/>
                  </a:lnTo>
                  <a:cubicBezTo>
                    <a:pt x="7350" y="5443"/>
                    <a:pt x="8002" y="4294"/>
                    <a:pt x="8268" y="4294"/>
                  </a:cubicBezTo>
                  <a:cubicBezTo>
                    <a:pt x="8282" y="4294"/>
                    <a:pt x="8294" y="4297"/>
                    <a:pt x="8306" y="4303"/>
                  </a:cubicBezTo>
                  <a:lnTo>
                    <a:pt x="7906" y="4070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6026452" y="2744319"/>
              <a:ext cx="24139" cy="29604"/>
            </a:xfrm>
            <a:custGeom>
              <a:rect b="b" l="l" r="r" t="t"/>
              <a:pathLst>
                <a:path extrusionOk="0" h="1478" w="1202">
                  <a:moveTo>
                    <a:pt x="1182" y="203"/>
                  </a:moveTo>
                  <a:lnTo>
                    <a:pt x="1201" y="210"/>
                  </a:lnTo>
                  <a:cubicBezTo>
                    <a:pt x="1195" y="207"/>
                    <a:pt x="1189" y="204"/>
                    <a:pt x="1182" y="203"/>
                  </a:cubicBezTo>
                  <a:close/>
                  <a:moveTo>
                    <a:pt x="795" y="1"/>
                  </a:moveTo>
                  <a:cubicBezTo>
                    <a:pt x="644" y="1"/>
                    <a:pt x="353" y="308"/>
                    <a:pt x="201" y="643"/>
                  </a:cubicBezTo>
                  <a:cubicBezTo>
                    <a:pt x="67" y="943"/>
                    <a:pt x="0" y="1210"/>
                    <a:pt x="101" y="1244"/>
                  </a:cubicBezTo>
                  <a:lnTo>
                    <a:pt x="442" y="1443"/>
                  </a:lnTo>
                  <a:lnTo>
                    <a:pt x="442" y="1443"/>
                  </a:lnTo>
                  <a:cubicBezTo>
                    <a:pt x="381" y="1330"/>
                    <a:pt x="448" y="1117"/>
                    <a:pt x="568" y="877"/>
                  </a:cubicBezTo>
                  <a:cubicBezTo>
                    <a:pt x="721" y="539"/>
                    <a:pt x="1015" y="202"/>
                    <a:pt x="1166" y="202"/>
                  </a:cubicBezTo>
                  <a:cubicBezTo>
                    <a:pt x="1171" y="202"/>
                    <a:pt x="1177" y="202"/>
                    <a:pt x="1182" y="203"/>
                  </a:cubicBezTo>
                  <a:lnTo>
                    <a:pt x="1182" y="203"/>
                  </a:lnTo>
                  <a:lnTo>
                    <a:pt x="1101" y="176"/>
                  </a:lnTo>
                  <a:lnTo>
                    <a:pt x="834" y="9"/>
                  </a:lnTo>
                  <a:cubicBezTo>
                    <a:pt x="823" y="4"/>
                    <a:pt x="810" y="1"/>
                    <a:pt x="795" y="1"/>
                  </a:cubicBezTo>
                  <a:close/>
                  <a:moveTo>
                    <a:pt x="442" y="1443"/>
                  </a:moveTo>
                  <a:cubicBezTo>
                    <a:pt x="449" y="1456"/>
                    <a:pt x="457" y="1467"/>
                    <a:pt x="467" y="1477"/>
                  </a:cubicBezTo>
                  <a:lnTo>
                    <a:pt x="501" y="1477"/>
                  </a:lnTo>
                  <a:lnTo>
                    <a:pt x="442" y="144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6029404" y="2747644"/>
              <a:ext cx="26549" cy="29604"/>
            </a:xfrm>
            <a:custGeom>
              <a:rect b="b" l="l" r="r" t="t"/>
              <a:pathLst>
                <a:path extrusionOk="0" h="1478" w="1322">
                  <a:moveTo>
                    <a:pt x="1319" y="209"/>
                  </a:moveTo>
                  <a:lnTo>
                    <a:pt x="1321" y="210"/>
                  </a:lnTo>
                  <a:cubicBezTo>
                    <a:pt x="1320" y="210"/>
                    <a:pt x="1319" y="209"/>
                    <a:pt x="1319" y="209"/>
                  </a:cubicBezTo>
                  <a:close/>
                  <a:moveTo>
                    <a:pt x="915" y="0"/>
                  </a:moveTo>
                  <a:cubicBezTo>
                    <a:pt x="648" y="0"/>
                    <a:pt x="1" y="1118"/>
                    <a:pt x="254" y="1244"/>
                  </a:cubicBezTo>
                  <a:lnTo>
                    <a:pt x="619" y="1477"/>
                  </a:lnTo>
                  <a:lnTo>
                    <a:pt x="619" y="1477"/>
                  </a:lnTo>
                  <a:cubicBezTo>
                    <a:pt x="370" y="1315"/>
                    <a:pt x="1016" y="200"/>
                    <a:pt x="1282" y="200"/>
                  </a:cubicBezTo>
                  <a:cubicBezTo>
                    <a:pt x="1295" y="200"/>
                    <a:pt x="1307" y="203"/>
                    <a:pt x="1319" y="209"/>
                  </a:cubicBezTo>
                  <a:lnTo>
                    <a:pt x="1319" y="209"/>
                  </a:lnTo>
                  <a:lnTo>
                    <a:pt x="954" y="10"/>
                  </a:lnTo>
                  <a:cubicBezTo>
                    <a:pt x="942" y="3"/>
                    <a:pt x="929" y="0"/>
                    <a:pt x="915" y="0"/>
                  </a:cubicBezTo>
                  <a:close/>
                  <a:moveTo>
                    <a:pt x="619" y="1477"/>
                  </a:moveTo>
                  <a:cubicBezTo>
                    <a:pt x="620" y="1477"/>
                    <a:pt x="620" y="1478"/>
                    <a:pt x="621" y="1478"/>
                  </a:cubicBezTo>
                  <a:lnTo>
                    <a:pt x="619" y="147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6036694" y="2751730"/>
              <a:ext cx="25947" cy="28863"/>
            </a:xfrm>
            <a:custGeom>
              <a:rect b="b" l="l" r="r" t="t"/>
              <a:pathLst>
                <a:path extrusionOk="0" h="1441" w="1292">
                  <a:moveTo>
                    <a:pt x="1283" y="202"/>
                  </a:moveTo>
                  <a:lnTo>
                    <a:pt x="1292" y="206"/>
                  </a:lnTo>
                  <a:cubicBezTo>
                    <a:pt x="1289" y="205"/>
                    <a:pt x="1286" y="203"/>
                    <a:pt x="1283" y="202"/>
                  </a:cubicBezTo>
                  <a:close/>
                  <a:moveTo>
                    <a:pt x="891" y="0"/>
                  </a:moveTo>
                  <a:cubicBezTo>
                    <a:pt x="606" y="0"/>
                    <a:pt x="0" y="1112"/>
                    <a:pt x="224" y="1241"/>
                  </a:cubicBezTo>
                  <a:lnTo>
                    <a:pt x="581" y="1435"/>
                  </a:lnTo>
                  <a:lnTo>
                    <a:pt x="581" y="1435"/>
                  </a:lnTo>
                  <a:cubicBezTo>
                    <a:pt x="392" y="1307"/>
                    <a:pt x="1025" y="197"/>
                    <a:pt x="1258" y="197"/>
                  </a:cubicBezTo>
                  <a:cubicBezTo>
                    <a:pt x="1267" y="197"/>
                    <a:pt x="1275" y="198"/>
                    <a:pt x="1283" y="202"/>
                  </a:cubicBezTo>
                  <a:lnTo>
                    <a:pt x="1283" y="202"/>
                  </a:lnTo>
                  <a:lnTo>
                    <a:pt x="925" y="6"/>
                  </a:lnTo>
                  <a:cubicBezTo>
                    <a:pt x="914" y="2"/>
                    <a:pt x="903" y="0"/>
                    <a:pt x="891" y="0"/>
                  </a:cubicBezTo>
                  <a:close/>
                  <a:moveTo>
                    <a:pt x="581" y="1435"/>
                  </a:moveTo>
                  <a:lnTo>
                    <a:pt x="581" y="1435"/>
                  </a:lnTo>
                  <a:cubicBezTo>
                    <a:pt x="584" y="1437"/>
                    <a:pt x="587" y="1439"/>
                    <a:pt x="591" y="1441"/>
                  </a:cubicBezTo>
                  <a:lnTo>
                    <a:pt x="581" y="1435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870371" y="2661655"/>
              <a:ext cx="182891" cy="119619"/>
            </a:xfrm>
            <a:custGeom>
              <a:rect b="b" l="l" r="r" t="t"/>
              <a:pathLst>
                <a:path extrusionOk="0" h="5972" w="9107">
                  <a:moveTo>
                    <a:pt x="67" y="0"/>
                  </a:moveTo>
                  <a:lnTo>
                    <a:pt x="0" y="33"/>
                  </a:lnTo>
                  <a:cubicBezTo>
                    <a:pt x="0" y="67"/>
                    <a:pt x="0" y="100"/>
                    <a:pt x="0" y="100"/>
                  </a:cubicBezTo>
                  <a:lnTo>
                    <a:pt x="1368" y="1668"/>
                  </a:lnTo>
                  <a:lnTo>
                    <a:pt x="8506" y="5771"/>
                  </a:lnTo>
                  <a:lnTo>
                    <a:pt x="8706" y="5871"/>
                  </a:lnTo>
                  <a:lnTo>
                    <a:pt x="8864" y="5965"/>
                  </a:lnTo>
                  <a:lnTo>
                    <a:pt x="8864" y="5965"/>
                  </a:lnTo>
                  <a:cubicBezTo>
                    <a:pt x="8748" y="5883"/>
                    <a:pt x="8912" y="5462"/>
                    <a:pt x="9107" y="5137"/>
                  </a:cubicBezTo>
                  <a:cubicBezTo>
                    <a:pt x="9107" y="5120"/>
                    <a:pt x="9098" y="5112"/>
                    <a:pt x="9090" y="5112"/>
                  </a:cubicBezTo>
                  <a:cubicBezTo>
                    <a:pt x="9082" y="5112"/>
                    <a:pt x="9073" y="5120"/>
                    <a:pt x="9073" y="5137"/>
                  </a:cubicBezTo>
                  <a:lnTo>
                    <a:pt x="1535" y="801"/>
                  </a:lnTo>
                  <a:lnTo>
                    <a:pt x="67" y="0"/>
                  </a:lnTo>
                  <a:close/>
                  <a:moveTo>
                    <a:pt x="8864" y="5965"/>
                  </a:moveTo>
                  <a:cubicBezTo>
                    <a:pt x="8867" y="5968"/>
                    <a:pt x="8870" y="5969"/>
                    <a:pt x="8873" y="5971"/>
                  </a:cubicBezTo>
                  <a:lnTo>
                    <a:pt x="8864" y="59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6046555" y="2755696"/>
              <a:ext cx="53600" cy="43185"/>
            </a:xfrm>
            <a:custGeom>
              <a:rect b="b" l="l" r="r" t="t"/>
              <a:pathLst>
                <a:path extrusionOk="0" h="2156" w="2669">
                  <a:moveTo>
                    <a:pt x="792" y="1"/>
                  </a:moveTo>
                  <a:cubicBezTo>
                    <a:pt x="620" y="1"/>
                    <a:pt x="354" y="338"/>
                    <a:pt x="200" y="676"/>
                  </a:cubicBezTo>
                  <a:cubicBezTo>
                    <a:pt x="67" y="942"/>
                    <a:pt x="0" y="1209"/>
                    <a:pt x="100" y="1243"/>
                  </a:cubicBezTo>
                  <a:lnTo>
                    <a:pt x="1668" y="2143"/>
                  </a:lnTo>
                  <a:cubicBezTo>
                    <a:pt x="1701" y="2152"/>
                    <a:pt x="1737" y="2156"/>
                    <a:pt x="1773" y="2156"/>
                  </a:cubicBezTo>
                  <a:cubicBezTo>
                    <a:pt x="1881" y="2156"/>
                    <a:pt x="1993" y="2118"/>
                    <a:pt x="2068" y="2043"/>
                  </a:cubicBezTo>
                  <a:cubicBezTo>
                    <a:pt x="2402" y="1743"/>
                    <a:pt x="2669" y="1076"/>
                    <a:pt x="2369" y="909"/>
                  </a:cubicBezTo>
                  <a:lnTo>
                    <a:pt x="834" y="8"/>
                  </a:lnTo>
                  <a:cubicBezTo>
                    <a:pt x="821" y="3"/>
                    <a:pt x="807" y="1"/>
                    <a:pt x="79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6076699" y="2773463"/>
              <a:ext cx="23456" cy="25719"/>
            </a:xfrm>
            <a:custGeom>
              <a:rect b="b" l="l" r="r" t="t"/>
              <a:pathLst>
                <a:path extrusionOk="0" h="1284" w="1168">
                  <a:moveTo>
                    <a:pt x="796" y="0"/>
                  </a:moveTo>
                  <a:cubicBezTo>
                    <a:pt x="762" y="0"/>
                    <a:pt x="728" y="8"/>
                    <a:pt x="701" y="22"/>
                  </a:cubicBezTo>
                  <a:cubicBezTo>
                    <a:pt x="367" y="156"/>
                    <a:pt x="134" y="422"/>
                    <a:pt x="67" y="789"/>
                  </a:cubicBezTo>
                  <a:cubicBezTo>
                    <a:pt x="0" y="1023"/>
                    <a:pt x="34" y="1190"/>
                    <a:pt x="134" y="1256"/>
                  </a:cubicBezTo>
                  <a:cubicBezTo>
                    <a:pt x="180" y="1275"/>
                    <a:pt x="227" y="1283"/>
                    <a:pt x="272" y="1283"/>
                  </a:cubicBezTo>
                  <a:cubicBezTo>
                    <a:pt x="388" y="1283"/>
                    <a:pt x="495" y="1228"/>
                    <a:pt x="567" y="1156"/>
                  </a:cubicBezTo>
                  <a:cubicBezTo>
                    <a:pt x="901" y="889"/>
                    <a:pt x="1168" y="256"/>
                    <a:pt x="934" y="55"/>
                  </a:cubicBezTo>
                  <a:cubicBezTo>
                    <a:pt x="895" y="16"/>
                    <a:pt x="845" y="0"/>
                    <a:pt x="7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6702369" y="2646773"/>
              <a:ext cx="182911" cy="91898"/>
            </a:xfrm>
            <a:custGeom>
              <a:rect b="b" l="l" r="r" t="t"/>
              <a:pathLst>
                <a:path extrusionOk="0" h="4588" w="9108">
                  <a:moveTo>
                    <a:pt x="4571" y="1"/>
                  </a:moveTo>
                  <a:cubicBezTo>
                    <a:pt x="3570" y="1"/>
                    <a:pt x="2569" y="226"/>
                    <a:pt x="1635" y="676"/>
                  </a:cubicBezTo>
                  <a:cubicBezTo>
                    <a:pt x="1" y="1577"/>
                    <a:pt x="1" y="3011"/>
                    <a:pt x="1635" y="3912"/>
                  </a:cubicBezTo>
                  <a:cubicBezTo>
                    <a:pt x="2569" y="4362"/>
                    <a:pt x="3570" y="4588"/>
                    <a:pt x="4571" y="4588"/>
                  </a:cubicBezTo>
                  <a:cubicBezTo>
                    <a:pt x="5571" y="4588"/>
                    <a:pt x="6572" y="4362"/>
                    <a:pt x="7506" y="3912"/>
                  </a:cubicBezTo>
                  <a:cubicBezTo>
                    <a:pt x="9107" y="3011"/>
                    <a:pt x="9107" y="1577"/>
                    <a:pt x="7506" y="676"/>
                  </a:cubicBezTo>
                  <a:cubicBezTo>
                    <a:pt x="6572" y="226"/>
                    <a:pt x="5571" y="1"/>
                    <a:pt x="45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6713093" y="2547104"/>
              <a:ext cx="161463" cy="54722"/>
            </a:xfrm>
            <a:custGeom>
              <a:rect b="b" l="l" r="r" t="t"/>
              <a:pathLst>
                <a:path extrusionOk="0" h="2732" w="8040">
                  <a:moveTo>
                    <a:pt x="4142" y="0"/>
                  </a:moveTo>
                  <a:cubicBezTo>
                    <a:pt x="3208" y="0"/>
                    <a:pt x="2281" y="159"/>
                    <a:pt x="1402" y="482"/>
                  </a:cubicBezTo>
                  <a:cubicBezTo>
                    <a:pt x="1" y="1049"/>
                    <a:pt x="34" y="1916"/>
                    <a:pt x="1435" y="2383"/>
                  </a:cubicBezTo>
                  <a:cubicBezTo>
                    <a:pt x="2221" y="2615"/>
                    <a:pt x="3028" y="2732"/>
                    <a:pt x="3834" y="2732"/>
                  </a:cubicBezTo>
                  <a:cubicBezTo>
                    <a:pt x="4772" y="2732"/>
                    <a:pt x="5708" y="2573"/>
                    <a:pt x="6605" y="2250"/>
                  </a:cubicBezTo>
                  <a:cubicBezTo>
                    <a:pt x="8040" y="1683"/>
                    <a:pt x="8006" y="816"/>
                    <a:pt x="6539" y="349"/>
                  </a:cubicBezTo>
                  <a:cubicBezTo>
                    <a:pt x="5752" y="117"/>
                    <a:pt x="4945" y="0"/>
                    <a:pt x="41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6717792" y="2518000"/>
              <a:ext cx="149394" cy="202924"/>
            </a:xfrm>
            <a:custGeom>
              <a:rect b="b" l="l" r="r" t="t"/>
              <a:pathLst>
                <a:path extrusionOk="0" h="10131" w="7439">
                  <a:moveTo>
                    <a:pt x="7439" y="0"/>
                  </a:moveTo>
                  <a:lnTo>
                    <a:pt x="0" y="200"/>
                  </a:lnTo>
                  <a:lnTo>
                    <a:pt x="767" y="8973"/>
                  </a:lnTo>
                  <a:cubicBezTo>
                    <a:pt x="834" y="9274"/>
                    <a:pt x="1134" y="9574"/>
                    <a:pt x="1701" y="9807"/>
                  </a:cubicBezTo>
                  <a:cubicBezTo>
                    <a:pt x="2376" y="10022"/>
                    <a:pt x="3072" y="10131"/>
                    <a:pt x="3766" y="10131"/>
                  </a:cubicBezTo>
                  <a:cubicBezTo>
                    <a:pt x="4582" y="10131"/>
                    <a:pt x="5396" y="9980"/>
                    <a:pt x="6171" y="9674"/>
                  </a:cubicBezTo>
                  <a:cubicBezTo>
                    <a:pt x="6738" y="9407"/>
                    <a:pt x="7038" y="9107"/>
                    <a:pt x="7072" y="8773"/>
                  </a:cubicBezTo>
                  <a:lnTo>
                    <a:pt x="743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6717792" y="2518000"/>
              <a:ext cx="148731" cy="54522"/>
            </a:xfrm>
            <a:custGeom>
              <a:rect b="b" l="l" r="r" t="t"/>
              <a:pathLst>
                <a:path extrusionOk="0" h="2722" w="7406">
                  <a:moveTo>
                    <a:pt x="7405" y="0"/>
                  </a:moveTo>
                  <a:lnTo>
                    <a:pt x="0" y="200"/>
                  </a:lnTo>
                  <a:lnTo>
                    <a:pt x="133" y="1968"/>
                  </a:lnTo>
                  <a:cubicBezTo>
                    <a:pt x="334" y="2102"/>
                    <a:pt x="567" y="2202"/>
                    <a:pt x="767" y="2302"/>
                  </a:cubicBezTo>
                  <a:cubicBezTo>
                    <a:pt x="1662" y="2580"/>
                    <a:pt x="2592" y="2722"/>
                    <a:pt x="3522" y="2722"/>
                  </a:cubicBezTo>
                  <a:cubicBezTo>
                    <a:pt x="4603" y="2722"/>
                    <a:pt x="5683" y="2530"/>
                    <a:pt x="6705" y="2135"/>
                  </a:cubicBezTo>
                  <a:lnTo>
                    <a:pt x="6905" y="2035"/>
                  </a:lnTo>
                  <a:cubicBezTo>
                    <a:pt x="7072" y="1968"/>
                    <a:pt x="7205" y="1868"/>
                    <a:pt x="7339" y="1768"/>
                  </a:cubicBezTo>
                  <a:lnTo>
                    <a:pt x="74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6707731" y="2484870"/>
              <a:ext cx="168834" cy="74632"/>
            </a:xfrm>
            <a:custGeom>
              <a:rect b="b" l="l" r="r" t="t"/>
              <a:pathLst>
                <a:path extrusionOk="0" h="3726" w="8407">
                  <a:moveTo>
                    <a:pt x="4366" y="0"/>
                  </a:moveTo>
                  <a:cubicBezTo>
                    <a:pt x="3294" y="0"/>
                    <a:pt x="2224" y="192"/>
                    <a:pt x="1202" y="587"/>
                  </a:cubicBezTo>
                  <a:cubicBezTo>
                    <a:pt x="1068" y="620"/>
                    <a:pt x="935" y="687"/>
                    <a:pt x="835" y="754"/>
                  </a:cubicBezTo>
                  <a:lnTo>
                    <a:pt x="1" y="787"/>
                  </a:lnTo>
                  <a:lnTo>
                    <a:pt x="34" y="2121"/>
                  </a:lnTo>
                  <a:cubicBezTo>
                    <a:pt x="34" y="2555"/>
                    <a:pt x="468" y="2989"/>
                    <a:pt x="1302" y="3289"/>
                  </a:cubicBezTo>
                  <a:cubicBezTo>
                    <a:pt x="2197" y="3582"/>
                    <a:pt x="3120" y="3725"/>
                    <a:pt x="4042" y="3725"/>
                  </a:cubicBezTo>
                  <a:cubicBezTo>
                    <a:pt x="5114" y="3725"/>
                    <a:pt x="6184" y="3532"/>
                    <a:pt x="7206" y="3155"/>
                  </a:cubicBezTo>
                  <a:cubicBezTo>
                    <a:pt x="8006" y="2788"/>
                    <a:pt x="8407" y="2355"/>
                    <a:pt x="8407" y="1921"/>
                  </a:cubicBezTo>
                  <a:lnTo>
                    <a:pt x="8373" y="554"/>
                  </a:lnTo>
                  <a:lnTo>
                    <a:pt x="7506" y="587"/>
                  </a:lnTo>
                  <a:cubicBezTo>
                    <a:pt x="7373" y="520"/>
                    <a:pt x="7239" y="487"/>
                    <a:pt x="7106" y="420"/>
                  </a:cubicBezTo>
                  <a:cubicBezTo>
                    <a:pt x="6211" y="142"/>
                    <a:pt x="5288" y="0"/>
                    <a:pt x="436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6699035" y="2464159"/>
              <a:ext cx="185562" cy="68282"/>
            </a:xfrm>
            <a:custGeom>
              <a:rect b="b" l="l" r="r" t="t"/>
              <a:pathLst>
                <a:path extrusionOk="0" h="3409" w="9240">
                  <a:moveTo>
                    <a:pt x="4771" y="0"/>
                  </a:moveTo>
                  <a:cubicBezTo>
                    <a:pt x="3694" y="0"/>
                    <a:pt x="2623" y="192"/>
                    <a:pt x="1601" y="587"/>
                  </a:cubicBezTo>
                  <a:cubicBezTo>
                    <a:pt x="0" y="1287"/>
                    <a:pt x="33" y="2355"/>
                    <a:pt x="1668" y="2989"/>
                  </a:cubicBezTo>
                  <a:cubicBezTo>
                    <a:pt x="2563" y="3266"/>
                    <a:pt x="3486" y="3408"/>
                    <a:pt x="4408" y="3408"/>
                  </a:cubicBezTo>
                  <a:cubicBezTo>
                    <a:pt x="5480" y="3408"/>
                    <a:pt x="6550" y="3216"/>
                    <a:pt x="7572" y="2822"/>
                  </a:cubicBezTo>
                  <a:cubicBezTo>
                    <a:pt x="9240" y="2121"/>
                    <a:pt x="9207" y="1054"/>
                    <a:pt x="7539" y="420"/>
                  </a:cubicBezTo>
                  <a:cubicBezTo>
                    <a:pt x="6629" y="142"/>
                    <a:pt x="5697" y="0"/>
                    <a:pt x="477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6720463" y="2467885"/>
              <a:ext cx="142706" cy="54602"/>
            </a:xfrm>
            <a:custGeom>
              <a:rect b="b" l="l" r="r" t="t"/>
              <a:pathLst>
                <a:path extrusionOk="0" h="2726" w="7106">
                  <a:moveTo>
                    <a:pt x="6672" y="1"/>
                  </a:moveTo>
                  <a:lnTo>
                    <a:pt x="4537" y="67"/>
                  </a:lnTo>
                  <a:cubicBezTo>
                    <a:pt x="4289" y="44"/>
                    <a:pt x="4037" y="33"/>
                    <a:pt x="3784" y="33"/>
                  </a:cubicBezTo>
                  <a:cubicBezTo>
                    <a:pt x="3325" y="33"/>
                    <a:pt x="2866" y="69"/>
                    <a:pt x="2436" y="134"/>
                  </a:cubicBezTo>
                  <a:lnTo>
                    <a:pt x="367" y="167"/>
                  </a:lnTo>
                  <a:lnTo>
                    <a:pt x="101" y="1301"/>
                  </a:lnTo>
                  <a:cubicBezTo>
                    <a:pt x="0" y="1702"/>
                    <a:pt x="334" y="2135"/>
                    <a:pt x="1101" y="2402"/>
                  </a:cubicBezTo>
                  <a:cubicBezTo>
                    <a:pt x="1837" y="2617"/>
                    <a:pt x="2594" y="2726"/>
                    <a:pt x="3350" y="2726"/>
                  </a:cubicBezTo>
                  <a:cubicBezTo>
                    <a:pt x="4238" y="2726"/>
                    <a:pt x="5124" y="2575"/>
                    <a:pt x="5971" y="2269"/>
                  </a:cubicBezTo>
                  <a:cubicBezTo>
                    <a:pt x="6772" y="1935"/>
                    <a:pt x="7106" y="1502"/>
                    <a:pt x="6972" y="1101"/>
                  </a:cubicBezTo>
                  <a:lnTo>
                    <a:pt x="667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6721126" y="2448696"/>
              <a:ext cx="140035" cy="47311"/>
            </a:xfrm>
            <a:custGeom>
              <a:rect b="b" l="l" r="r" t="t"/>
              <a:pathLst>
                <a:path extrusionOk="0" h="2362" w="6973">
                  <a:moveTo>
                    <a:pt x="3633" y="1"/>
                  </a:moveTo>
                  <a:cubicBezTo>
                    <a:pt x="2808" y="1"/>
                    <a:pt x="1985" y="136"/>
                    <a:pt x="1202" y="391"/>
                  </a:cubicBezTo>
                  <a:cubicBezTo>
                    <a:pt x="1" y="892"/>
                    <a:pt x="1" y="1659"/>
                    <a:pt x="1235" y="2059"/>
                  </a:cubicBezTo>
                  <a:cubicBezTo>
                    <a:pt x="1916" y="2261"/>
                    <a:pt x="2619" y="2361"/>
                    <a:pt x="3324" y="2361"/>
                  </a:cubicBezTo>
                  <a:cubicBezTo>
                    <a:pt x="4137" y="2361"/>
                    <a:pt x="4952" y="2227"/>
                    <a:pt x="5738" y="1959"/>
                  </a:cubicBezTo>
                  <a:cubicBezTo>
                    <a:pt x="6972" y="1459"/>
                    <a:pt x="6939" y="725"/>
                    <a:pt x="5672" y="291"/>
                  </a:cubicBezTo>
                  <a:cubicBezTo>
                    <a:pt x="5005" y="95"/>
                    <a:pt x="4318" y="1"/>
                    <a:pt x="363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6736549" y="2457069"/>
              <a:ext cx="109209" cy="30345"/>
            </a:xfrm>
            <a:custGeom>
              <a:rect b="b" l="l" r="r" t="t"/>
              <a:pathLst>
                <a:path extrusionOk="0" h="1515" w="5438">
                  <a:moveTo>
                    <a:pt x="2970" y="0"/>
                  </a:moveTo>
                  <a:cubicBezTo>
                    <a:pt x="2880" y="0"/>
                    <a:pt x="2791" y="3"/>
                    <a:pt x="2702" y="7"/>
                  </a:cubicBezTo>
                  <a:cubicBezTo>
                    <a:pt x="1968" y="40"/>
                    <a:pt x="1268" y="140"/>
                    <a:pt x="600" y="374"/>
                  </a:cubicBezTo>
                  <a:cubicBezTo>
                    <a:pt x="100" y="607"/>
                    <a:pt x="0" y="807"/>
                    <a:pt x="0" y="841"/>
                  </a:cubicBezTo>
                  <a:cubicBezTo>
                    <a:pt x="0" y="841"/>
                    <a:pt x="33" y="907"/>
                    <a:pt x="133" y="974"/>
                  </a:cubicBezTo>
                  <a:cubicBezTo>
                    <a:pt x="267" y="1108"/>
                    <a:pt x="434" y="1174"/>
                    <a:pt x="634" y="1241"/>
                  </a:cubicBezTo>
                  <a:cubicBezTo>
                    <a:pt x="1216" y="1416"/>
                    <a:pt x="1824" y="1514"/>
                    <a:pt x="2435" y="1514"/>
                  </a:cubicBezTo>
                  <a:cubicBezTo>
                    <a:pt x="2524" y="1514"/>
                    <a:pt x="2613" y="1512"/>
                    <a:pt x="2702" y="1508"/>
                  </a:cubicBezTo>
                  <a:cubicBezTo>
                    <a:pt x="3436" y="1475"/>
                    <a:pt x="4136" y="1374"/>
                    <a:pt x="4803" y="1141"/>
                  </a:cubicBezTo>
                  <a:cubicBezTo>
                    <a:pt x="4970" y="1041"/>
                    <a:pt x="5137" y="974"/>
                    <a:pt x="5304" y="841"/>
                  </a:cubicBezTo>
                  <a:cubicBezTo>
                    <a:pt x="5371" y="807"/>
                    <a:pt x="5404" y="741"/>
                    <a:pt x="5437" y="674"/>
                  </a:cubicBezTo>
                  <a:cubicBezTo>
                    <a:pt x="5437" y="641"/>
                    <a:pt x="5304" y="474"/>
                    <a:pt x="4803" y="274"/>
                  </a:cubicBezTo>
                  <a:cubicBezTo>
                    <a:pt x="4221" y="99"/>
                    <a:pt x="3588" y="0"/>
                    <a:pt x="29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6739220" y="2463759"/>
              <a:ext cx="103847" cy="23655"/>
            </a:xfrm>
            <a:custGeom>
              <a:rect b="b" l="l" r="r" t="t"/>
              <a:pathLst>
                <a:path extrusionOk="0" h="1181" w="5171">
                  <a:moveTo>
                    <a:pt x="2837" y="0"/>
                  </a:moveTo>
                  <a:cubicBezTo>
                    <a:pt x="2747" y="0"/>
                    <a:pt x="2658" y="2"/>
                    <a:pt x="2569" y="6"/>
                  </a:cubicBezTo>
                  <a:cubicBezTo>
                    <a:pt x="1868" y="6"/>
                    <a:pt x="1135" y="140"/>
                    <a:pt x="467" y="373"/>
                  </a:cubicBezTo>
                  <a:cubicBezTo>
                    <a:pt x="301" y="440"/>
                    <a:pt x="134" y="540"/>
                    <a:pt x="0" y="640"/>
                  </a:cubicBezTo>
                  <a:cubicBezTo>
                    <a:pt x="134" y="774"/>
                    <a:pt x="301" y="840"/>
                    <a:pt x="501" y="907"/>
                  </a:cubicBezTo>
                  <a:cubicBezTo>
                    <a:pt x="1083" y="1082"/>
                    <a:pt x="1691" y="1180"/>
                    <a:pt x="2302" y="1180"/>
                  </a:cubicBezTo>
                  <a:cubicBezTo>
                    <a:pt x="2391" y="1180"/>
                    <a:pt x="2480" y="1178"/>
                    <a:pt x="2569" y="1174"/>
                  </a:cubicBezTo>
                  <a:cubicBezTo>
                    <a:pt x="3303" y="1141"/>
                    <a:pt x="4003" y="1040"/>
                    <a:pt x="4670" y="807"/>
                  </a:cubicBezTo>
                  <a:cubicBezTo>
                    <a:pt x="4837" y="707"/>
                    <a:pt x="5004" y="640"/>
                    <a:pt x="5171" y="507"/>
                  </a:cubicBezTo>
                  <a:cubicBezTo>
                    <a:pt x="5037" y="407"/>
                    <a:pt x="4871" y="340"/>
                    <a:pt x="4670" y="273"/>
                  </a:cubicBezTo>
                  <a:cubicBezTo>
                    <a:pt x="4088" y="99"/>
                    <a:pt x="3455" y="0"/>
                    <a:pt x="283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6812903" y="2472973"/>
              <a:ext cx="16769" cy="8553"/>
            </a:xfrm>
            <a:custGeom>
              <a:rect b="b" l="l" r="r" t="t"/>
              <a:pathLst>
                <a:path extrusionOk="0" h="427" w="835">
                  <a:moveTo>
                    <a:pt x="610" y="1"/>
                  </a:moveTo>
                  <a:cubicBezTo>
                    <a:pt x="484" y="1"/>
                    <a:pt x="359" y="38"/>
                    <a:pt x="234" y="113"/>
                  </a:cubicBezTo>
                  <a:cubicBezTo>
                    <a:pt x="67" y="214"/>
                    <a:pt x="1" y="347"/>
                    <a:pt x="101" y="414"/>
                  </a:cubicBezTo>
                  <a:cubicBezTo>
                    <a:pt x="143" y="422"/>
                    <a:pt x="184" y="426"/>
                    <a:pt x="225" y="426"/>
                  </a:cubicBezTo>
                  <a:cubicBezTo>
                    <a:pt x="349" y="426"/>
                    <a:pt x="468" y="389"/>
                    <a:pt x="568" y="314"/>
                  </a:cubicBezTo>
                  <a:cubicBezTo>
                    <a:pt x="735" y="180"/>
                    <a:pt x="835" y="47"/>
                    <a:pt x="735" y="13"/>
                  </a:cubicBezTo>
                  <a:cubicBezTo>
                    <a:pt x="693" y="5"/>
                    <a:pt x="651" y="1"/>
                    <a:pt x="6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6720463" y="2572782"/>
              <a:ext cx="146723" cy="92018"/>
            </a:xfrm>
            <a:custGeom>
              <a:rect b="b" l="l" r="r" t="t"/>
              <a:pathLst>
                <a:path extrusionOk="0" h="4594" w="7306">
                  <a:moveTo>
                    <a:pt x="7306" y="1"/>
                  </a:moveTo>
                  <a:lnTo>
                    <a:pt x="7304" y="39"/>
                  </a:lnTo>
                  <a:lnTo>
                    <a:pt x="7304" y="39"/>
                  </a:lnTo>
                  <a:cubicBezTo>
                    <a:pt x="7305" y="26"/>
                    <a:pt x="7306" y="13"/>
                    <a:pt x="7306" y="1"/>
                  </a:cubicBezTo>
                  <a:close/>
                  <a:moveTo>
                    <a:pt x="0" y="167"/>
                  </a:moveTo>
                  <a:lnTo>
                    <a:pt x="0" y="167"/>
                  </a:lnTo>
                  <a:cubicBezTo>
                    <a:pt x="0" y="201"/>
                    <a:pt x="4" y="235"/>
                    <a:pt x="10" y="268"/>
                  </a:cubicBezTo>
                  <a:lnTo>
                    <a:pt x="10" y="268"/>
                  </a:lnTo>
                  <a:lnTo>
                    <a:pt x="0" y="167"/>
                  </a:lnTo>
                  <a:close/>
                  <a:moveTo>
                    <a:pt x="7304" y="39"/>
                  </a:moveTo>
                  <a:lnTo>
                    <a:pt x="7304" y="39"/>
                  </a:lnTo>
                  <a:cubicBezTo>
                    <a:pt x="7277" y="362"/>
                    <a:pt x="6912" y="711"/>
                    <a:pt x="6238" y="968"/>
                  </a:cubicBezTo>
                  <a:cubicBezTo>
                    <a:pt x="5341" y="1291"/>
                    <a:pt x="4405" y="1450"/>
                    <a:pt x="3467" y="1450"/>
                  </a:cubicBezTo>
                  <a:cubicBezTo>
                    <a:pt x="2661" y="1450"/>
                    <a:pt x="1854" y="1333"/>
                    <a:pt x="1068" y="1101"/>
                  </a:cubicBezTo>
                  <a:cubicBezTo>
                    <a:pt x="432" y="889"/>
                    <a:pt x="71" y="595"/>
                    <a:pt x="10" y="268"/>
                  </a:cubicBezTo>
                  <a:lnTo>
                    <a:pt x="10" y="268"/>
                  </a:lnTo>
                  <a:lnTo>
                    <a:pt x="301" y="3403"/>
                  </a:lnTo>
                  <a:cubicBezTo>
                    <a:pt x="301" y="3737"/>
                    <a:pt x="634" y="4037"/>
                    <a:pt x="1301" y="4270"/>
                  </a:cubicBezTo>
                  <a:cubicBezTo>
                    <a:pt x="2037" y="4485"/>
                    <a:pt x="2794" y="4594"/>
                    <a:pt x="3550" y="4594"/>
                  </a:cubicBezTo>
                  <a:cubicBezTo>
                    <a:pt x="4438" y="4594"/>
                    <a:pt x="5324" y="4443"/>
                    <a:pt x="6172" y="4137"/>
                  </a:cubicBezTo>
                  <a:cubicBezTo>
                    <a:pt x="6839" y="3870"/>
                    <a:pt x="7172" y="3536"/>
                    <a:pt x="7172" y="3203"/>
                  </a:cubicBezTo>
                  <a:lnTo>
                    <a:pt x="7304" y="39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6740767" y="2617950"/>
              <a:ext cx="37996" cy="33771"/>
            </a:xfrm>
            <a:custGeom>
              <a:rect b="b" l="l" r="r" t="t"/>
              <a:pathLst>
                <a:path extrusionOk="0" h="1686" w="1892">
                  <a:moveTo>
                    <a:pt x="340" y="0"/>
                  </a:moveTo>
                  <a:cubicBezTo>
                    <a:pt x="304" y="0"/>
                    <a:pt x="281" y="24"/>
                    <a:pt x="257" y="47"/>
                  </a:cubicBezTo>
                  <a:cubicBezTo>
                    <a:pt x="0" y="903"/>
                    <a:pt x="646" y="1686"/>
                    <a:pt x="1444" y="1686"/>
                  </a:cubicBezTo>
                  <a:cubicBezTo>
                    <a:pt x="1579" y="1686"/>
                    <a:pt x="1718" y="1663"/>
                    <a:pt x="1858" y="1615"/>
                  </a:cubicBezTo>
                  <a:cubicBezTo>
                    <a:pt x="1892" y="1615"/>
                    <a:pt x="1892" y="1548"/>
                    <a:pt x="1858" y="1548"/>
                  </a:cubicBezTo>
                  <a:cubicBezTo>
                    <a:pt x="1758" y="1482"/>
                    <a:pt x="1625" y="1382"/>
                    <a:pt x="1558" y="1281"/>
                  </a:cubicBezTo>
                  <a:cubicBezTo>
                    <a:pt x="1425" y="1081"/>
                    <a:pt x="1324" y="915"/>
                    <a:pt x="1258" y="714"/>
                  </a:cubicBezTo>
                  <a:cubicBezTo>
                    <a:pt x="1058" y="381"/>
                    <a:pt x="757" y="147"/>
                    <a:pt x="390" y="14"/>
                  </a:cubicBezTo>
                  <a:cubicBezTo>
                    <a:pt x="371" y="4"/>
                    <a:pt x="354" y="0"/>
                    <a:pt x="3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6751270" y="2610178"/>
              <a:ext cx="38217" cy="35293"/>
            </a:xfrm>
            <a:custGeom>
              <a:rect b="b" l="l" r="r" t="t"/>
              <a:pathLst>
                <a:path extrusionOk="0" h="1762" w="1903">
                  <a:moveTo>
                    <a:pt x="532" y="0"/>
                  </a:moveTo>
                  <a:cubicBezTo>
                    <a:pt x="374" y="0"/>
                    <a:pt x="215" y="34"/>
                    <a:pt x="68" y="102"/>
                  </a:cubicBezTo>
                  <a:cubicBezTo>
                    <a:pt x="1" y="135"/>
                    <a:pt x="1" y="235"/>
                    <a:pt x="68" y="302"/>
                  </a:cubicBezTo>
                  <a:cubicBezTo>
                    <a:pt x="268" y="369"/>
                    <a:pt x="435" y="469"/>
                    <a:pt x="601" y="602"/>
                  </a:cubicBezTo>
                  <a:cubicBezTo>
                    <a:pt x="768" y="735"/>
                    <a:pt x="902" y="902"/>
                    <a:pt x="1035" y="1102"/>
                  </a:cubicBezTo>
                  <a:cubicBezTo>
                    <a:pt x="1135" y="1369"/>
                    <a:pt x="1302" y="1569"/>
                    <a:pt x="1502" y="1736"/>
                  </a:cubicBezTo>
                  <a:cubicBezTo>
                    <a:pt x="1535" y="1753"/>
                    <a:pt x="1569" y="1761"/>
                    <a:pt x="1598" y="1761"/>
                  </a:cubicBezTo>
                  <a:cubicBezTo>
                    <a:pt x="1627" y="1761"/>
                    <a:pt x="1652" y="1753"/>
                    <a:pt x="1669" y="1736"/>
                  </a:cubicBezTo>
                  <a:cubicBezTo>
                    <a:pt x="1902" y="1269"/>
                    <a:pt x="1769" y="702"/>
                    <a:pt x="1369" y="369"/>
                  </a:cubicBezTo>
                  <a:cubicBezTo>
                    <a:pt x="1148" y="126"/>
                    <a:pt x="841" y="0"/>
                    <a:pt x="5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6960951" y="2244230"/>
              <a:ext cx="607616" cy="348442"/>
            </a:xfrm>
            <a:custGeom>
              <a:rect b="b" l="l" r="r" t="t"/>
              <a:pathLst>
                <a:path extrusionOk="0" h="17396" w="30256">
                  <a:moveTo>
                    <a:pt x="28450" y="0"/>
                  </a:moveTo>
                  <a:cubicBezTo>
                    <a:pt x="28263" y="0"/>
                    <a:pt x="28071" y="42"/>
                    <a:pt x="27887" y="125"/>
                  </a:cubicBezTo>
                  <a:lnTo>
                    <a:pt x="301" y="16070"/>
                  </a:lnTo>
                  <a:cubicBezTo>
                    <a:pt x="1" y="16170"/>
                    <a:pt x="1" y="16604"/>
                    <a:pt x="268" y="16704"/>
                  </a:cubicBezTo>
                  <a:lnTo>
                    <a:pt x="1235" y="17271"/>
                  </a:lnTo>
                  <a:cubicBezTo>
                    <a:pt x="1418" y="17354"/>
                    <a:pt x="1610" y="17396"/>
                    <a:pt x="1798" y="17396"/>
                  </a:cubicBezTo>
                  <a:cubicBezTo>
                    <a:pt x="1985" y="17396"/>
                    <a:pt x="2169" y="17354"/>
                    <a:pt x="2336" y="17271"/>
                  </a:cubicBezTo>
                  <a:lnTo>
                    <a:pt x="29955" y="1326"/>
                  </a:lnTo>
                  <a:cubicBezTo>
                    <a:pt x="30256" y="1126"/>
                    <a:pt x="30256" y="859"/>
                    <a:pt x="29955" y="692"/>
                  </a:cubicBezTo>
                  <a:lnTo>
                    <a:pt x="28988" y="125"/>
                  </a:lnTo>
                  <a:cubicBezTo>
                    <a:pt x="28821" y="42"/>
                    <a:pt x="28638" y="0"/>
                    <a:pt x="284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6551650" y="1973625"/>
              <a:ext cx="700739" cy="422613"/>
            </a:xfrm>
            <a:custGeom>
              <a:rect b="b" l="l" r="r" t="t"/>
              <a:pathLst>
                <a:path extrusionOk="0" h="21099" w="34893">
                  <a:moveTo>
                    <a:pt x="28342" y="1"/>
                  </a:moveTo>
                  <a:cubicBezTo>
                    <a:pt x="28179" y="1"/>
                    <a:pt x="28020" y="42"/>
                    <a:pt x="27887" y="126"/>
                  </a:cubicBezTo>
                  <a:lnTo>
                    <a:pt x="467" y="15937"/>
                  </a:lnTo>
                  <a:cubicBezTo>
                    <a:pt x="201" y="16104"/>
                    <a:pt x="34" y="16404"/>
                    <a:pt x="0" y="16737"/>
                  </a:cubicBezTo>
                  <a:lnTo>
                    <a:pt x="0" y="16904"/>
                  </a:lnTo>
                  <a:cubicBezTo>
                    <a:pt x="0" y="17238"/>
                    <a:pt x="201" y="17571"/>
                    <a:pt x="467" y="17738"/>
                  </a:cubicBezTo>
                  <a:lnTo>
                    <a:pt x="6071" y="20974"/>
                  </a:lnTo>
                  <a:cubicBezTo>
                    <a:pt x="6222" y="21057"/>
                    <a:pt x="6380" y="21099"/>
                    <a:pt x="6538" y="21099"/>
                  </a:cubicBezTo>
                  <a:cubicBezTo>
                    <a:pt x="6697" y="21099"/>
                    <a:pt x="6855" y="21057"/>
                    <a:pt x="7005" y="20974"/>
                  </a:cubicBezTo>
                  <a:lnTo>
                    <a:pt x="34425" y="5129"/>
                  </a:lnTo>
                  <a:cubicBezTo>
                    <a:pt x="34692" y="4962"/>
                    <a:pt x="34859" y="4662"/>
                    <a:pt x="34892" y="4329"/>
                  </a:cubicBezTo>
                  <a:lnTo>
                    <a:pt x="34892" y="4162"/>
                  </a:lnTo>
                  <a:cubicBezTo>
                    <a:pt x="34859" y="3828"/>
                    <a:pt x="34692" y="3528"/>
                    <a:pt x="34425" y="3361"/>
                  </a:cubicBezTo>
                  <a:lnTo>
                    <a:pt x="28821" y="126"/>
                  </a:lnTo>
                  <a:cubicBezTo>
                    <a:pt x="28671" y="42"/>
                    <a:pt x="28504" y="1"/>
                    <a:pt x="2834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6551650" y="1973625"/>
              <a:ext cx="700739" cy="422613"/>
            </a:xfrm>
            <a:custGeom>
              <a:rect b="b" l="l" r="r" t="t"/>
              <a:pathLst>
                <a:path extrusionOk="0" h="21099" w="34893">
                  <a:moveTo>
                    <a:pt x="28342" y="1"/>
                  </a:moveTo>
                  <a:cubicBezTo>
                    <a:pt x="28179" y="1"/>
                    <a:pt x="28020" y="42"/>
                    <a:pt x="27887" y="126"/>
                  </a:cubicBezTo>
                  <a:lnTo>
                    <a:pt x="467" y="15937"/>
                  </a:lnTo>
                  <a:cubicBezTo>
                    <a:pt x="201" y="16104"/>
                    <a:pt x="34" y="16404"/>
                    <a:pt x="0" y="16737"/>
                  </a:cubicBezTo>
                  <a:lnTo>
                    <a:pt x="0" y="16904"/>
                  </a:lnTo>
                  <a:cubicBezTo>
                    <a:pt x="0" y="17238"/>
                    <a:pt x="201" y="17571"/>
                    <a:pt x="467" y="17738"/>
                  </a:cubicBezTo>
                  <a:lnTo>
                    <a:pt x="6071" y="20974"/>
                  </a:lnTo>
                  <a:cubicBezTo>
                    <a:pt x="6222" y="21057"/>
                    <a:pt x="6380" y="21099"/>
                    <a:pt x="6538" y="21099"/>
                  </a:cubicBezTo>
                  <a:cubicBezTo>
                    <a:pt x="6697" y="21099"/>
                    <a:pt x="6855" y="21057"/>
                    <a:pt x="7005" y="20974"/>
                  </a:cubicBezTo>
                  <a:lnTo>
                    <a:pt x="34425" y="5129"/>
                  </a:lnTo>
                  <a:cubicBezTo>
                    <a:pt x="34692" y="4962"/>
                    <a:pt x="34859" y="4662"/>
                    <a:pt x="34892" y="4329"/>
                  </a:cubicBezTo>
                  <a:lnTo>
                    <a:pt x="34892" y="4162"/>
                  </a:lnTo>
                  <a:cubicBezTo>
                    <a:pt x="34859" y="3828"/>
                    <a:pt x="34692" y="3528"/>
                    <a:pt x="34425" y="3361"/>
                  </a:cubicBezTo>
                  <a:lnTo>
                    <a:pt x="28821" y="126"/>
                  </a:lnTo>
                  <a:cubicBezTo>
                    <a:pt x="28671" y="42"/>
                    <a:pt x="28504" y="1"/>
                    <a:pt x="283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6556329" y="1973625"/>
              <a:ext cx="692023" cy="396734"/>
            </a:xfrm>
            <a:custGeom>
              <a:rect b="b" l="l" r="r" t="t"/>
              <a:pathLst>
                <a:path extrusionOk="0" h="19807" w="34459">
                  <a:moveTo>
                    <a:pt x="28109" y="1"/>
                  </a:moveTo>
                  <a:cubicBezTo>
                    <a:pt x="27946" y="1"/>
                    <a:pt x="27787" y="42"/>
                    <a:pt x="27654" y="126"/>
                  </a:cubicBezTo>
                  <a:lnTo>
                    <a:pt x="234" y="15937"/>
                  </a:lnTo>
                  <a:cubicBezTo>
                    <a:pt x="1" y="16037"/>
                    <a:pt x="1" y="16371"/>
                    <a:pt x="234" y="16471"/>
                  </a:cubicBezTo>
                  <a:lnTo>
                    <a:pt x="5838" y="19706"/>
                  </a:lnTo>
                  <a:cubicBezTo>
                    <a:pt x="5989" y="19773"/>
                    <a:pt x="6147" y="19806"/>
                    <a:pt x="6305" y="19806"/>
                  </a:cubicBezTo>
                  <a:cubicBezTo>
                    <a:pt x="6464" y="19806"/>
                    <a:pt x="6622" y="19773"/>
                    <a:pt x="6772" y="19706"/>
                  </a:cubicBezTo>
                  <a:lnTo>
                    <a:pt x="34192" y="3862"/>
                  </a:lnTo>
                  <a:cubicBezTo>
                    <a:pt x="34459" y="3795"/>
                    <a:pt x="34459" y="3395"/>
                    <a:pt x="34192" y="3328"/>
                  </a:cubicBezTo>
                  <a:lnTo>
                    <a:pt x="28588" y="126"/>
                  </a:lnTo>
                  <a:cubicBezTo>
                    <a:pt x="28438" y="42"/>
                    <a:pt x="28271" y="1"/>
                    <a:pt x="28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6556329" y="1973625"/>
              <a:ext cx="692023" cy="396734"/>
            </a:xfrm>
            <a:custGeom>
              <a:rect b="b" l="l" r="r" t="t"/>
              <a:pathLst>
                <a:path extrusionOk="0" h="19807" w="34459">
                  <a:moveTo>
                    <a:pt x="28109" y="1"/>
                  </a:moveTo>
                  <a:cubicBezTo>
                    <a:pt x="27946" y="1"/>
                    <a:pt x="27787" y="42"/>
                    <a:pt x="27654" y="126"/>
                  </a:cubicBezTo>
                  <a:lnTo>
                    <a:pt x="234" y="15937"/>
                  </a:lnTo>
                  <a:cubicBezTo>
                    <a:pt x="1" y="16037"/>
                    <a:pt x="1" y="16371"/>
                    <a:pt x="234" y="16471"/>
                  </a:cubicBezTo>
                  <a:lnTo>
                    <a:pt x="5838" y="19706"/>
                  </a:lnTo>
                  <a:cubicBezTo>
                    <a:pt x="5989" y="19773"/>
                    <a:pt x="6147" y="19806"/>
                    <a:pt x="6305" y="19806"/>
                  </a:cubicBezTo>
                  <a:cubicBezTo>
                    <a:pt x="6464" y="19806"/>
                    <a:pt x="6622" y="19773"/>
                    <a:pt x="6772" y="19706"/>
                  </a:cubicBezTo>
                  <a:lnTo>
                    <a:pt x="34192" y="3862"/>
                  </a:lnTo>
                  <a:cubicBezTo>
                    <a:pt x="34459" y="3795"/>
                    <a:pt x="34459" y="3395"/>
                    <a:pt x="34192" y="3328"/>
                  </a:cubicBezTo>
                  <a:lnTo>
                    <a:pt x="28588" y="126"/>
                  </a:lnTo>
                  <a:cubicBezTo>
                    <a:pt x="28438" y="42"/>
                    <a:pt x="28271" y="1"/>
                    <a:pt x="28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6904680" y="1615488"/>
              <a:ext cx="661879" cy="877314"/>
            </a:xfrm>
            <a:custGeom>
              <a:rect b="b" l="l" r="r" t="t"/>
              <a:pathLst>
                <a:path extrusionOk="0" h="43800" w="32958">
                  <a:moveTo>
                    <a:pt x="30830" y="0"/>
                  </a:moveTo>
                  <a:cubicBezTo>
                    <a:pt x="30424" y="0"/>
                    <a:pt x="30021" y="101"/>
                    <a:pt x="29655" y="293"/>
                  </a:cubicBezTo>
                  <a:lnTo>
                    <a:pt x="3303" y="15504"/>
                  </a:lnTo>
                  <a:cubicBezTo>
                    <a:pt x="2603" y="15937"/>
                    <a:pt x="2136" y="16671"/>
                    <a:pt x="2035" y="17505"/>
                  </a:cubicBezTo>
                  <a:lnTo>
                    <a:pt x="34" y="41556"/>
                  </a:lnTo>
                  <a:cubicBezTo>
                    <a:pt x="1" y="42356"/>
                    <a:pt x="368" y="43090"/>
                    <a:pt x="1035" y="43557"/>
                  </a:cubicBezTo>
                  <a:cubicBezTo>
                    <a:pt x="1369" y="43716"/>
                    <a:pt x="1741" y="43800"/>
                    <a:pt x="2115" y="43800"/>
                  </a:cubicBezTo>
                  <a:cubicBezTo>
                    <a:pt x="2525" y="43800"/>
                    <a:pt x="2937" y="43700"/>
                    <a:pt x="3303" y="43491"/>
                  </a:cubicBezTo>
                  <a:lnTo>
                    <a:pt x="29622" y="28313"/>
                  </a:lnTo>
                  <a:cubicBezTo>
                    <a:pt x="30322" y="27846"/>
                    <a:pt x="30789" y="27112"/>
                    <a:pt x="30923" y="26278"/>
                  </a:cubicBezTo>
                  <a:lnTo>
                    <a:pt x="32924" y="2261"/>
                  </a:lnTo>
                  <a:cubicBezTo>
                    <a:pt x="32958" y="1460"/>
                    <a:pt x="32557" y="693"/>
                    <a:pt x="31923" y="260"/>
                  </a:cubicBezTo>
                  <a:cubicBezTo>
                    <a:pt x="31573" y="84"/>
                    <a:pt x="31200" y="0"/>
                    <a:pt x="3083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6904680" y="1615488"/>
              <a:ext cx="661879" cy="877314"/>
            </a:xfrm>
            <a:custGeom>
              <a:rect b="b" l="l" r="r" t="t"/>
              <a:pathLst>
                <a:path extrusionOk="0" h="43800" w="32958">
                  <a:moveTo>
                    <a:pt x="30830" y="0"/>
                  </a:moveTo>
                  <a:cubicBezTo>
                    <a:pt x="30424" y="0"/>
                    <a:pt x="30021" y="101"/>
                    <a:pt x="29655" y="293"/>
                  </a:cubicBezTo>
                  <a:lnTo>
                    <a:pt x="3303" y="15504"/>
                  </a:lnTo>
                  <a:cubicBezTo>
                    <a:pt x="2603" y="15937"/>
                    <a:pt x="2136" y="16671"/>
                    <a:pt x="2035" y="17505"/>
                  </a:cubicBezTo>
                  <a:lnTo>
                    <a:pt x="34" y="41556"/>
                  </a:lnTo>
                  <a:cubicBezTo>
                    <a:pt x="1" y="42356"/>
                    <a:pt x="368" y="43090"/>
                    <a:pt x="1035" y="43557"/>
                  </a:cubicBezTo>
                  <a:cubicBezTo>
                    <a:pt x="1369" y="43716"/>
                    <a:pt x="1741" y="43800"/>
                    <a:pt x="2115" y="43800"/>
                  </a:cubicBezTo>
                  <a:cubicBezTo>
                    <a:pt x="2525" y="43800"/>
                    <a:pt x="2937" y="43700"/>
                    <a:pt x="3303" y="43491"/>
                  </a:cubicBezTo>
                  <a:lnTo>
                    <a:pt x="29622" y="28313"/>
                  </a:lnTo>
                  <a:cubicBezTo>
                    <a:pt x="30322" y="27846"/>
                    <a:pt x="30789" y="27112"/>
                    <a:pt x="30923" y="26278"/>
                  </a:cubicBezTo>
                  <a:lnTo>
                    <a:pt x="32924" y="2261"/>
                  </a:lnTo>
                  <a:cubicBezTo>
                    <a:pt x="32958" y="1460"/>
                    <a:pt x="32557" y="693"/>
                    <a:pt x="31923" y="260"/>
                  </a:cubicBezTo>
                  <a:cubicBezTo>
                    <a:pt x="31573" y="84"/>
                    <a:pt x="31200" y="0"/>
                    <a:pt x="30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6954264" y="1615488"/>
              <a:ext cx="612295" cy="834370"/>
            </a:xfrm>
            <a:custGeom>
              <a:rect b="b" l="l" r="r" t="t"/>
              <a:pathLst>
                <a:path extrusionOk="0" h="41656" w="30489">
                  <a:moveTo>
                    <a:pt x="28361" y="0"/>
                  </a:moveTo>
                  <a:cubicBezTo>
                    <a:pt x="27955" y="0"/>
                    <a:pt x="27552" y="101"/>
                    <a:pt x="27186" y="293"/>
                  </a:cubicBezTo>
                  <a:lnTo>
                    <a:pt x="834" y="15504"/>
                  </a:lnTo>
                  <a:cubicBezTo>
                    <a:pt x="500" y="15704"/>
                    <a:pt x="200" y="16004"/>
                    <a:pt x="0" y="16371"/>
                  </a:cubicBezTo>
                  <a:lnTo>
                    <a:pt x="4103" y="18739"/>
                  </a:lnTo>
                  <a:lnTo>
                    <a:pt x="4103" y="41656"/>
                  </a:lnTo>
                  <a:lnTo>
                    <a:pt x="27186" y="28313"/>
                  </a:lnTo>
                  <a:cubicBezTo>
                    <a:pt x="27887" y="27846"/>
                    <a:pt x="28320" y="27112"/>
                    <a:pt x="28454" y="26278"/>
                  </a:cubicBezTo>
                  <a:lnTo>
                    <a:pt x="30455" y="2261"/>
                  </a:lnTo>
                  <a:cubicBezTo>
                    <a:pt x="30489" y="1460"/>
                    <a:pt x="30088" y="693"/>
                    <a:pt x="29454" y="260"/>
                  </a:cubicBezTo>
                  <a:cubicBezTo>
                    <a:pt x="29104" y="84"/>
                    <a:pt x="28731" y="0"/>
                    <a:pt x="2836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6954264" y="1615488"/>
              <a:ext cx="612295" cy="834370"/>
            </a:xfrm>
            <a:custGeom>
              <a:rect b="b" l="l" r="r" t="t"/>
              <a:pathLst>
                <a:path extrusionOk="0" h="41656" w="30489">
                  <a:moveTo>
                    <a:pt x="28361" y="0"/>
                  </a:moveTo>
                  <a:cubicBezTo>
                    <a:pt x="27955" y="0"/>
                    <a:pt x="27552" y="101"/>
                    <a:pt x="27186" y="293"/>
                  </a:cubicBezTo>
                  <a:lnTo>
                    <a:pt x="834" y="15504"/>
                  </a:lnTo>
                  <a:cubicBezTo>
                    <a:pt x="500" y="15704"/>
                    <a:pt x="200" y="16004"/>
                    <a:pt x="0" y="16371"/>
                  </a:cubicBezTo>
                  <a:lnTo>
                    <a:pt x="4103" y="18739"/>
                  </a:lnTo>
                  <a:lnTo>
                    <a:pt x="4103" y="41656"/>
                  </a:lnTo>
                  <a:lnTo>
                    <a:pt x="27186" y="28313"/>
                  </a:lnTo>
                  <a:cubicBezTo>
                    <a:pt x="27887" y="27846"/>
                    <a:pt x="28320" y="27112"/>
                    <a:pt x="28454" y="26278"/>
                  </a:cubicBezTo>
                  <a:lnTo>
                    <a:pt x="30455" y="2261"/>
                  </a:lnTo>
                  <a:cubicBezTo>
                    <a:pt x="30489" y="1460"/>
                    <a:pt x="30088" y="693"/>
                    <a:pt x="29454" y="260"/>
                  </a:cubicBezTo>
                  <a:cubicBezTo>
                    <a:pt x="29104" y="84"/>
                    <a:pt x="28731" y="0"/>
                    <a:pt x="283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6948621" y="1644271"/>
              <a:ext cx="617557" cy="846147"/>
            </a:xfrm>
            <a:custGeom>
              <a:rect b="b" l="l" r="r" t="t"/>
              <a:pathLst>
                <a:path extrusionOk="0" h="42244" w="30751">
                  <a:moveTo>
                    <a:pt x="30157" y="0"/>
                  </a:moveTo>
                  <a:cubicBezTo>
                    <a:pt x="30005" y="0"/>
                    <a:pt x="29829" y="51"/>
                    <a:pt x="29635" y="157"/>
                  </a:cubicBezTo>
                  <a:lnTo>
                    <a:pt x="3317" y="15368"/>
                  </a:lnTo>
                  <a:cubicBezTo>
                    <a:pt x="2616" y="15801"/>
                    <a:pt x="2149" y="16569"/>
                    <a:pt x="2049" y="17403"/>
                  </a:cubicBezTo>
                  <a:lnTo>
                    <a:pt x="48" y="41420"/>
                  </a:lnTo>
                  <a:cubicBezTo>
                    <a:pt x="0" y="41941"/>
                    <a:pt x="239" y="42243"/>
                    <a:pt x="608" y="42243"/>
                  </a:cubicBezTo>
                  <a:cubicBezTo>
                    <a:pt x="759" y="42243"/>
                    <a:pt x="931" y="42193"/>
                    <a:pt x="1115" y="42087"/>
                  </a:cubicBezTo>
                  <a:lnTo>
                    <a:pt x="27434" y="26909"/>
                  </a:lnTo>
                  <a:cubicBezTo>
                    <a:pt x="28134" y="26442"/>
                    <a:pt x="28601" y="25708"/>
                    <a:pt x="28735" y="24875"/>
                  </a:cubicBezTo>
                  <a:lnTo>
                    <a:pt x="30703" y="824"/>
                  </a:lnTo>
                  <a:cubicBezTo>
                    <a:pt x="30750" y="303"/>
                    <a:pt x="30528" y="0"/>
                    <a:pt x="301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6948621" y="1644271"/>
              <a:ext cx="617557" cy="846147"/>
            </a:xfrm>
            <a:custGeom>
              <a:rect b="b" l="l" r="r" t="t"/>
              <a:pathLst>
                <a:path extrusionOk="0" h="42244" w="30751">
                  <a:moveTo>
                    <a:pt x="30157" y="0"/>
                  </a:moveTo>
                  <a:cubicBezTo>
                    <a:pt x="30005" y="0"/>
                    <a:pt x="29829" y="51"/>
                    <a:pt x="29635" y="157"/>
                  </a:cubicBezTo>
                  <a:lnTo>
                    <a:pt x="3317" y="15368"/>
                  </a:lnTo>
                  <a:cubicBezTo>
                    <a:pt x="2616" y="15801"/>
                    <a:pt x="2149" y="16569"/>
                    <a:pt x="2049" y="17403"/>
                  </a:cubicBezTo>
                  <a:lnTo>
                    <a:pt x="48" y="41420"/>
                  </a:lnTo>
                  <a:cubicBezTo>
                    <a:pt x="0" y="41941"/>
                    <a:pt x="239" y="42243"/>
                    <a:pt x="608" y="42243"/>
                  </a:cubicBezTo>
                  <a:cubicBezTo>
                    <a:pt x="759" y="42243"/>
                    <a:pt x="931" y="42193"/>
                    <a:pt x="1115" y="42087"/>
                  </a:cubicBezTo>
                  <a:lnTo>
                    <a:pt x="27434" y="26909"/>
                  </a:lnTo>
                  <a:cubicBezTo>
                    <a:pt x="28134" y="26442"/>
                    <a:pt x="28601" y="25708"/>
                    <a:pt x="28735" y="24875"/>
                  </a:cubicBezTo>
                  <a:lnTo>
                    <a:pt x="30703" y="824"/>
                  </a:lnTo>
                  <a:cubicBezTo>
                    <a:pt x="30750" y="303"/>
                    <a:pt x="30528" y="0"/>
                    <a:pt x="30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7220739" y="2018091"/>
              <a:ext cx="73321" cy="98107"/>
            </a:xfrm>
            <a:custGeom>
              <a:rect b="b" l="l" r="r" t="t"/>
              <a:pathLst>
                <a:path extrusionOk="0" h="4898" w="3651">
                  <a:moveTo>
                    <a:pt x="2704" y="1"/>
                  </a:moveTo>
                  <a:cubicBezTo>
                    <a:pt x="2497" y="1"/>
                    <a:pt x="2262" y="68"/>
                    <a:pt x="2009" y="207"/>
                  </a:cubicBezTo>
                  <a:cubicBezTo>
                    <a:pt x="908" y="974"/>
                    <a:pt x="207" y="2142"/>
                    <a:pt x="74" y="3443"/>
                  </a:cubicBezTo>
                  <a:cubicBezTo>
                    <a:pt x="0" y="4351"/>
                    <a:pt x="360" y="4898"/>
                    <a:pt x="940" y="4898"/>
                  </a:cubicBezTo>
                  <a:cubicBezTo>
                    <a:pt x="1149" y="4898"/>
                    <a:pt x="1386" y="4827"/>
                    <a:pt x="1642" y="4677"/>
                  </a:cubicBezTo>
                  <a:cubicBezTo>
                    <a:pt x="2709" y="3910"/>
                    <a:pt x="3410" y="2742"/>
                    <a:pt x="3576" y="1441"/>
                  </a:cubicBezTo>
                  <a:cubicBezTo>
                    <a:pt x="3650" y="530"/>
                    <a:pt x="3288" y="1"/>
                    <a:pt x="27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7212826" y="2144501"/>
              <a:ext cx="152105" cy="88212"/>
            </a:xfrm>
            <a:custGeom>
              <a:rect b="b" l="l" r="r" t="t"/>
              <a:pathLst>
                <a:path extrusionOk="0" h="4404" w="7574">
                  <a:moveTo>
                    <a:pt x="6472" y="1"/>
                  </a:moveTo>
                  <a:lnTo>
                    <a:pt x="1" y="3770"/>
                  </a:lnTo>
                  <a:lnTo>
                    <a:pt x="1102" y="4404"/>
                  </a:lnTo>
                  <a:lnTo>
                    <a:pt x="7573" y="6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7212826" y="2144501"/>
              <a:ext cx="152105" cy="88212"/>
            </a:xfrm>
            <a:custGeom>
              <a:rect b="b" l="l" r="r" t="t"/>
              <a:pathLst>
                <a:path extrusionOk="0" h="4404" w="7574">
                  <a:moveTo>
                    <a:pt x="6472" y="1"/>
                  </a:moveTo>
                  <a:lnTo>
                    <a:pt x="1" y="3770"/>
                  </a:lnTo>
                  <a:lnTo>
                    <a:pt x="1102" y="4404"/>
                  </a:lnTo>
                  <a:lnTo>
                    <a:pt x="7573" y="6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7169970" y="2157861"/>
              <a:ext cx="263944" cy="314050"/>
            </a:xfrm>
            <a:custGeom>
              <a:rect b="b" l="l" r="r" t="t"/>
              <a:pathLst>
                <a:path extrusionOk="0" h="15679" w="13143">
                  <a:moveTo>
                    <a:pt x="9740" y="1"/>
                  </a:moveTo>
                  <a:lnTo>
                    <a:pt x="3269" y="3770"/>
                  </a:lnTo>
                  <a:lnTo>
                    <a:pt x="2168" y="3136"/>
                  </a:lnTo>
                  <a:lnTo>
                    <a:pt x="2902" y="13244"/>
                  </a:lnTo>
                  <a:lnTo>
                    <a:pt x="3002" y="13777"/>
                  </a:lnTo>
                  <a:lnTo>
                    <a:pt x="3002" y="13777"/>
                  </a:lnTo>
                  <a:lnTo>
                    <a:pt x="2535" y="13510"/>
                  </a:lnTo>
                  <a:lnTo>
                    <a:pt x="467" y="12310"/>
                  </a:lnTo>
                  <a:cubicBezTo>
                    <a:pt x="389" y="12271"/>
                    <a:pt x="317" y="12252"/>
                    <a:pt x="254" y="12252"/>
                  </a:cubicBezTo>
                  <a:cubicBezTo>
                    <a:pt x="101" y="12252"/>
                    <a:pt x="0" y="12364"/>
                    <a:pt x="0" y="12576"/>
                  </a:cubicBezTo>
                  <a:lnTo>
                    <a:pt x="0" y="12777"/>
                  </a:lnTo>
                  <a:cubicBezTo>
                    <a:pt x="0" y="13077"/>
                    <a:pt x="167" y="13377"/>
                    <a:pt x="434" y="13577"/>
                  </a:cubicBezTo>
                  <a:lnTo>
                    <a:pt x="3903" y="15579"/>
                  </a:lnTo>
                  <a:cubicBezTo>
                    <a:pt x="4036" y="15645"/>
                    <a:pt x="4170" y="15679"/>
                    <a:pt x="4337" y="15679"/>
                  </a:cubicBezTo>
                  <a:cubicBezTo>
                    <a:pt x="4503" y="15679"/>
                    <a:pt x="4670" y="15645"/>
                    <a:pt x="4837" y="15579"/>
                  </a:cubicBezTo>
                  <a:lnTo>
                    <a:pt x="12709" y="11009"/>
                  </a:lnTo>
                  <a:cubicBezTo>
                    <a:pt x="12976" y="10842"/>
                    <a:pt x="13143" y="10542"/>
                    <a:pt x="13109" y="10241"/>
                  </a:cubicBezTo>
                  <a:lnTo>
                    <a:pt x="974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7169970" y="2157861"/>
              <a:ext cx="263944" cy="314050"/>
            </a:xfrm>
            <a:custGeom>
              <a:rect b="b" l="l" r="r" t="t"/>
              <a:pathLst>
                <a:path extrusionOk="0" h="15679" w="13143">
                  <a:moveTo>
                    <a:pt x="9740" y="1"/>
                  </a:moveTo>
                  <a:lnTo>
                    <a:pt x="3269" y="3770"/>
                  </a:lnTo>
                  <a:lnTo>
                    <a:pt x="2168" y="3136"/>
                  </a:lnTo>
                  <a:lnTo>
                    <a:pt x="2902" y="13244"/>
                  </a:lnTo>
                  <a:lnTo>
                    <a:pt x="3002" y="13777"/>
                  </a:lnTo>
                  <a:lnTo>
                    <a:pt x="3002" y="13777"/>
                  </a:lnTo>
                  <a:lnTo>
                    <a:pt x="2535" y="13510"/>
                  </a:lnTo>
                  <a:lnTo>
                    <a:pt x="467" y="12310"/>
                  </a:lnTo>
                  <a:cubicBezTo>
                    <a:pt x="389" y="12271"/>
                    <a:pt x="317" y="12252"/>
                    <a:pt x="254" y="12252"/>
                  </a:cubicBezTo>
                  <a:cubicBezTo>
                    <a:pt x="101" y="12252"/>
                    <a:pt x="0" y="12364"/>
                    <a:pt x="0" y="12576"/>
                  </a:cubicBezTo>
                  <a:lnTo>
                    <a:pt x="0" y="12777"/>
                  </a:lnTo>
                  <a:cubicBezTo>
                    <a:pt x="0" y="13077"/>
                    <a:pt x="167" y="13377"/>
                    <a:pt x="434" y="13577"/>
                  </a:cubicBezTo>
                  <a:lnTo>
                    <a:pt x="3903" y="15579"/>
                  </a:lnTo>
                  <a:cubicBezTo>
                    <a:pt x="4036" y="15645"/>
                    <a:pt x="4170" y="15679"/>
                    <a:pt x="4337" y="15679"/>
                  </a:cubicBezTo>
                  <a:cubicBezTo>
                    <a:pt x="4503" y="15679"/>
                    <a:pt x="4670" y="15645"/>
                    <a:pt x="4837" y="15579"/>
                  </a:cubicBezTo>
                  <a:lnTo>
                    <a:pt x="12709" y="11009"/>
                  </a:lnTo>
                  <a:cubicBezTo>
                    <a:pt x="12976" y="10842"/>
                    <a:pt x="13143" y="10542"/>
                    <a:pt x="13109" y="10241"/>
                  </a:cubicBezTo>
                  <a:lnTo>
                    <a:pt x="9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7171978" y="2372342"/>
              <a:ext cx="64987" cy="72188"/>
            </a:xfrm>
            <a:custGeom>
              <a:rect b="b" l="l" r="r" t="t"/>
              <a:pathLst>
                <a:path extrusionOk="0" h="3604" w="3236">
                  <a:moveTo>
                    <a:pt x="2669" y="0"/>
                  </a:moveTo>
                  <a:lnTo>
                    <a:pt x="0" y="1535"/>
                  </a:lnTo>
                  <a:lnTo>
                    <a:pt x="3236" y="3603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7171978" y="2372342"/>
              <a:ext cx="64987" cy="72188"/>
            </a:xfrm>
            <a:custGeom>
              <a:rect b="b" l="l" r="r" t="t"/>
              <a:pathLst>
                <a:path extrusionOk="0" h="3604" w="3236">
                  <a:moveTo>
                    <a:pt x="2669" y="0"/>
                  </a:moveTo>
                  <a:lnTo>
                    <a:pt x="0" y="1535"/>
                  </a:lnTo>
                  <a:lnTo>
                    <a:pt x="3236" y="3603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7169287" y="2219994"/>
              <a:ext cx="87118" cy="251917"/>
            </a:xfrm>
            <a:custGeom>
              <a:rect b="b" l="l" r="r" t="t"/>
              <a:pathLst>
                <a:path extrusionOk="0" h="12577" w="4338">
                  <a:moveTo>
                    <a:pt x="2169" y="1"/>
                  </a:moveTo>
                  <a:lnTo>
                    <a:pt x="2903" y="10142"/>
                  </a:lnTo>
                  <a:cubicBezTo>
                    <a:pt x="2950" y="10354"/>
                    <a:pt x="2880" y="10466"/>
                    <a:pt x="2741" y="10466"/>
                  </a:cubicBezTo>
                  <a:cubicBezTo>
                    <a:pt x="2683" y="10466"/>
                    <a:pt x="2614" y="10447"/>
                    <a:pt x="2536" y="10408"/>
                  </a:cubicBezTo>
                  <a:lnTo>
                    <a:pt x="468" y="9208"/>
                  </a:lnTo>
                  <a:cubicBezTo>
                    <a:pt x="388" y="9158"/>
                    <a:pt x="315" y="9135"/>
                    <a:pt x="251" y="9135"/>
                  </a:cubicBezTo>
                  <a:cubicBezTo>
                    <a:pt x="100" y="9135"/>
                    <a:pt x="1" y="9264"/>
                    <a:pt x="1" y="9474"/>
                  </a:cubicBezTo>
                  <a:lnTo>
                    <a:pt x="1" y="9641"/>
                  </a:lnTo>
                  <a:cubicBezTo>
                    <a:pt x="1" y="9975"/>
                    <a:pt x="168" y="10275"/>
                    <a:pt x="434" y="10442"/>
                  </a:cubicBezTo>
                  <a:lnTo>
                    <a:pt x="3904" y="12477"/>
                  </a:lnTo>
                  <a:cubicBezTo>
                    <a:pt x="4037" y="12543"/>
                    <a:pt x="4170" y="12577"/>
                    <a:pt x="4337" y="12577"/>
                  </a:cubicBezTo>
                  <a:lnTo>
                    <a:pt x="3270" y="635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7169287" y="2219994"/>
              <a:ext cx="87118" cy="251917"/>
            </a:xfrm>
            <a:custGeom>
              <a:rect b="b" l="l" r="r" t="t"/>
              <a:pathLst>
                <a:path extrusionOk="0" h="12577" w="4338">
                  <a:moveTo>
                    <a:pt x="2169" y="1"/>
                  </a:moveTo>
                  <a:lnTo>
                    <a:pt x="2903" y="10142"/>
                  </a:lnTo>
                  <a:cubicBezTo>
                    <a:pt x="2950" y="10354"/>
                    <a:pt x="2880" y="10466"/>
                    <a:pt x="2741" y="10466"/>
                  </a:cubicBezTo>
                  <a:cubicBezTo>
                    <a:pt x="2683" y="10466"/>
                    <a:pt x="2614" y="10447"/>
                    <a:pt x="2536" y="10408"/>
                  </a:cubicBezTo>
                  <a:lnTo>
                    <a:pt x="468" y="9208"/>
                  </a:lnTo>
                  <a:cubicBezTo>
                    <a:pt x="388" y="9158"/>
                    <a:pt x="315" y="9135"/>
                    <a:pt x="251" y="9135"/>
                  </a:cubicBezTo>
                  <a:cubicBezTo>
                    <a:pt x="100" y="9135"/>
                    <a:pt x="1" y="9264"/>
                    <a:pt x="1" y="9474"/>
                  </a:cubicBezTo>
                  <a:lnTo>
                    <a:pt x="1" y="9641"/>
                  </a:lnTo>
                  <a:cubicBezTo>
                    <a:pt x="1" y="9975"/>
                    <a:pt x="168" y="10275"/>
                    <a:pt x="434" y="10442"/>
                  </a:cubicBezTo>
                  <a:lnTo>
                    <a:pt x="3904" y="12477"/>
                  </a:lnTo>
                  <a:cubicBezTo>
                    <a:pt x="4037" y="12543"/>
                    <a:pt x="4170" y="12577"/>
                    <a:pt x="4337" y="12577"/>
                  </a:cubicBezTo>
                  <a:lnTo>
                    <a:pt x="3270" y="635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5216545" y="3499510"/>
              <a:ext cx="693368" cy="398897"/>
            </a:xfrm>
            <a:custGeom>
              <a:rect b="b" l="l" r="r" t="t"/>
              <a:pathLst>
                <a:path extrusionOk="0" h="19915" w="34526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459" y="10674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5216545" y="3499510"/>
              <a:ext cx="693368" cy="398897"/>
            </a:xfrm>
            <a:custGeom>
              <a:rect b="b" l="l" r="r" t="t"/>
              <a:pathLst>
                <a:path extrusionOk="0" h="19915" w="34526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459" y="10674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5216545" y="3492159"/>
              <a:ext cx="694714" cy="398897"/>
            </a:xfrm>
            <a:custGeom>
              <a:rect b="b" l="l" r="r" t="t"/>
              <a:pathLst>
                <a:path extrusionOk="0" h="19915" w="34593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592" y="10574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5216545" y="3492159"/>
              <a:ext cx="694714" cy="398897"/>
            </a:xfrm>
            <a:custGeom>
              <a:rect b="b" l="l" r="r" t="t"/>
              <a:pathLst>
                <a:path extrusionOk="0" h="19915" w="34593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592" y="10574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5256068" y="3491658"/>
              <a:ext cx="645130" cy="371997"/>
            </a:xfrm>
            <a:custGeom>
              <a:rect b="b" l="l" r="r" t="t"/>
              <a:pathLst>
                <a:path extrusionOk="0" h="18572" w="32124">
                  <a:moveTo>
                    <a:pt x="13940" y="0"/>
                  </a:moveTo>
                  <a:cubicBezTo>
                    <a:pt x="13794" y="0"/>
                    <a:pt x="13644" y="42"/>
                    <a:pt x="13510" y="125"/>
                  </a:cubicBezTo>
                  <a:lnTo>
                    <a:pt x="1702" y="6930"/>
                  </a:lnTo>
                  <a:lnTo>
                    <a:pt x="1" y="5929"/>
                  </a:lnTo>
                  <a:lnTo>
                    <a:pt x="1" y="7931"/>
                  </a:lnTo>
                  <a:lnTo>
                    <a:pt x="18414" y="18572"/>
                  </a:lnTo>
                  <a:lnTo>
                    <a:pt x="31924" y="10733"/>
                  </a:lnTo>
                  <a:cubicBezTo>
                    <a:pt x="32057" y="10666"/>
                    <a:pt x="32124" y="10533"/>
                    <a:pt x="32090" y="10399"/>
                  </a:cubicBezTo>
                  <a:lnTo>
                    <a:pt x="32090" y="8565"/>
                  </a:lnTo>
                  <a:lnTo>
                    <a:pt x="30556" y="9465"/>
                  </a:lnTo>
                  <a:lnTo>
                    <a:pt x="14344" y="125"/>
                  </a:lnTo>
                  <a:cubicBezTo>
                    <a:pt x="14228" y="42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5256068" y="3452059"/>
              <a:ext cx="645813" cy="370835"/>
            </a:xfrm>
            <a:custGeom>
              <a:rect b="b" l="l" r="r" t="t"/>
              <a:pathLst>
                <a:path extrusionOk="0" h="18514" w="32158">
                  <a:moveTo>
                    <a:pt x="13927" y="1"/>
                  </a:moveTo>
                  <a:cubicBezTo>
                    <a:pt x="13786" y="1"/>
                    <a:pt x="13644" y="34"/>
                    <a:pt x="13510" y="101"/>
                  </a:cubicBezTo>
                  <a:lnTo>
                    <a:pt x="1" y="7906"/>
                  </a:lnTo>
                  <a:lnTo>
                    <a:pt x="18414" y="18514"/>
                  </a:lnTo>
                  <a:lnTo>
                    <a:pt x="31924" y="10708"/>
                  </a:lnTo>
                  <a:cubicBezTo>
                    <a:pt x="32157" y="10642"/>
                    <a:pt x="32157" y="10308"/>
                    <a:pt x="31924" y="10241"/>
                  </a:cubicBezTo>
                  <a:lnTo>
                    <a:pt x="14344" y="101"/>
                  </a:lnTo>
                  <a:cubicBezTo>
                    <a:pt x="14211" y="34"/>
                    <a:pt x="14069" y="1"/>
                    <a:pt x="139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5256068" y="3610416"/>
              <a:ext cx="369799" cy="252578"/>
            </a:xfrm>
            <a:custGeom>
              <a:rect b="b" l="l" r="r" t="t"/>
              <a:pathLst>
                <a:path extrusionOk="0" h="12610" w="18414">
                  <a:moveTo>
                    <a:pt x="1" y="0"/>
                  </a:moveTo>
                  <a:lnTo>
                    <a:pt x="1" y="2002"/>
                  </a:lnTo>
                  <a:lnTo>
                    <a:pt x="18414" y="12609"/>
                  </a:lnTo>
                  <a:lnTo>
                    <a:pt x="18414" y="106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8"/>
            <p:cNvSpPr/>
            <p:nvPr/>
          </p:nvSpPr>
          <p:spPr>
            <a:xfrm>
              <a:off x="5618476" y="3801222"/>
              <a:ext cx="14761" cy="7651"/>
            </a:xfrm>
            <a:custGeom>
              <a:rect b="b" l="l" r="r" t="t"/>
              <a:pathLst>
                <a:path extrusionOk="0" h="382" w="735">
                  <a:moveTo>
                    <a:pt x="281" y="1"/>
                  </a:moveTo>
                  <a:cubicBezTo>
                    <a:pt x="212" y="1"/>
                    <a:pt x="148" y="24"/>
                    <a:pt x="101" y="48"/>
                  </a:cubicBezTo>
                  <a:cubicBezTo>
                    <a:pt x="101" y="48"/>
                    <a:pt x="101" y="81"/>
                    <a:pt x="101" y="81"/>
                  </a:cubicBezTo>
                  <a:cubicBezTo>
                    <a:pt x="1" y="148"/>
                    <a:pt x="1" y="248"/>
                    <a:pt x="134" y="315"/>
                  </a:cubicBezTo>
                  <a:cubicBezTo>
                    <a:pt x="168" y="348"/>
                    <a:pt x="234" y="348"/>
                    <a:pt x="301" y="381"/>
                  </a:cubicBezTo>
                  <a:lnTo>
                    <a:pt x="535" y="381"/>
                  </a:lnTo>
                  <a:cubicBezTo>
                    <a:pt x="568" y="381"/>
                    <a:pt x="601" y="348"/>
                    <a:pt x="601" y="348"/>
                  </a:cubicBezTo>
                  <a:cubicBezTo>
                    <a:pt x="735" y="281"/>
                    <a:pt x="735" y="148"/>
                    <a:pt x="568" y="81"/>
                  </a:cubicBezTo>
                  <a:cubicBezTo>
                    <a:pt x="501" y="48"/>
                    <a:pt x="435" y="15"/>
                    <a:pt x="368" y="15"/>
                  </a:cubicBezTo>
                  <a:cubicBezTo>
                    <a:pt x="339" y="5"/>
                    <a:pt x="309" y="1"/>
                    <a:pt x="2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8"/>
            <p:cNvSpPr/>
            <p:nvPr/>
          </p:nvSpPr>
          <p:spPr>
            <a:xfrm>
              <a:off x="5578954" y="3796034"/>
              <a:ext cx="50266" cy="62273"/>
            </a:xfrm>
            <a:custGeom>
              <a:rect b="b" l="l" r="r" t="t"/>
              <a:pathLst>
                <a:path extrusionOk="0" h="3109" w="2503">
                  <a:moveTo>
                    <a:pt x="1823" y="0"/>
                  </a:moveTo>
                  <a:cubicBezTo>
                    <a:pt x="1794" y="0"/>
                    <a:pt x="1765" y="2"/>
                    <a:pt x="1735" y="7"/>
                  </a:cubicBezTo>
                  <a:cubicBezTo>
                    <a:pt x="1535" y="7"/>
                    <a:pt x="1335" y="40"/>
                    <a:pt x="1168" y="173"/>
                  </a:cubicBezTo>
                  <a:cubicBezTo>
                    <a:pt x="501" y="607"/>
                    <a:pt x="68" y="1341"/>
                    <a:pt x="34" y="2142"/>
                  </a:cubicBezTo>
                  <a:cubicBezTo>
                    <a:pt x="1" y="2375"/>
                    <a:pt x="68" y="2609"/>
                    <a:pt x="234" y="2809"/>
                  </a:cubicBezTo>
                  <a:cubicBezTo>
                    <a:pt x="368" y="3009"/>
                    <a:pt x="601" y="3109"/>
                    <a:pt x="835" y="3109"/>
                  </a:cubicBezTo>
                  <a:cubicBezTo>
                    <a:pt x="1035" y="3109"/>
                    <a:pt x="1235" y="3042"/>
                    <a:pt x="1402" y="2942"/>
                  </a:cubicBezTo>
                  <a:cubicBezTo>
                    <a:pt x="1435" y="2909"/>
                    <a:pt x="1469" y="2875"/>
                    <a:pt x="1502" y="2875"/>
                  </a:cubicBezTo>
                  <a:lnTo>
                    <a:pt x="1268" y="2742"/>
                  </a:lnTo>
                  <a:cubicBezTo>
                    <a:pt x="1111" y="2826"/>
                    <a:pt x="963" y="2865"/>
                    <a:pt x="832" y="2865"/>
                  </a:cubicBezTo>
                  <a:cubicBezTo>
                    <a:pt x="494" y="2865"/>
                    <a:pt x="268" y="2599"/>
                    <a:pt x="268" y="2142"/>
                  </a:cubicBezTo>
                  <a:cubicBezTo>
                    <a:pt x="301" y="1408"/>
                    <a:pt x="668" y="774"/>
                    <a:pt x="1268" y="374"/>
                  </a:cubicBezTo>
                  <a:cubicBezTo>
                    <a:pt x="1397" y="282"/>
                    <a:pt x="1545" y="231"/>
                    <a:pt x="1692" y="231"/>
                  </a:cubicBezTo>
                  <a:cubicBezTo>
                    <a:pt x="1812" y="231"/>
                    <a:pt x="1930" y="265"/>
                    <a:pt x="2036" y="340"/>
                  </a:cubicBezTo>
                  <a:cubicBezTo>
                    <a:pt x="2136" y="407"/>
                    <a:pt x="2236" y="507"/>
                    <a:pt x="2269" y="640"/>
                  </a:cubicBezTo>
                  <a:lnTo>
                    <a:pt x="2503" y="640"/>
                  </a:lnTo>
                  <a:cubicBezTo>
                    <a:pt x="2469" y="507"/>
                    <a:pt x="2403" y="374"/>
                    <a:pt x="2336" y="274"/>
                  </a:cubicBezTo>
                  <a:cubicBezTo>
                    <a:pt x="2190" y="99"/>
                    <a:pt x="2019" y="0"/>
                    <a:pt x="18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8"/>
            <p:cNvSpPr/>
            <p:nvPr/>
          </p:nvSpPr>
          <p:spPr>
            <a:xfrm>
              <a:off x="5591024" y="3646490"/>
              <a:ext cx="318890" cy="162383"/>
            </a:xfrm>
            <a:custGeom>
              <a:rect b="b" l="l" r="r" t="t"/>
              <a:pathLst>
                <a:path extrusionOk="0" h="8107" w="15879">
                  <a:moveTo>
                    <a:pt x="15878" y="1"/>
                  </a:moveTo>
                  <a:lnTo>
                    <a:pt x="0" y="7740"/>
                  </a:lnTo>
                  <a:lnTo>
                    <a:pt x="0" y="8106"/>
                  </a:lnTo>
                  <a:lnTo>
                    <a:pt x="15678" y="601"/>
                  </a:lnTo>
                  <a:cubicBezTo>
                    <a:pt x="15812" y="534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8"/>
            <p:cNvSpPr/>
            <p:nvPr/>
          </p:nvSpPr>
          <p:spPr>
            <a:xfrm>
              <a:off x="5591024" y="3646490"/>
              <a:ext cx="318890" cy="162383"/>
            </a:xfrm>
            <a:custGeom>
              <a:rect b="b" l="l" r="r" t="t"/>
              <a:pathLst>
                <a:path extrusionOk="0" h="8107" w="15879">
                  <a:moveTo>
                    <a:pt x="15878" y="1"/>
                  </a:moveTo>
                  <a:lnTo>
                    <a:pt x="0" y="7740"/>
                  </a:lnTo>
                  <a:lnTo>
                    <a:pt x="0" y="8106"/>
                  </a:lnTo>
                  <a:lnTo>
                    <a:pt x="15678" y="601"/>
                  </a:lnTo>
                  <a:cubicBezTo>
                    <a:pt x="15812" y="534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8"/>
            <p:cNvSpPr/>
            <p:nvPr/>
          </p:nvSpPr>
          <p:spPr>
            <a:xfrm>
              <a:off x="5216545" y="3435354"/>
              <a:ext cx="694714" cy="368832"/>
            </a:xfrm>
            <a:custGeom>
              <a:rect b="b" l="l" r="r" t="t"/>
              <a:pathLst>
                <a:path extrusionOk="0" h="18414" w="34593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7773"/>
                  </a:lnTo>
                  <a:lnTo>
                    <a:pt x="18414" y="18414"/>
                  </a:lnTo>
                  <a:lnTo>
                    <a:pt x="34359" y="10742"/>
                  </a:lnTo>
                  <a:cubicBezTo>
                    <a:pt x="34592" y="10675"/>
                    <a:pt x="34592" y="10341"/>
                    <a:pt x="34359" y="10275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8"/>
            <p:cNvSpPr/>
            <p:nvPr/>
          </p:nvSpPr>
          <p:spPr>
            <a:xfrm>
              <a:off x="5216545" y="3591027"/>
              <a:ext cx="369799" cy="307380"/>
            </a:xfrm>
            <a:custGeom>
              <a:rect b="b" l="l" r="r" t="t"/>
              <a:pathLst>
                <a:path extrusionOk="0" h="15346" w="18414">
                  <a:moveTo>
                    <a:pt x="1" y="1"/>
                  </a:moveTo>
                  <a:lnTo>
                    <a:pt x="1" y="4738"/>
                  </a:lnTo>
                  <a:lnTo>
                    <a:pt x="18414" y="15345"/>
                  </a:lnTo>
                  <a:lnTo>
                    <a:pt x="18414" y="10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8"/>
            <p:cNvSpPr/>
            <p:nvPr/>
          </p:nvSpPr>
          <p:spPr>
            <a:xfrm>
              <a:off x="5216545" y="3591027"/>
              <a:ext cx="369799" cy="307380"/>
            </a:xfrm>
            <a:custGeom>
              <a:rect b="b" l="l" r="r" t="t"/>
              <a:pathLst>
                <a:path extrusionOk="0" h="15346" w="18414">
                  <a:moveTo>
                    <a:pt x="1" y="1"/>
                  </a:moveTo>
                  <a:lnTo>
                    <a:pt x="1" y="4738"/>
                  </a:lnTo>
                  <a:lnTo>
                    <a:pt x="18414" y="15345"/>
                  </a:lnTo>
                  <a:lnTo>
                    <a:pt x="18414" y="10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8"/>
            <p:cNvSpPr/>
            <p:nvPr/>
          </p:nvSpPr>
          <p:spPr>
            <a:xfrm>
              <a:off x="5479144" y="3775443"/>
              <a:ext cx="50929" cy="62153"/>
            </a:xfrm>
            <a:custGeom>
              <a:rect b="b" l="l" r="r" t="t"/>
              <a:pathLst>
                <a:path extrusionOk="0" h="3103" w="2536">
                  <a:moveTo>
                    <a:pt x="801" y="1"/>
                  </a:moveTo>
                  <a:cubicBezTo>
                    <a:pt x="334" y="1"/>
                    <a:pt x="1" y="368"/>
                    <a:pt x="1" y="968"/>
                  </a:cubicBezTo>
                  <a:cubicBezTo>
                    <a:pt x="34" y="1769"/>
                    <a:pt x="468" y="2502"/>
                    <a:pt x="1135" y="2936"/>
                  </a:cubicBezTo>
                  <a:cubicBezTo>
                    <a:pt x="1302" y="3036"/>
                    <a:pt x="1502" y="3103"/>
                    <a:pt x="1702" y="3103"/>
                  </a:cubicBezTo>
                  <a:cubicBezTo>
                    <a:pt x="1935" y="3103"/>
                    <a:pt x="2169" y="3003"/>
                    <a:pt x="2302" y="2836"/>
                  </a:cubicBezTo>
                  <a:cubicBezTo>
                    <a:pt x="2436" y="2636"/>
                    <a:pt x="2536" y="2402"/>
                    <a:pt x="2502" y="2135"/>
                  </a:cubicBezTo>
                  <a:cubicBezTo>
                    <a:pt x="2469" y="1335"/>
                    <a:pt x="2035" y="601"/>
                    <a:pt x="1368" y="167"/>
                  </a:cubicBezTo>
                  <a:cubicBezTo>
                    <a:pt x="1202" y="67"/>
                    <a:pt x="1001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8"/>
            <p:cNvSpPr/>
            <p:nvPr/>
          </p:nvSpPr>
          <p:spPr>
            <a:xfrm>
              <a:off x="5483843" y="3779910"/>
              <a:ext cx="40868" cy="53220"/>
            </a:xfrm>
            <a:custGeom>
              <a:rect b="b" l="l" r="r" t="t"/>
              <a:pathLst>
                <a:path extrusionOk="0" h="2657" w="2035">
                  <a:moveTo>
                    <a:pt x="572" y="1"/>
                  </a:moveTo>
                  <a:cubicBezTo>
                    <a:pt x="234" y="1"/>
                    <a:pt x="0" y="273"/>
                    <a:pt x="0" y="745"/>
                  </a:cubicBezTo>
                  <a:cubicBezTo>
                    <a:pt x="34" y="1445"/>
                    <a:pt x="400" y="2113"/>
                    <a:pt x="1034" y="2513"/>
                  </a:cubicBezTo>
                  <a:cubicBezTo>
                    <a:pt x="1200" y="2610"/>
                    <a:pt x="1354" y="2656"/>
                    <a:pt x="1489" y="2656"/>
                  </a:cubicBezTo>
                  <a:cubicBezTo>
                    <a:pt x="1818" y="2656"/>
                    <a:pt x="2035" y="2385"/>
                    <a:pt x="2035" y="1912"/>
                  </a:cubicBezTo>
                  <a:cubicBezTo>
                    <a:pt x="2002" y="1212"/>
                    <a:pt x="1635" y="545"/>
                    <a:pt x="1034" y="145"/>
                  </a:cubicBezTo>
                  <a:cubicBezTo>
                    <a:pt x="869" y="47"/>
                    <a:pt x="712" y="1"/>
                    <a:pt x="57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8"/>
            <p:cNvSpPr/>
            <p:nvPr/>
          </p:nvSpPr>
          <p:spPr>
            <a:xfrm>
              <a:off x="5245364" y="3636295"/>
              <a:ext cx="205002" cy="157696"/>
            </a:xfrm>
            <a:custGeom>
              <a:rect b="b" l="l" r="r" t="t"/>
              <a:pathLst>
                <a:path extrusionOk="0" h="7873" w="10208">
                  <a:moveTo>
                    <a:pt x="618" y="1"/>
                  </a:moveTo>
                  <a:cubicBezTo>
                    <a:pt x="254" y="1"/>
                    <a:pt x="0" y="287"/>
                    <a:pt x="0" y="810"/>
                  </a:cubicBezTo>
                  <a:lnTo>
                    <a:pt x="0" y="1177"/>
                  </a:lnTo>
                  <a:cubicBezTo>
                    <a:pt x="33" y="1944"/>
                    <a:pt x="434" y="2678"/>
                    <a:pt x="1101" y="3111"/>
                  </a:cubicBezTo>
                  <a:lnTo>
                    <a:pt x="9073" y="7715"/>
                  </a:lnTo>
                  <a:cubicBezTo>
                    <a:pt x="9258" y="7822"/>
                    <a:pt x="9432" y="7872"/>
                    <a:pt x="9585" y="7872"/>
                  </a:cubicBezTo>
                  <a:cubicBezTo>
                    <a:pt x="9957" y="7872"/>
                    <a:pt x="10207" y="7577"/>
                    <a:pt x="10207" y="7081"/>
                  </a:cubicBezTo>
                  <a:lnTo>
                    <a:pt x="10207" y="6714"/>
                  </a:lnTo>
                  <a:cubicBezTo>
                    <a:pt x="10174" y="5914"/>
                    <a:pt x="9740" y="5213"/>
                    <a:pt x="9073" y="4779"/>
                  </a:cubicBezTo>
                  <a:lnTo>
                    <a:pt x="1101" y="143"/>
                  </a:lnTo>
                  <a:cubicBezTo>
                    <a:pt x="929" y="47"/>
                    <a:pt x="764" y="1"/>
                    <a:pt x="61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8"/>
            <p:cNvSpPr/>
            <p:nvPr/>
          </p:nvSpPr>
          <p:spPr>
            <a:xfrm>
              <a:off x="5586324" y="3801502"/>
              <a:ext cx="5382" cy="96905"/>
            </a:xfrm>
            <a:custGeom>
              <a:rect b="b" l="l" r="r" t="t"/>
              <a:pathLst>
                <a:path extrusionOk="0" h="4838" w="268">
                  <a:moveTo>
                    <a:pt x="268" y="1"/>
                  </a:moveTo>
                  <a:lnTo>
                    <a:pt x="1" y="134"/>
                  </a:lnTo>
                  <a:lnTo>
                    <a:pt x="1" y="4837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8"/>
            <p:cNvSpPr/>
            <p:nvPr/>
          </p:nvSpPr>
          <p:spPr>
            <a:xfrm>
              <a:off x="5586324" y="3801502"/>
              <a:ext cx="5382" cy="96905"/>
            </a:xfrm>
            <a:custGeom>
              <a:rect b="b" l="l" r="r" t="t"/>
              <a:pathLst>
                <a:path extrusionOk="0" h="4838" w="268">
                  <a:moveTo>
                    <a:pt x="268" y="1"/>
                  </a:moveTo>
                  <a:lnTo>
                    <a:pt x="1" y="134"/>
                  </a:lnTo>
                  <a:lnTo>
                    <a:pt x="1" y="4837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8"/>
            <p:cNvSpPr/>
            <p:nvPr/>
          </p:nvSpPr>
          <p:spPr>
            <a:xfrm>
              <a:off x="5219899" y="3406631"/>
              <a:ext cx="698710" cy="385197"/>
            </a:xfrm>
            <a:custGeom>
              <a:rect b="b" l="l" r="r" t="t"/>
              <a:pathLst>
                <a:path extrusionOk="0" h="19231" w="34792">
                  <a:moveTo>
                    <a:pt x="16379" y="0"/>
                  </a:moveTo>
                  <a:lnTo>
                    <a:pt x="201" y="8206"/>
                  </a:lnTo>
                  <a:cubicBezTo>
                    <a:pt x="101" y="8273"/>
                    <a:pt x="34" y="8373"/>
                    <a:pt x="0" y="8473"/>
                  </a:cubicBezTo>
                  <a:cubicBezTo>
                    <a:pt x="34" y="8573"/>
                    <a:pt x="101" y="8707"/>
                    <a:pt x="201" y="8740"/>
                  </a:cubicBezTo>
                  <a:lnTo>
                    <a:pt x="18247" y="19181"/>
                  </a:lnTo>
                  <a:cubicBezTo>
                    <a:pt x="18297" y="19214"/>
                    <a:pt x="18355" y="19231"/>
                    <a:pt x="18418" y="19231"/>
                  </a:cubicBezTo>
                  <a:cubicBezTo>
                    <a:pt x="18480" y="19231"/>
                    <a:pt x="18547" y="19214"/>
                    <a:pt x="18614" y="19181"/>
                  </a:cubicBezTo>
                  <a:lnTo>
                    <a:pt x="34792" y="11008"/>
                  </a:lnTo>
                  <a:lnTo>
                    <a:pt x="34792" y="10641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8"/>
            <p:cNvSpPr/>
            <p:nvPr/>
          </p:nvSpPr>
          <p:spPr>
            <a:xfrm>
              <a:off x="5219899" y="3570316"/>
              <a:ext cx="369799" cy="221191"/>
            </a:xfrm>
            <a:custGeom>
              <a:rect b="b" l="l" r="r" t="t"/>
              <a:pathLst>
                <a:path extrusionOk="0" h="11043" w="18414">
                  <a:moveTo>
                    <a:pt x="201" y="1"/>
                  </a:moveTo>
                  <a:lnTo>
                    <a:pt x="201" y="1"/>
                  </a:lnTo>
                  <a:cubicBezTo>
                    <a:pt x="171" y="11"/>
                    <a:pt x="151" y="29"/>
                    <a:pt x="139" y="50"/>
                  </a:cubicBezTo>
                  <a:lnTo>
                    <a:pt x="139" y="50"/>
                  </a:lnTo>
                  <a:cubicBezTo>
                    <a:pt x="158" y="32"/>
                    <a:pt x="178" y="16"/>
                    <a:pt x="201" y="1"/>
                  </a:cubicBezTo>
                  <a:close/>
                  <a:moveTo>
                    <a:pt x="139" y="50"/>
                  </a:moveTo>
                  <a:cubicBezTo>
                    <a:pt x="72" y="114"/>
                    <a:pt x="26" y="197"/>
                    <a:pt x="0" y="301"/>
                  </a:cubicBezTo>
                  <a:cubicBezTo>
                    <a:pt x="34" y="401"/>
                    <a:pt x="101" y="501"/>
                    <a:pt x="201" y="568"/>
                  </a:cubicBezTo>
                  <a:lnTo>
                    <a:pt x="18247" y="11009"/>
                  </a:lnTo>
                  <a:cubicBezTo>
                    <a:pt x="18314" y="11009"/>
                    <a:pt x="18347" y="11042"/>
                    <a:pt x="18414" y="11042"/>
                  </a:cubicBezTo>
                  <a:lnTo>
                    <a:pt x="18414" y="10675"/>
                  </a:lnTo>
                  <a:cubicBezTo>
                    <a:pt x="18347" y="10675"/>
                    <a:pt x="18280" y="10675"/>
                    <a:pt x="18247" y="10642"/>
                  </a:cubicBezTo>
                  <a:lnTo>
                    <a:pt x="201" y="201"/>
                  </a:lnTo>
                  <a:cubicBezTo>
                    <a:pt x="130" y="177"/>
                    <a:pt x="109" y="103"/>
                    <a:pt x="139" y="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8"/>
            <p:cNvSpPr/>
            <p:nvPr/>
          </p:nvSpPr>
          <p:spPr>
            <a:xfrm>
              <a:off x="5221907" y="3406631"/>
              <a:ext cx="696702" cy="377525"/>
            </a:xfrm>
            <a:custGeom>
              <a:rect b="b" l="l" r="r" t="t"/>
              <a:pathLst>
                <a:path extrusionOk="0" h="18848" w="34692">
                  <a:moveTo>
                    <a:pt x="16279" y="0"/>
                  </a:moveTo>
                  <a:lnTo>
                    <a:pt x="101" y="8173"/>
                  </a:lnTo>
                  <a:cubicBezTo>
                    <a:pt x="1" y="8206"/>
                    <a:pt x="1" y="8340"/>
                    <a:pt x="101" y="8373"/>
                  </a:cubicBezTo>
                  <a:lnTo>
                    <a:pt x="18147" y="18814"/>
                  </a:lnTo>
                  <a:cubicBezTo>
                    <a:pt x="18214" y="18847"/>
                    <a:pt x="18247" y="18847"/>
                    <a:pt x="18314" y="18847"/>
                  </a:cubicBezTo>
                  <a:cubicBezTo>
                    <a:pt x="18380" y="18847"/>
                    <a:pt x="18447" y="18847"/>
                    <a:pt x="18514" y="18814"/>
                  </a:cubicBezTo>
                  <a:lnTo>
                    <a:pt x="34692" y="1064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8"/>
            <p:cNvSpPr/>
            <p:nvPr/>
          </p:nvSpPr>
          <p:spPr>
            <a:xfrm>
              <a:off x="5589678" y="3619770"/>
              <a:ext cx="328931" cy="171737"/>
            </a:xfrm>
            <a:custGeom>
              <a:rect b="b" l="l" r="r" t="t"/>
              <a:pathLst>
                <a:path extrusionOk="0" h="8574" w="16379">
                  <a:moveTo>
                    <a:pt x="16379" y="0"/>
                  </a:moveTo>
                  <a:lnTo>
                    <a:pt x="201" y="8173"/>
                  </a:lnTo>
                  <a:cubicBezTo>
                    <a:pt x="134" y="8206"/>
                    <a:pt x="67" y="8206"/>
                    <a:pt x="1" y="8206"/>
                  </a:cubicBezTo>
                  <a:lnTo>
                    <a:pt x="1" y="8573"/>
                  </a:lnTo>
                  <a:cubicBezTo>
                    <a:pt x="67" y="8573"/>
                    <a:pt x="134" y="8540"/>
                    <a:pt x="201" y="8540"/>
                  </a:cubicBezTo>
                  <a:lnTo>
                    <a:pt x="16379" y="334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8"/>
            <p:cNvSpPr/>
            <p:nvPr/>
          </p:nvSpPr>
          <p:spPr>
            <a:xfrm>
              <a:off x="5543448" y="3315094"/>
              <a:ext cx="369819" cy="307360"/>
            </a:xfrm>
            <a:custGeom>
              <a:rect b="b" l="l" r="r" t="t"/>
              <a:pathLst>
                <a:path extrusionOk="0" h="15345" w="18415">
                  <a:moveTo>
                    <a:pt x="1" y="0"/>
                  </a:moveTo>
                  <a:lnTo>
                    <a:pt x="1" y="4704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8"/>
            <p:cNvSpPr/>
            <p:nvPr/>
          </p:nvSpPr>
          <p:spPr>
            <a:xfrm>
              <a:off x="5543448" y="3315094"/>
              <a:ext cx="369819" cy="307360"/>
            </a:xfrm>
            <a:custGeom>
              <a:rect b="b" l="l" r="r" t="t"/>
              <a:pathLst>
                <a:path extrusionOk="0" h="15345" w="18415">
                  <a:moveTo>
                    <a:pt x="1" y="0"/>
                  </a:moveTo>
                  <a:lnTo>
                    <a:pt x="1" y="4704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8"/>
            <p:cNvSpPr/>
            <p:nvPr/>
          </p:nvSpPr>
          <p:spPr>
            <a:xfrm>
              <a:off x="5219899" y="3376566"/>
              <a:ext cx="649809" cy="391887"/>
            </a:xfrm>
            <a:custGeom>
              <a:rect b="b" l="l" r="r" t="t"/>
              <a:pathLst>
                <a:path extrusionOk="0" h="19565" w="32357">
                  <a:moveTo>
                    <a:pt x="13944" y="0"/>
                  </a:moveTo>
                  <a:lnTo>
                    <a:pt x="234" y="7439"/>
                  </a:lnTo>
                  <a:cubicBezTo>
                    <a:pt x="101" y="7506"/>
                    <a:pt x="34" y="7672"/>
                    <a:pt x="0" y="7806"/>
                  </a:cubicBezTo>
                  <a:lnTo>
                    <a:pt x="0" y="8773"/>
                  </a:lnTo>
                  <a:cubicBezTo>
                    <a:pt x="34" y="8940"/>
                    <a:pt x="101" y="9073"/>
                    <a:pt x="234" y="9174"/>
                  </a:cubicBezTo>
                  <a:lnTo>
                    <a:pt x="18213" y="19514"/>
                  </a:lnTo>
                  <a:cubicBezTo>
                    <a:pt x="18280" y="19548"/>
                    <a:pt x="18355" y="19564"/>
                    <a:pt x="18430" y="19564"/>
                  </a:cubicBezTo>
                  <a:cubicBezTo>
                    <a:pt x="18505" y="19564"/>
                    <a:pt x="18580" y="19548"/>
                    <a:pt x="18647" y="19514"/>
                  </a:cubicBezTo>
                  <a:lnTo>
                    <a:pt x="32357" y="12109"/>
                  </a:lnTo>
                  <a:lnTo>
                    <a:pt x="32357" y="10641"/>
                  </a:lnTo>
                  <a:lnTo>
                    <a:pt x="1394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8"/>
            <p:cNvSpPr/>
            <p:nvPr/>
          </p:nvSpPr>
          <p:spPr>
            <a:xfrm>
              <a:off x="5221907" y="3376566"/>
              <a:ext cx="647801" cy="362483"/>
            </a:xfrm>
            <a:custGeom>
              <a:rect b="b" l="l" r="r" t="t"/>
              <a:pathLst>
                <a:path extrusionOk="0" h="18097" w="32257">
                  <a:moveTo>
                    <a:pt x="13844" y="0"/>
                  </a:moveTo>
                  <a:lnTo>
                    <a:pt x="134" y="7439"/>
                  </a:lnTo>
                  <a:cubicBezTo>
                    <a:pt x="1" y="7472"/>
                    <a:pt x="1" y="7639"/>
                    <a:pt x="134" y="7672"/>
                  </a:cubicBezTo>
                  <a:lnTo>
                    <a:pt x="18113" y="18047"/>
                  </a:lnTo>
                  <a:cubicBezTo>
                    <a:pt x="18180" y="18080"/>
                    <a:pt x="18255" y="18097"/>
                    <a:pt x="18330" y="18097"/>
                  </a:cubicBezTo>
                  <a:cubicBezTo>
                    <a:pt x="18405" y="18097"/>
                    <a:pt x="18480" y="18080"/>
                    <a:pt x="18547" y="18047"/>
                  </a:cubicBezTo>
                  <a:lnTo>
                    <a:pt x="32257" y="10641"/>
                  </a:lnTo>
                  <a:lnTo>
                    <a:pt x="1384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8"/>
            <p:cNvSpPr/>
            <p:nvPr/>
          </p:nvSpPr>
          <p:spPr>
            <a:xfrm>
              <a:off x="5831512" y="3585699"/>
              <a:ext cx="15423" cy="7371"/>
            </a:xfrm>
            <a:custGeom>
              <a:rect b="b" l="l" r="r" t="t"/>
              <a:pathLst>
                <a:path extrusionOk="0" h="368" w="768">
                  <a:moveTo>
                    <a:pt x="367" y="0"/>
                  </a:moveTo>
                  <a:cubicBezTo>
                    <a:pt x="301" y="0"/>
                    <a:pt x="201" y="0"/>
                    <a:pt x="134" y="33"/>
                  </a:cubicBezTo>
                  <a:cubicBezTo>
                    <a:pt x="101" y="33"/>
                    <a:pt x="101" y="33"/>
                    <a:pt x="101" y="67"/>
                  </a:cubicBezTo>
                  <a:cubicBezTo>
                    <a:pt x="1" y="134"/>
                    <a:pt x="34" y="234"/>
                    <a:pt x="167" y="300"/>
                  </a:cubicBezTo>
                  <a:cubicBezTo>
                    <a:pt x="201" y="334"/>
                    <a:pt x="267" y="334"/>
                    <a:pt x="301" y="367"/>
                  </a:cubicBezTo>
                  <a:lnTo>
                    <a:pt x="568" y="367"/>
                  </a:lnTo>
                  <a:cubicBezTo>
                    <a:pt x="568" y="367"/>
                    <a:pt x="601" y="334"/>
                    <a:pt x="634" y="334"/>
                  </a:cubicBezTo>
                  <a:cubicBezTo>
                    <a:pt x="768" y="267"/>
                    <a:pt x="734" y="134"/>
                    <a:pt x="601" y="67"/>
                  </a:cubicBezTo>
                  <a:cubicBezTo>
                    <a:pt x="534" y="33"/>
                    <a:pt x="4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8"/>
            <p:cNvSpPr/>
            <p:nvPr/>
          </p:nvSpPr>
          <p:spPr>
            <a:xfrm>
              <a:off x="5219899" y="3526230"/>
              <a:ext cx="369799" cy="242543"/>
            </a:xfrm>
            <a:custGeom>
              <a:rect b="b" l="l" r="r" t="t"/>
              <a:pathLst>
                <a:path extrusionOk="0" h="12109" w="18414">
                  <a:moveTo>
                    <a:pt x="167" y="0"/>
                  </a:moveTo>
                  <a:lnTo>
                    <a:pt x="167" y="0"/>
                  </a:lnTo>
                  <a:cubicBezTo>
                    <a:pt x="67" y="67"/>
                    <a:pt x="34" y="200"/>
                    <a:pt x="0" y="334"/>
                  </a:cubicBezTo>
                  <a:lnTo>
                    <a:pt x="0" y="1301"/>
                  </a:lnTo>
                  <a:cubicBezTo>
                    <a:pt x="34" y="1468"/>
                    <a:pt x="101" y="1601"/>
                    <a:pt x="234" y="1702"/>
                  </a:cubicBezTo>
                  <a:lnTo>
                    <a:pt x="18213" y="12042"/>
                  </a:lnTo>
                  <a:cubicBezTo>
                    <a:pt x="18280" y="12076"/>
                    <a:pt x="18347" y="12109"/>
                    <a:pt x="18414" y="12109"/>
                  </a:cubicBezTo>
                  <a:lnTo>
                    <a:pt x="18414" y="10641"/>
                  </a:lnTo>
                  <a:cubicBezTo>
                    <a:pt x="18347" y="10641"/>
                    <a:pt x="18280" y="10608"/>
                    <a:pt x="18213" y="10575"/>
                  </a:cubicBezTo>
                  <a:lnTo>
                    <a:pt x="234" y="200"/>
                  </a:lnTo>
                  <a:cubicBezTo>
                    <a:pt x="134" y="167"/>
                    <a:pt x="134" y="67"/>
                    <a:pt x="1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8"/>
            <p:cNvSpPr/>
            <p:nvPr/>
          </p:nvSpPr>
          <p:spPr>
            <a:xfrm>
              <a:off x="5838882" y="3548744"/>
              <a:ext cx="54946" cy="85748"/>
            </a:xfrm>
            <a:custGeom>
              <a:rect b="b" l="l" r="r" t="t"/>
              <a:pathLst>
                <a:path extrusionOk="0" h="4281" w="2736">
                  <a:moveTo>
                    <a:pt x="1771" y="1"/>
                  </a:moveTo>
                  <a:cubicBezTo>
                    <a:pt x="1592" y="1"/>
                    <a:pt x="1415" y="52"/>
                    <a:pt x="1268" y="144"/>
                  </a:cubicBezTo>
                  <a:cubicBezTo>
                    <a:pt x="634" y="611"/>
                    <a:pt x="201" y="1278"/>
                    <a:pt x="0" y="2045"/>
                  </a:cubicBezTo>
                  <a:lnTo>
                    <a:pt x="334" y="2079"/>
                  </a:lnTo>
                  <a:cubicBezTo>
                    <a:pt x="467" y="1411"/>
                    <a:pt x="868" y="811"/>
                    <a:pt x="1435" y="411"/>
                  </a:cubicBezTo>
                  <a:cubicBezTo>
                    <a:pt x="1535" y="344"/>
                    <a:pt x="1702" y="311"/>
                    <a:pt x="1835" y="311"/>
                  </a:cubicBezTo>
                  <a:cubicBezTo>
                    <a:pt x="1855" y="301"/>
                    <a:pt x="1877" y="297"/>
                    <a:pt x="1901" y="297"/>
                  </a:cubicBezTo>
                  <a:cubicBezTo>
                    <a:pt x="1958" y="297"/>
                    <a:pt x="2021" y="320"/>
                    <a:pt x="2069" y="344"/>
                  </a:cubicBezTo>
                  <a:cubicBezTo>
                    <a:pt x="2335" y="611"/>
                    <a:pt x="2502" y="1011"/>
                    <a:pt x="2436" y="1411"/>
                  </a:cubicBezTo>
                  <a:cubicBezTo>
                    <a:pt x="2402" y="2379"/>
                    <a:pt x="1835" y="3480"/>
                    <a:pt x="1168" y="3880"/>
                  </a:cubicBezTo>
                  <a:cubicBezTo>
                    <a:pt x="1068" y="3955"/>
                    <a:pt x="949" y="3993"/>
                    <a:pt x="826" y="3993"/>
                  </a:cubicBezTo>
                  <a:cubicBezTo>
                    <a:pt x="784" y="3993"/>
                    <a:pt x="743" y="3988"/>
                    <a:pt x="701" y="3980"/>
                  </a:cubicBezTo>
                  <a:lnTo>
                    <a:pt x="367" y="4180"/>
                  </a:lnTo>
                  <a:cubicBezTo>
                    <a:pt x="501" y="4247"/>
                    <a:pt x="634" y="4280"/>
                    <a:pt x="768" y="4280"/>
                  </a:cubicBezTo>
                  <a:cubicBezTo>
                    <a:pt x="968" y="4280"/>
                    <a:pt x="1135" y="4213"/>
                    <a:pt x="1301" y="4113"/>
                  </a:cubicBezTo>
                  <a:cubicBezTo>
                    <a:pt x="2069" y="3713"/>
                    <a:pt x="2669" y="2479"/>
                    <a:pt x="2702" y="1411"/>
                  </a:cubicBezTo>
                  <a:cubicBezTo>
                    <a:pt x="2736" y="778"/>
                    <a:pt x="2536" y="311"/>
                    <a:pt x="2202" y="111"/>
                  </a:cubicBezTo>
                  <a:cubicBezTo>
                    <a:pt x="2067" y="35"/>
                    <a:pt x="1918" y="1"/>
                    <a:pt x="1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8"/>
            <p:cNvSpPr/>
            <p:nvPr/>
          </p:nvSpPr>
          <p:spPr>
            <a:xfrm>
              <a:off x="5219899" y="3312430"/>
              <a:ext cx="698710" cy="419268"/>
            </a:xfrm>
            <a:custGeom>
              <a:rect b="b" l="l" r="r" t="t"/>
              <a:pathLst>
                <a:path extrusionOk="0" h="20932" w="34792">
                  <a:moveTo>
                    <a:pt x="16379" y="0"/>
                  </a:moveTo>
                  <a:lnTo>
                    <a:pt x="201" y="9874"/>
                  </a:lnTo>
                  <a:cubicBezTo>
                    <a:pt x="101" y="9940"/>
                    <a:pt x="34" y="10041"/>
                    <a:pt x="0" y="10174"/>
                  </a:cubicBezTo>
                  <a:cubicBezTo>
                    <a:pt x="34" y="10274"/>
                    <a:pt x="101" y="10407"/>
                    <a:pt x="201" y="10441"/>
                  </a:cubicBezTo>
                  <a:lnTo>
                    <a:pt x="18247" y="20882"/>
                  </a:lnTo>
                  <a:cubicBezTo>
                    <a:pt x="18297" y="20915"/>
                    <a:pt x="18355" y="20932"/>
                    <a:pt x="18418" y="20932"/>
                  </a:cubicBezTo>
                  <a:cubicBezTo>
                    <a:pt x="18480" y="20932"/>
                    <a:pt x="18547" y="20915"/>
                    <a:pt x="18614" y="20882"/>
                  </a:cubicBezTo>
                  <a:lnTo>
                    <a:pt x="34792" y="11008"/>
                  </a:lnTo>
                  <a:lnTo>
                    <a:pt x="34792" y="10641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8"/>
            <p:cNvSpPr/>
            <p:nvPr/>
          </p:nvSpPr>
          <p:spPr>
            <a:xfrm>
              <a:off x="5219236" y="3510186"/>
              <a:ext cx="370462" cy="221171"/>
            </a:xfrm>
            <a:custGeom>
              <a:rect b="b" l="l" r="r" t="t"/>
              <a:pathLst>
                <a:path extrusionOk="0" h="11042" w="18447">
                  <a:moveTo>
                    <a:pt x="234" y="1"/>
                  </a:moveTo>
                  <a:lnTo>
                    <a:pt x="234" y="1"/>
                  </a:lnTo>
                  <a:cubicBezTo>
                    <a:pt x="221" y="5"/>
                    <a:pt x="211" y="10"/>
                    <a:pt x="202" y="17"/>
                  </a:cubicBezTo>
                  <a:lnTo>
                    <a:pt x="202" y="17"/>
                  </a:lnTo>
                  <a:cubicBezTo>
                    <a:pt x="212" y="11"/>
                    <a:pt x="222" y="6"/>
                    <a:pt x="234" y="1"/>
                  </a:cubicBezTo>
                  <a:close/>
                  <a:moveTo>
                    <a:pt x="202" y="17"/>
                  </a:moveTo>
                  <a:lnTo>
                    <a:pt x="202" y="17"/>
                  </a:lnTo>
                  <a:cubicBezTo>
                    <a:pt x="1" y="135"/>
                    <a:pt x="11" y="473"/>
                    <a:pt x="234" y="568"/>
                  </a:cubicBezTo>
                  <a:lnTo>
                    <a:pt x="18280" y="11009"/>
                  </a:lnTo>
                  <a:cubicBezTo>
                    <a:pt x="18347" y="11009"/>
                    <a:pt x="18380" y="11042"/>
                    <a:pt x="18447" y="11042"/>
                  </a:cubicBezTo>
                  <a:lnTo>
                    <a:pt x="18447" y="10675"/>
                  </a:lnTo>
                  <a:cubicBezTo>
                    <a:pt x="18380" y="10675"/>
                    <a:pt x="18313" y="10675"/>
                    <a:pt x="18280" y="10642"/>
                  </a:cubicBezTo>
                  <a:lnTo>
                    <a:pt x="234" y="201"/>
                  </a:lnTo>
                  <a:cubicBezTo>
                    <a:pt x="146" y="172"/>
                    <a:pt x="135" y="65"/>
                    <a:pt x="202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8"/>
            <p:cNvSpPr/>
            <p:nvPr/>
          </p:nvSpPr>
          <p:spPr>
            <a:xfrm>
              <a:off x="5221907" y="3312430"/>
              <a:ext cx="696702" cy="411596"/>
            </a:xfrm>
            <a:custGeom>
              <a:rect b="b" l="l" r="r" t="t"/>
              <a:pathLst>
                <a:path extrusionOk="0" h="20549" w="34692">
                  <a:moveTo>
                    <a:pt x="16279" y="0"/>
                  </a:moveTo>
                  <a:lnTo>
                    <a:pt x="101" y="9874"/>
                  </a:lnTo>
                  <a:cubicBezTo>
                    <a:pt x="1" y="9907"/>
                    <a:pt x="1" y="10041"/>
                    <a:pt x="101" y="10074"/>
                  </a:cubicBezTo>
                  <a:lnTo>
                    <a:pt x="18147" y="20515"/>
                  </a:lnTo>
                  <a:cubicBezTo>
                    <a:pt x="18214" y="20548"/>
                    <a:pt x="18247" y="20548"/>
                    <a:pt x="18314" y="20548"/>
                  </a:cubicBezTo>
                  <a:cubicBezTo>
                    <a:pt x="18380" y="20548"/>
                    <a:pt x="18447" y="20548"/>
                    <a:pt x="18514" y="20515"/>
                  </a:cubicBezTo>
                  <a:lnTo>
                    <a:pt x="34692" y="10608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8"/>
            <p:cNvSpPr/>
            <p:nvPr/>
          </p:nvSpPr>
          <p:spPr>
            <a:xfrm>
              <a:off x="5589678" y="3524888"/>
              <a:ext cx="328931" cy="206469"/>
            </a:xfrm>
            <a:custGeom>
              <a:rect b="b" l="l" r="r" t="t"/>
              <a:pathLst>
                <a:path extrusionOk="0" h="10308" w="16379">
                  <a:moveTo>
                    <a:pt x="16379" y="1"/>
                  </a:moveTo>
                  <a:lnTo>
                    <a:pt x="201" y="9908"/>
                  </a:lnTo>
                  <a:cubicBezTo>
                    <a:pt x="134" y="9941"/>
                    <a:pt x="67" y="9941"/>
                    <a:pt x="1" y="9941"/>
                  </a:cubicBezTo>
                  <a:lnTo>
                    <a:pt x="1" y="10308"/>
                  </a:lnTo>
                  <a:cubicBezTo>
                    <a:pt x="67" y="10308"/>
                    <a:pt x="134" y="10275"/>
                    <a:pt x="201" y="10275"/>
                  </a:cubicBezTo>
                  <a:lnTo>
                    <a:pt x="16379" y="368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8"/>
            <p:cNvSpPr/>
            <p:nvPr/>
          </p:nvSpPr>
          <p:spPr>
            <a:xfrm>
              <a:off x="5913247" y="3525549"/>
              <a:ext cx="5362" cy="96905"/>
            </a:xfrm>
            <a:custGeom>
              <a:rect b="b" l="l" r="r" t="t"/>
              <a:pathLst>
                <a:path extrusionOk="0" h="4838" w="267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8"/>
            <p:cNvSpPr/>
            <p:nvPr/>
          </p:nvSpPr>
          <p:spPr>
            <a:xfrm>
              <a:off x="5913247" y="3525549"/>
              <a:ext cx="5362" cy="96905"/>
            </a:xfrm>
            <a:custGeom>
              <a:rect b="b" l="l" r="r" t="t"/>
              <a:pathLst>
                <a:path extrusionOk="0" h="4838" w="267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8"/>
            <p:cNvSpPr/>
            <p:nvPr/>
          </p:nvSpPr>
          <p:spPr>
            <a:xfrm>
              <a:off x="5216545" y="3309085"/>
              <a:ext cx="693368" cy="398897"/>
            </a:xfrm>
            <a:custGeom>
              <a:rect b="b" l="l" r="r" t="t"/>
              <a:pathLst>
                <a:path extrusionOk="0" h="19915" w="34526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459" y="10675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8"/>
            <p:cNvSpPr/>
            <p:nvPr/>
          </p:nvSpPr>
          <p:spPr>
            <a:xfrm>
              <a:off x="5216545" y="3309085"/>
              <a:ext cx="693368" cy="398897"/>
            </a:xfrm>
            <a:custGeom>
              <a:rect b="b" l="l" r="r" t="t"/>
              <a:pathLst>
                <a:path extrusionOk="0" h="19915" w="34526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459" y="10675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8"/>
            <p:cNvSpPr/>
            <p:nvPr/>
          </p:nvSpPr>
          <p:spPr>
            <a:xfrm>
              <a:off x="5216545" y="3301734"/>
              <a:ext cx="694714" cy="399558"/>
            </a:xfrm>
            <a:custGeom>
              <a:rect b="b" l="l" r="r" t="t"/>
              <a:pathLst>
                <a:path extrusionOk="0" h="19948" w="34593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8"/>
            <p:cNvSpPr/>
            <p:nvPr/>
          </p:nvSpPr>
          <p:spPr>
            <a:xfrm>
              <a:off x="5216545" y="3301734"/>
              <a:ext cx="694714" cy="399558"/>
            </a:xfrm>
            <a:custGeom>
              <a:rect b="b" l="l" r="r" t="t"/>
              <a:pathLst>
                <a:path extrusionOk="0" h="19948" w="34593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8"/>
            <p:cNvSpPr/>
            <p:nvPr/>
          </p:nvSpPr>
          <p:spPr>
            <a:xfrm>
              <a:off x="5256068" y="3301734"/>
              <a:ext cx="645130" cy="370835"/>
            </a:xfrm>
            <a:custGeom>
              <a:rect b="b" l="l" r="r" t="t"/>
              <a:pathLst>
                <a:path extrusionOk="0" h="18514" w="32124">
                  <a:moveTo>
                    <a:pt x="13940" y="0"/>
                  </a:moveTo>
                  <a:cubicBezTo>
                    <a:pt x="13794" y="0"/>
                    <a:pt x="13644" y="34"/>
                    <a:pt x="13510" y="100"/>
                  </a:cubicBezTo>
                  <a:lnTo>
                    <a:pt x="1702" y="6905"/>
                  </a:lnTo>
                  <a:lnTo>
                    <a:pt x="1" y="5905"/>
                  </a:lnTo>
                  <a:lnTo>
                    <a:pt x="1" y="7906"/>
                  </a:lnTo>
                  <a:lnTo>
                    <a:pt x="18414" y="18514"/>
                  </a:lnTo>
                  <a:lnTo>
                    <a:pt x="31924" y="10708"/>
                  </a:lnTo>
                  <a:cubicBezTo>
                    <a:pt x="32057" y="10641"/>
                    <a:pt x="32124" y="10508"/>
                    <a:pt x="32090" y="10374"/>
                  </a:cubicBezTo>
                  <a:lnTo>
                    <a:pt x="32090" y="8573"/>
                  </a:lnTo>
                  <a:lnTo>
                    <a:pt x="30556" y="9474"/>
                  </a:lnTo>
                  <a:lnTo>
                    <a:pt x="14344" y="100"/>
                  </a:lnTo>
                  <a:cubicBezTo>
                    <a:pt x="14228" y="34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8"/>
            <p:cNvSpPr/>
            <p:nvPr/>
          </p:nvSpPr>
          <p:spPr>
            <a:xfrm>
              <a:off x="5256068" y="3261634"/>
              <a:ext cx="645813" cy="371516"/>
            </a:xfrm>
            <a:custGeom>
              <a:rect b="b" l="l" r="r" t="t"/>
              <a:pathLst>
                <a:path extrusionOk="0" h="18548" w="32158">
                  <a:moveTo>
                    <a:pt x="13927" y="1"/>
                  </a:moveTo>
                  <a:cubicBezTo>
                    <a:pt x="13786" y="1"/>
                    <a:pt x="13644" y="34"/>
                    <a:pt x="13510" y="101"/>
                  </a:cubicBezTo>
                  <a:lnTo>
                    <a:pt x="1" y="7907"/>
                  </a:lnTo>
                  <a:lnTo>
                    <a:pt x="18414" y="18547"/>
                  </a:lnTo>
                  <a:lnTo>
                    <a:pt x="31924" y="10742"/>
                  </a:lnTo>
                  <a:cubicBezTo>
                    <a:pt x="32157" y="10642"/>
                    <a:pt x="32157" y="10342"/>
                    <a:pt x="31924" y="10242"/>
                  </a:cubicBezTo>
                  <a:lnTo>
                    <a:pt x="14344" y="101"/>
                  </a:lnTo>
                  <a:cubicBezTo>
                    <a:pt x="14211" y="34"/>
                    <a:pt x="14069" y="1"/>
                    <a:pt x="139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8"/>
            <p:cNvSpPr/>
            <p:nvPr/>
          </p:nvSpPr>
          <p:spPr>
            <a:xfrm>
              <a:off x="5256068" y="3419991"/>
              <a:ext cx="369799" cy="252578"/>
            </a:xfrm>
            <a:custGeom>
              <a:rect b="b" l="l" r="r" t="t"/>
              <a:pathLst>
                <a:path extrusionOk="0" h="12610" w="18414">
                  <a:moveTo>
                    <a:pt x="1" y="1"/>
                  </a:moveTo>
                  <a:lnTo>
                    <a:pt x="1" y="2002"/>
                  </a:lnTo>
                  <a:lnTo>
                    <a:pt x="18414" y="12610"/>
                  </a:lnTo>
                  <a:lnTo>
                    <a:pt x="18414" y="106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8"/>
            <p:cNvSpPr/>
            <p:nvPr/>
          </p:nvSpPr>
          <p:spPr>
            <a:xfrm>
              <a:off x="5618476" y="3611077"/>
              <a:ext cx="14761" cy="7872"/>
            </a:xfrm>
            <a:custGeom>
              <a:rect b="b" l="l" r="r" t="t"/>
              <a:pathLst>
                <a:path extrusionOk="0" h="393" w="735">
                  <a:moveTo>
                    <a:pt x="368" y="1"/>
                  </a:moveTo>
                  <a:cubicBezTo>
                    <a:pt x="268" y="1"/>
                    <a:pt x="168" y="1"/>
                    <a:pt x="101" y="34"/>
                  </a:cubicBezTo>
                  <a:cubicBezTo>
                    <a:pt x="1" y="134"/>
                    <a:pt x="1" y="234"/>
                    <a:pt x="134" y="301"/>
                  </a:cubicBezTo>
                  <a:cubicBezTo>
                    <a:pt x="168" y="334"/>
                    <a:pt x="234" y="368"/>
                    <a:pt x="301" y="368"/>
                  </a:cubicBezTo>
                  <a:cubicBezTo>
                    <a:pt x="335" y="384"/>
                    <a:pt x="368" y="393"/>
                    <a:pt x="405" y="393"/>
                  </a:cubicBezTo>
                  <a:cubicBezTo>
                    <a:pt x="443" y="393"/>
                    <a:pt x="485" y="384"/>
                    <a:pt x="535" y="368"/>
                  </a:cubicBezTo>
                  <a:cubicBezTo>
                    <a:pt x="568" y="368"/>
                    <a:pt x="601" y="368"/>
                    <a:pt x="601" y="334"/>
                  </a:cubicBezTo>
                  <a:cubicBezTo>
                    <a:pt x="735" y="268"/>
                    <a:pt x="735" y="134"/>
                    <a:pt x="568" y="67"/>
                  </a:cubicBezTo>
                  <a:cubicBezTo>
                    <a:pt x="501" y="34"/>
                    <a:pt x="435" y="1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8"/>
            <p:cNvSpPr/>
            <p:nvPr/>
          </p:nvSpPr>
          <p:spPr>
            <a:xfrm>
              <a:off x="5578954" y="3605068"/>
              <a:ext cx="50266" cy="62834"/>
            </a:xfrm>
            <a:custGeom>
              <a:rect b="b" l="l" r="r" t="t"/>
              <a:pathLst>
                <a:path extrusionOk="0" h="3137" w="2503">
                  <a:moveTo>
                    <a:pt x="1735" y="0"/>
                  </a:moveTo>
                  <a:cubicBezTo>
                    <a:pt x="1535" y="34"/>
                    <a:pt x="1335" y="67"/>
                    <a:pt x="1168" y="201"/>
                  </a:cubicBezTo>
                  <a:cubicBezTo>
                    <a:pt x="468" y="634"/>
                    <a:pt x="68" y="1368"/>
                    <a:pt x="34" y="2169"/>
                  </a:cubicBezTo>
                  <a:cubicBezTo>
                    <a:pt x="1" y="2402"/>
                    <a:pt x="101" y="2669"/>
                    <a:pt x="234" y="2836"/>
                  </a:cubicBezTo>
                  <a:cubicBezTo>
                    <a:pt x="368" y="3036"/>
                    <a:pt x="601" y="3136"/>
                    <a:pt x="835" y="3136"/>
                  </a:cubicBezTo>
                  <a:cubicBezTo>
                    <a:pt x="1035" y="3136"/>
                    <a:pt x="1235" y="3069"/>
                    <a:pt x="1402" y="2969"/>
                  </a:cubicBezTo>
                  <a:cubicBezTo>
                    <a:pt x="1435" y="2936"/>
                    <a:pt x="1469" y="2936"/>
                    <a:pt x="1502" y="2903"/>
                  </a:cubicBezTo>
                  <a:lnTo>
                    <a:pt x="1268" y="2769"/>
                  </a:lnTo>
                  <a:cubicBezTo>
                    <a:pt x="1111" y="2853"/>
                    <a:pt x="963" y="2892"/>
                    <a:pt x="832" y="2892"/>
                  </a:cubicBezTo>
                  <a:cubicBezTo>
                    <a:pt x="494" y="2892"/>
                    <a:pt x="268" y="2626"/>
                    <a:pt x="268" y="2169"/>
                  </a:cubicBezTo>
                  <a:cubicBezTo>
                    <a:pt x="301" y="1435"/>
                    <a:pt x="668" y="768"/>
                    <a:pt x="1268" y="401"/>
                  </a:cubicBezTo>
                  <a:cubicBezTo>
                    <a:pt x="1397" y="291"/>
                    <a:pt x="1546" y="241"/>
                    <a:pt x="1692" y="241"/>
                  </a:cubicBezTo>
                  <a:cubicBezTo>
                    <a:pt x="1812" y="241"/>
                    <a:pt x="1931" y="274"/>
                    <a:pt x="2036" y="334"/>
                  </a:cubicBezTo>
                  <a:cubicBezTo>
                    <a:pt x="2169" y="401"/>
                    <a:pt x="2236" y="534"/>
                    <a:pt x="2269" y="668"/>
                  </a:cubicBezTo>
                  <a:lnTo>
                    <a:pt x="2503" y="668"/>
                  </a:lnTo>
                  <a:cubicBezTo>
                    <a:pt x="2469" y="534"/>
                    <a:pt x="2403" y="401"/>
                    <a:pt x="2336" y="301"/>
                  </a:cubicBezTo>
                  <a:cubicBezTo>
                    <a:pt x="2169" y="101"/>
                    <a:pt x="1969" y="0"/>
                    <a:pt x="17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8"/>
            <p:cNvSpPr/>
            <p:nvPr/>
          </p:nvSpPr>
          <p:spPr>
            <a:xfrm>
              <a:off x="5591024" y="3455404"/>
              <a:ext cx="318890" cy="163044"/>
            </a:xfrm>
            <a:custGeom>
              <a:rect b="b" l="l" r="r" t="t"/>
              <a:pathLst>
                <a:path extrusionOk="0" h="8140" w="15879">
                  <a:moveTo>
                    <a:pt x="15878" y="0"/>
                  </a:moveTo>
                  <a:lnTo>
                    <a:pt x="0" y="7773"/>
                  </a:lnTo>
                  <a:lnTo>
                    <a:pt x="0" y="8140"/>
                  </a:lnTo>
                  <a:lnTo>
                    <a:pt x="15678" y="634"/>
                  </a:lnTo>
                  <a:cubicBezTo>
                    <a:pt x="15812" y="534"/>
                    <a:pt x="15878" y="401"/>
                    <a:pt x="15878" y="267"/>
                  </a:cubicBezTo>
                  <a:lnTo>
                    <a:pt x="1587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8"/>
            <p:cNvSpPr/>
            <p:nvPr/>
          </p:nvSpPr>
          <p:spPr>
            <a:xfrm>
              <a:off x="5591024" y="3455404"/>
              <a:ext cx="318890" cy="163044"/>
            </a:xfrm>
            <a:custGeom>
              <a:rect b="b" l="l" r="r" t="t"/>
              <a:pathLst>
                <a:path extrusionOk="0" h="8140" w="15879">
                  <a:moveTo>
                    <a:pt x="15878" y="0"/>
                  </a:moveTo>
                  <a:lnTo>
                    <a:pt x="0" y="7773"/>
                  </a:lnTo>
                  <a:lnTo>
                    <a:pt x="0" y="8140"/>
                  </a:lnTo>
                  <a:lnTo>
                    <a:pt x="15678" y="634"/>
                  </a:lnTo>
                  <a:cubicBezTo>
                    <a:pt x="15812" y="534"/>
                    <a:pt x="15878" y="401"/>
                    <a:pt x="15878" y="267"/>
                  </a:cubicBezTo>
                  <a:lnTo>
                    <a:pt x="158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8"/>
            <p:cNvSpPr/>
            <p:nvPr/>
          </p:nvSpPr>
          <p:spPr>
            <a:xfrm>
              <a:off x="5216545" y="3245610"/>
              <a:ext cx="694714" cy="368171"/>
            </a:xfrm>
            <a:custGeom>
              <a:rect b="b" l="l" r="r" t="t"/>
              <a:pathLst>
                <a:path extrusionOk="0" h="18381" w="34593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7739"/>
                  </a:lnTo>
                  <a:lnTo>
                    <a:pt x="18414" y="18380"/>
                  </a:lnTo>
                  <a:lnTo>
                    <a:pt x="34359" y="10708"/>
                  </a:lnTo>
                  <a:cubicBezTo>
                    <a:pt x="34592" y="10575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8"/>
            <p:cNvSpPr/>
            <p:nvPr/>
          </p:nvSpPr>
          <p:spPr>
            <a:xfrm>
              <a:off x="5216545" y="3400622"/>
              <a:ext cx="369799" cy="307360"/>
            </a:xfrm>
            <a:custGeom>
              <a:rect b="b" l="l" r="r" t="t"/>
              <a:pathLst>
                <a:path extrusionOk="0" h="15345" w="18414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8"/>
            <p:cNvSpPr/>
            <p:nvPr/>
          </p:nvSpPr>
          <p:spPr>
            <a:xfrm>
              <a:off x="5216545" y="3400622"/>
              <a:ext cx="369799" cy="307360"/>
            </a:xfrm>
            <a:custGeom>
              <a:rect b="b" l="l" r="r" t="t"/>
              <a:pathLst>
                <a:path extrusionOk="0" h="15345" w="18414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8"/>
            <p:cNvSpPr/>
            <p:nvPr/>
          </p:nvSpPr>
          <p:spPr>
            <a:xfrm>
              <a:off x="5479144" y="3585018"/>
              <a:ext cx="50929" cy="62153"/>
            </a:xfrm>
            <a:custGeom>
              <a:rect b="b" l="l" r="r" t="t"/>
              <a:pathLst>
                <a:path extrusionOk="0" h="3103" w="2536">
                  <a:moveTo>
                    <a:pt x="801" y="1"/>
                  </a:moveTo>
                  <a:cubicBezTo>
                    <a:pt x="334" y="1"/>
                    <a:pt x="1" y="368"/>
                    <a:pt x="1" y="968"/>
                  </a:cubicBezTo>
                  <a:cubicBezTo>
                    <a:pt x="34" y="1769"/>
                    <a:pt x="468" y="2503"/>
                    <a:pt x="1135" y="2936"/>
                  </a:cubicBezTo>
                  <a:cubicBezTo>
                    <a:pt x="1302" y="3036"/>
                    <a:pt x="1502" y="3103"/>
                    <a:pt x="1702" y="3103"/>
                  </a:cubicBezTo>
                  <a:cubicBezTo>
                    <a:pt x="1935" y="3103"/>
                    <a:pt x="2169" y="3003"/>
                    <a:pt x="2302" y="2836"/>
                  </a:cubicBezTo>
                  <a:cubicBezTo>
                    <a:pt x="2436" y="2636"/>
                    <a:pt x="2536" y="2402"/>
                    <a:pt x="2502" y="2136"/>
                  </a:cubicBezTo>
                  <a:cubicBezTo>
                    <a:pt x="2469" y="1335"/>
                    <a:pt x="2035" y="601"/>
                    <a:pt x="1368" y="168"/>
                  </a:cubicBezTo>
                  <a:cubicBezTo>
                    <a:pt x="1202" y="67"/>
                    <a:pt x="1001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8"/>
            <p:cNvSpPr/>
            <p:nvPr/>
          </p:nvSpPr>
          <p:spPr>
            <a:xfrm>
              <a:off x="5483843" y="3589906"/>
              <a:ext cx="40868" cy="52799"/>
            </a:xfrm>
            <a:custGeom>
              <a:rect b="b" l="l" r="r" t="t"/>
              <a:pathLst>
                <a:path extrusionOk="0" h="2636" w="2035">
                  <a:moveTo>
                    <a:pt x="592" y="1"/>
                  </a:moveTo>
                  <a:cubicBezTo>
                    <a:pt x="243" y="1"/>
                    <a:pt x="0" y="267"/>
                    <a:pt x="0" y="724"/>
                  </a:cubicBezTo>
                  <a:cubicBezTo>
                    <a:pt x="34" y="1458"/>
                    <a:pt x="434" y="2092"/>
                    <a:pt x="1034" y="2492"/>
                  </a:cubicBezTo>
                  <a:cubicBezTo>
                    <a:pt x="1200" y="2589"/>
                    <a:pt x="1354" y="2636"/>
                    <a:pt x="1489" y="2636"/>
                  </a:cubicBezTo>
                  <a:cubicBezTo>
                    <a:pt x="1818" y="2636"/>
                    <a:pt x="2035" y="2364"/>
                    <a:pt x="2035" y="1892"/>
                  </a:cubicBezTo>
                  <a:cubicBezTo>
                    <a:pt x="2002" y="1191"/>
                    <a:pt x="1635" y="524"/>
                    <a:pt x="1034" y="124"/>
                  </a:cubicBezTo>
                  <a:cubicBezTo>
                    <a:pt x="876" y="40"/>
                    <a:pt x="726" y="1"/>
                    <a:pt x="59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8"/>
            <p:cNvSpPr/>
            <p:nvPr/>
          </p:nvSpPr>
          <p:spPr>
            <a:xfrm>
              <a:off x="5245364" y="3446250"/>
              <a:ext cx="205002" cy="157436"/>
            </a:xfrm>
            <a:custGeom>
              <a:rect b="b" l="l" r="r" t="t"/>
              <a:pathLst>
                <a:path extrusionOk="0" h="7860" w="10208">
                  <a:moveTo>
                    <a:pt x="614" y="1"/>
                  </a:moveTo>
                  <a:cubicBezTo>
                    <a:pt x="252" y="1"/>
                    <a:pt x="0" y="303"/>
                    <a:pt x="0" y="824"/>
                  </a:cubicBezTo>
                  <a:lnTo>
                    <a:pt x="0" y="1191"/>
                  </a:lnTo>
                  <a:cubicBezTo>
                    <a:pt x="33" y="1959"/>
                    <a:pt x="434" y="2692"/>
                    <a:pt x="1101" y="3126"/>
                  </a:cubicBezTo>
                  <a:lnTo>
                    <a:pt x="9073" y="7696"/>
                  </a:lnTo>
                  <a:cubicBezTo>
                    <a:pt x="9264" y="7807"/>
                    <a:pt x="9443" y="7860"/>
                    <a:pt x="9600" y="7860"/>
                  </a:cubicBezTo>
                  <a:cubicBezTo>
                    <a:pt x="9963" y="7860"/>
                    <a:pt x="10207" y="7575"/>
                    <a:pt x="10207" y="7062"/>
                  </a:cubicBezTo>
                  <a:lnTo>
                    <a:pt x="10207" y="6695"/>
                  </a:lnTo>
                  <a:cubicBezTo>
                    <a:pt x="10174" y="5895"/>
                    <a:pt x="9740" y="5194"/>
                    <a:pt x="9073" y="4761"/>
                  </a:cubicBezTo>
                  <a:lnTo>
                    <a:pt x="1101" y="157"/>
                  </a:lnTo>
                  <a:cubicBezTo>
                    <a:pt x="927" y="51"/>
                    <a:pt x="761" y="1"/>
                    <a:pt x="61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8"/>
            <p:cNvSpPr/>
            <p:nvPr/>
          </p:nvSpPr>
          <p:spPr>
            <a:xfrm>
              <a:off x="5586324" y="3611077"/>
              <a:ext cx="5382" cy="96905"/>
            </a:xfrm>
            <a:custGeom>
              <a:rect b="b" l="l" r="r" t="t"/>
              <a:pathLst>
                <a:path extrusionOk="0" h="4838" w="268">
                  <a:moveTo>
                    <a:pt x="268" y="1"/>
                  </a:moveTo>
                  <a:lnTo>
                    <a:pt x="1" y="134"/>
                  </a:lnTo>
                  <a:lnTo>
                    <a:pt x="1" y="4838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8"/>
            <p:cNvSpPr/>
            <p:nvPr/>
          </p:nvSpPr>
          <p:spPr>
            <a:xfrm>
              <a:off x="5586324" y="3611077"/>
              <a:ext cx="5382" cy="96905"/>
            </a:xfrm>
            <a:custGeom>
              <a:rect b="b" l="l" r="r" t="t"/>
              <a:pathLst>
                <a:path extrusionOk="0" h="4838" w="268">
                  <a:moveTo>
                    <a:pt x="268" y="1"/>
                  </a:moveTo>
                  <a:lnTo>
                    <a:pt x="1" y="134"/>
                  </a:lnTo>
                  <a:lnTo>
                    <a:pt x="1" y="4838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8"/>
            <p:cNvSpPr/>
            <p:nvPr/>
          </p:nvSpPr>
          <p:spPr>
            <a:xfrm>
              <a:off x="5219899" y="3210858"/>
              <a:ext cx="698710" cy="384716"/>
            </a:xfrm>
            <a:custGeom>
              <a:rect b="b" l="l" r="r" t="t"/>
              <a:pathLst>
                <a:path extrusionOk="0" h="19207" w="34792">
                  <a:moveTo>
                    <a:pt x="16379" y="1"/>
                  </a:moveTo>
                  <a:lnTo>
                    <a:pt x="201" y="8173"/>
                  </a:lnTo>
                  <a:cubicBezTo>
                    <a:pt x="101" y="8240"/>
                    <a:pt x="34" y="8340"/>
                    <a:pt x="0" y="8473"/>
                  </a:cubicBezTo>
                  <a:cubicBezTo>
                    <a:pt x="34" y="8574"/>
                    <a:pt x="101" y="8674"/>
                    <a:pt x="201" y="8740"/>
                  </a:cubicBezTo>
                  <a:lnTo>
                    <a:pt x="18247" y="19181"/>
                  </a:lnTo>
                  <a:cubicBezTo>
                    <a:pt x="18297" y="19198"/>
                    <a:pt x="18355" y="19206"/>
                    <a:pt x="18418" y="19206"/>
                  </a:cubicBezTo>
                  <a:cubicBezTo>
                    <a:pt x="18480" y="19206"/>
                    <a:pt x="18547" y="19198"/>
                    <a:pt x="18614" y="19181"/>
                  </a:cubicBezTo>
                  <a:lnTo>
                    <a:pt x="34792" y="10975"/>
                  </a:lnTo>
                  <a:lnTo>
                    <a:pt x="34792" y="10608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8"/>
            <p:cNvSpPr/>
            <p:nvPr/>
          </p:nvSpPr>
          <p:spPr>
            <a:xfrm>
              <a:off x="5219236" y="3374563"/>
              <a:ext cx="370462" cy="220510"/>
            </a:xfrm>
            <a:custGeom>
              <a:rect b="b" l="l" r="r" t="t"/>
              <a:pathLst>
                <a:path extrusionOk="0" h="11009" w="18447">
                  <a:moveTo>
                    <a:pt x="234" y="0"/>
                  </a:moveTo>
                  <a:lnTo>
                    <a:pt x="234" y="0"/>
                  </a:lnTo>
                  <a:cubicBezTo>
                    <a:pt x="222" y="4"/>
                    <a:pt x="212" y="9"/>
                    <a:pt x="203" y="15"/>
                  </a:cubicBezTo>
                  <a:lnTo>
                    <a:pt x="203" y="15"/>
                  </a:lnTo>
                  <a:cubicBezTo>
                    <a:pt x="213" y="10"/>
                    <a:pt x="223" y="5"/>
                    <a:pt x="234" y="0"/>
                  </a:cubicBezTo>
                  <a:close/>
                  <a:moveTo>
                    <a:pt x="203" y="15"/>
                  </a:moveTo>
                  <a:lnTo>
                    <a:pt x="203" y="15"/>
                  </a:lnTo>
                  <a:cubicBezTo>
                    <a:pt x="1" y="130"/>
                    <a:pt x="11" y="440"/>
                    <a:pt x="234" y="567"/>
                  </a:cubicBezTo>
                  <a:lnTo>
                    <a:pt x="18280" y="10975"/>
                  </a:lnTo>
                  <a:cubicBezTo>
                    <a:pt x="18347" y="11008"/>
                    <a:pt x="18380" y="11008"/>
                    <a:pt x="18447" y="11008"/>
                  </a:cubicBezTo>
                  <a:lnTo>
                    <a:pt x="18447" y="10675"/>
                  </a:lnTo>
                  <a:cubicBezTo>
                    <a:pt x="18380" y="10675"/>
                    <a:pt x="18347" y="10641"/>
                    <a:pt x="18280" y="10608"/>
                  </a:cubicBezTo>
                  <a:lnTo>
                    <a:pt x="234" y="200"/>
                  </a:lnTo>
                  <a:cubicBezTo>
                    <a:pt x="145" y="171"/>
                    <a:pt x="135" y="63"/>
                    <a:pt x="203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8"/>
            <p:cNvSpPr/>
            <p:nvPr/>
          </p:nvSpPr>
          <p:spPr>
            <a:xfrm>
              <a:off x="5221907" y="3210858"/>
              <a:ext cx="696702" cy="377525"/>
            </a:xfrm>
            <a:custGeom>
              <a:rect b="b" l="l" r="r" t="t"/>
              <a:pathLst>
                <a:path extrusionOk="0" h="18848" w="34692">
                  <a:moveTo>
                    <a:pt x="16279" y="1"/>
                  </a:moveTo>
                  <a:lnTo>
                    <a:pt x="101" y="8173"/>
                  </a:lnTo>
                  <a:cubicBezTo>
                    <a:pt x="1" y="8207"/>
                    <a:pt x="1" y="8340"/>
                    <a:pt x="101" y="8407"/>
                  </a:cubicBezTo>
                  <a:lnTo>
                    <a:pt x="18147" y="18814"/>
                  </a:lnTo>
                  <a:cubicBezTo>
                    <a:pt x="18214" y="18848"/>
                    <a:pt x="18247" y="18848"/>
                    <a:pt x="18314" y="18848"/>
                  </a:cubicBezTo>
                  <a:cubicBezTo>
                    <a:pt x="18380" y="18848"/>
                    <a:pt x="18447" y="18848"/>
                    <a:pt x="18514" y="18814"/>
                  </a:cubicBezTo>
                  <a:lnTo>
                    <a:pt x="34692" y="10608"/>
                  </a:lnTo>
                  <a:lnTo>
                    <a:pt x="162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8"/>
            <p:cNvSpPr/>
            <p:nvPr/>
          </p:nvSpPr>
          <p:spPr>
            <a:xfrm>
              <a:off x="5589678" y="3423336"/>
              <a:ext cx="328931" cy="171737"/>
            </a:xfrm>
            <a:custGeom>
              <a:rect b="b" l="l" r="r" t="t"/>
              <a:pathLst>
                <a:path extrusionOk="0" h="8574" w="16379">
                  <a:moveTo>
                    <a:pt x="16379" y="0"/>
                  </a:moveTo>
                  <a:lnTo>
                    <a:pt x="201" y="8173"/>
                  </a:lnTo>
                  <a:cubicBezTo>
                    <a:pt x="134" y="8206"/>
                    <a:pt x="67" y="8240"/>
                    <a:pt x="1" y="8240"/>
                  </a:cubicBezTo>
                  <a:lnTo>
                    <a:pt x="1" y="8573"/>
                  </a:lnTo>
                  <a:cubicBezTo>
                    <a:pt x="67" y="8573"/>
                    <a:pt x="134" y="8573"/>
                    <a:pt x="201" y="8540"/>
                  </a:cubicBezTo>
                  <a:lnTo>
                    <a:pt x="16379" y="367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8"/>
            <p:cNvSpPr/>
            <p:nvPr/>
          </p:nvSpPr>
          <p:spPr>
            <a:xfrm>
              <a:off x="5543448" y="3118660"/>
              <a:ext cx="369819" cy="307360"/>
            </a:xfrm>
            <a:custGeom>
              <a:rect b="b" l="l" r="r" t="t"/>
              <a:pathLst>
                <a:path extrusionOk="0" h="15345" w="18415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8"/>
            <p:cNvSpPr/>
            <p:nvPr/>
          </p:nvSpPr>
          <p:spPr>
            <a:xfrm>
              <a:off x="5543448" y="3118660"/>
              <a:ext cx="369819" cy="307360"/>
            </a:xfrm>
            <a:custGeom>
              <a:rect b="b" l="l" r="r" t="t"/>
              <a:pathLst>
                <a:path extrusionOk="0" h="15345" w="18415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8"/>
            <p:cNvSpPr/>
            <p:nvPr/>
          </p:nvSpPr>
          <p:spPr>
            <a:xfrm>
              <a:off x="5219899" y="3180793"/>
              <a:ext cx="649809" cy="391887"/>
            </a:xfrm>
            <a:custGeom>
              <a:rect b="b" l="l" r="r" t="t"/>
              <a:pathLst>
                <a:path extrusionOk="0" h="19565" w="32357">
                  <a:moveTo>
                    <a:pt x="13944" y="1"/>
                  </a:moveTo>
                  <a:lnTo>
                    <a:pt x="234" y="7406"/>
                  </a:lnTo>
                  <a:cubicBezTo>
                    <a:pt x="101" y="7506"/>
                    <a:pt x="34" y="7639"/>
                    <a:pt x="0" y="7806"/>
                  </a:cubicBezTo>
                  <a:lnTo>
                    <a:pt x="0" y="8774"/>
                  </a:lnTo>
                  <a:cubicBezTo>
                    <a:pt x="34" y="8907"/>
                    <a:pt x="101" y="9074"/>
                    <a:pt x="234" y="9141"/>
                  </a:cubicBezTo>
                  <a:lnTo>
                    <a:pt x="18213" y="19515"/>
                  </a:lnTo>
                  <a:cubicBezTo>
                    <a:pt x="18280" y="19548"/>
                    <a:pt x="18355" y="19565"/>
                    <a:pt x="18430" y="19565"/>
                  </a:cubicBezTo>
                  <a:cubicBezTo>
                    <a:pt x="18505" y="19565"/>
                    <a:pt x="18580" y="19548"/>
                    <a:pt x="18647" y="19515"/>
                  </a:cubicBezTo>
                  <a:lnTo>
                    <a:pt x="32357" y="12109"/>
                  </a:lnTo>
                  <a:lnTo>
                    <a:pt x="32357" y="10608"/>
                  </a:lnTo>
                  <a:lnTo>
                    <a:pt x="1394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8"/>
            <p:cNvSpPr/>
            <p:nvPr/>
          </p:nvSpPr>
          <p:spPr>
            <a:xfrm>
              <a:off x="5221907" y="3180793"/>
              <a:ext cx="647801" cy="362483"/>
            </a:xfrm>
            <a:custGeom>
              <a:rect b="b" l="l" r="r" t="t"/>
              <a:pathLst>
                <a:path extrusionOk="0" h="18097" w="32257">
                  <a:moveTo>
                    <a:pt x="13844" y="1"/>
                  </a:moveTo>
                  <a:lnTo>
                    <a:pt x="134" y="7406"/>
                  </a:lnTo>
                  <a:cubicBezTo>
                    <a:pt x="1" y="7473"/>
                    <a:pt x="1" y="7639"/>
                    <a:pt x="134" y="7673"/>
                  </a:cubicBezTo>
                  <a:lnTo>
                    <a:pt x="18113" y="18047"/>
                  </a:lnTo>
                  <a:cubicBezTo>
                    <a:pt x="18180" y="18080"/>
                    <a:pt x="18255" y="18097"/>
                    <a:pt x="18330" y="18097"/>
                  </a:cubicBezTo>
                  <a:cubicBezTo>
                    <a:pt x="18405" y="18097"/>
                    <a:pt x="18480" y="18080"/>
                    <a:pt x="18547" y="18047"/>
                  </a:cubicBezTo>
                  <a:lnTo>
                    <a:pt x="32257" y="10608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8"/>
            <p:cNvSpPr/>
            <p:nvPr/>
          </p:nvSpPr>
          <p:spPr>
            <a:xfrm>
              <a:off x="5831512" y="3389265"/>
              <a:ext cx="15423" cy="7872"/>
            </a:xfrm>
            <a:custGeom>
              <a:rect b="b" l="l" r="r" t="t"/>
              <a:pathLst>
                <a:path extrusionOk="0" h="393" w="768">
                  <a:moveTo>
                    <a:pt x="367" y="0"/>
                  </a:moveTo>
                  <a:cubicBezTo>
                    <a:pt x="301" y="0"/>
                    <a:pt x="201" y="0"/>
                    <a:pt x="134" y="67"/>
                  </a:cubicBezTo>
                  <a:cubicBezTo>
                    <a:pt x="134" y="50"/>
                    <a:pt x="126" y="42"/>
                    <a:pt x="117" y="42"/>
                  </a:cubicBezTo>
                  <a:cubicBezTo>
                    <a:pt x="109" y="42"/>
                    <a:pt x="101" y="50"/>
                    <a:pt x="101" y="67"/>
                  </a:cubicBezTo>
                  <a:cubicBezTo>
                    <a:pt x="1" y="134"/>
                    <a:pt x="34" y="267"/>
                    <a:pt x="167" y="334"/>
                  </a:cubicBezTo>
                  <a:cubicBezTo>
                    <a:pt x="201" y="334"/>
                    <a:pt x="267" y="367"/>
                    <a:pt x="301" y="367"/>
                  </a:cubicBezTo>
                  <a:cubicBezTo>
                    <a:pt x="351" y="384"/>
                    <a:pt x="392" y="392"/>
                    <a:pt x="434" y="392"/>
                  </a:cubicBezTo>
                  <a:cubicBezTo>
                    <a:pt x="476" y="392"/>
                    <a:pt x="518" y="384"/>
                    <a:pt x="568" y="367"/>
                  </a:cubicBezTo>
                  <a:cubicBezTo>
                    <a:pt x="568" y="367"/>
                    <a:pt x="601" y="367"/>
                    <a:pt x="634" y="334"/>
                  </a:cubicBezTo>
                  <a:cubicBezTo>
                    <a:pt x="768" y="267"/>
                    <a:pt x="734" y="167"/>
                    <a:pt x="601" y="67"/>
                  </a:cubicBezTo>
                  <a:cubicBezTo>
                    <a:pt x="534" y="33"/>
                    <a:pt x="4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8"/>
            <p:cNvSpPr/>
            <p:nvPr/>
          </p:nvSpPr>
          <p:spPr>
            <a:xfrm>
              <a:off x="5219899" y="3330457"/>
              <a:ext cx="369799" cy="242563"/>
            </a:xfrm>
            <a:custGeom>
              <a:rect b="b" l="l" r="r" t="t"/>
              <a:pathLst>
                <a:path extrusionOk="0" h="12110" w="18414">
                  <a:moveTo>
                    <a:pt x="167" y="1"/>
                  </a:moveTo>
                  <a:lnTo>
                    <a:pt x="167" y="1"/>
                  </a:lnTo>
                  <a:cubicBezTo>
                    <a:pt x="67" y="67"/>
                    <a:pt x="34" y="201"/>
                    <a:pt x="0" y="334"/>
                  </a:cubicBezTo>
                  <a:lnTo>
                    <a:pt x="0" y="1302"/>
                  </a:lnTo>
                  <a:cubicBezTo>
                    <a:pt x="34" y="1435"/>
                    <a:pt x="101" y="1602"/>
                    <a:pt x="234" y="1669"/>
                  </a:cubicBezTo>
                  <a:lnTo>
                    <a:pt x="18213" y="12043"/>
                  </a:lnTo>
                  <a:cubicBezTo>
                    <a:pt x="18280" y="12076"/>
                    <a:pt x="18347" y="12109"/>
                    <a:pt x="18414" y="12109"/>
                  </a:cubicBezTo>
                  <a:lnTo>
                    <a:pt x="18414" y="10608"/>
                  </a:lnTo>
                  <a:cubicBezTo>
                    <a:pt x="18347" y="10608"/>
                    <a:pt x="18280" y="10608"/>
                    <a:pt x="18180" y="10575"/>
                  </a:cubicBezTo>
                  <a:lnTo>
                    <a:pt x="234" y="201"/>
                  </a:lnTo>
                  <a:cubicBezTo>
                    <a:pt x="134" y="134"/>
                    <a:pt x="134" y="67"/>
                    <a:pt x="1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8"/>
            <p:cNvSpPr/>
            <p:nvPr/>
          </p:nvSpPr>
          <p:spPr>
            <a:xfrm>
              <a:off x="5838882" y="3352750"/>
              <a:ext cx="54946" cy="85969"/>
            </a:xfrm>
            <a:custGeom>
              <a:rect b="b" l="l" r="r" t="t"/>
              <a:pathLst>
                <a:path extrusionOk="0" h="4292" w="2736">
                  <a:moveTo>
                    <a:pt x="1745" y="1"/>
                  </a:moveTo>
                  <a:cubicBezTo>
                    <a:pt x="1574" y="1"/>
                    <a:pt x="1408" y="51"/>
                    <a:pt x="1268" y="155"/>
                  </a:cubicBezTo>
                  <a:cubicBezTo>
                    <a:pt x="634" y="622"/>
                    <a:pt x="201" y="1289"/>
                    <a:pt x="0" y="2057"/>
                  </a:cubicBezTo>
                  <a:lnTo>
                    <a:pt x="334" y="2090"/>
                  </a:lnTo>
                  <a:cubicBezTo>
                    <a:pt x="467" y="1423"/>
                    <a:pt x="868" y="822"/>
                    <a:pt x="1435" y="422"/>
                  </a:cubicBezTo>
                  <a:cubicBezTo>
                    <a:pt x="1535" y="355"/>
                    <a:pt x="1702" y="289"/>
                    <a:pt x="1835" y="289"/>
                  </a:cubicBezTo>
                  <a:cubicBezTo>
                    <a:pt x="1902" y="289"/>
                    <a:pt x="2002" y="322"/>
                    <a:pt x="2069" y="355"/>
                  </a:cubicBezTo>
                  <a:cubicBezTo>
                    <a:pt x="2335" y="622"/>
                    <a:pt x="2502" y="1023"/>
                    <a:pt x="2436" y="1423"/>
                  </a:cubicBezTo>
                  <a:cubicBezTo>
                    <a:pt x="2402" y="2390"/>
                    <a:pt x="1835" y="3491"/>
                    <a:pt x="1168" y="3891"/>
                  </a:cubicBezTo>
                  <a:cubicBezTo>
                    <a:pt x="1059" y="3946"/>
                    <a:pt x="928" y="4000"/>
                    <a:pt x="793" y="4000"/>
                  </a:cubicBezTo>
                  <a:cubicBezTo>
                    <a:pt x="762" y="4000"/>
                    <a:pt x="732" y="3997"/>
                    <a:pt x="701" y="3991"/>
                  </a:cubicBezTo>
                  <a:lnTo>
                    <a:pt x="367" y="4191"/>
                  </a:lnTo>
                  <a:cubicBezTo>
                    <a:pt x="501" y="4258"/>
                    <a:pt x="634" y="4292"/>
                    <a:pt x="768" y="4292"/>
                  </a:cubicBezTo>
                  <a:cubicBezTo>
                    <a:pt x="968" y="4292"/>
                    <a:pt x="1135" y="4225"/>
                    <a:pt x="1301" y="4125"/>
                  </a:cubicBezTo>
                  <a:cubicBezTo>
                    <a:pt x="2069" y="3724"/>
                    <a:pt x="2669" y="2490"/>
                    <a:pt x="2702" y="1423"/>
                  </a:cubicBezTo>
                  <a:cubicBezTo>
                    <a:pt x="2736" y="789"/>
                    <a:pt x="2536" y="322"/>
                    <a:pt x="2202" y="122"/>
                  </a:cubicBezTo>
                  <a:cubicBezTo>
                    <a:pt x="2059" y="42"/>
                    <a:pt x="1900" y="1"/>
                    <a:pt x="1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8"/>
            <p:cNvSpPr/>
            <p:nvPr/>
          </p:nvSpPr>
          <p:spPr>
            <a:xfrm>
              <a:off x="5219899" y="3116657"/>
              <a:ext cx="698710" cy="419288"/>
            </a:xfrm>
            <a:custGeom>
              <a:rect b="b" l="l" r="r" t="t"/>
              <a:pathLst>
                <a:path extrusionOk="0" h="20933" w="34792">
                  <a:moveTo>
                    <a:pt x="16379" y="0"/>
                  </a:moveTo>
                  <a:lnTo>
                    <a:pt x="201" y="9874"/>
                  </a:lnTo>
                  <a:cubicBezTo>
                    <a:pt x="101" y="9941"/>
                    <a:pt x="34" y="10041"/>
                    <a:pt x="0" y="10174"/>
                  </a:cubicBezTo>
                  <a:cubicBezTo>
                    <a:pt x="34" y="10308"/>
                    <a:pt x="101" y="10408"/>
                    <a:pt x="201" y="10475"/>
                  </a:cubicBezTo>
                  <a:lnTo>
                    <a:pt x="18247" y="20882"/>
                  </a:lnTo>
                  <a:cubicBezTo>
                    <a:pt x="18297" y="20915"/>
                    <a:pt x="18355" y="20932"/>
                    <a:pt x="18418" y="20932"/>
                  </a:cubicBezTo>
                  <a:cubicBezTo>
                    <a:pt x="18480" y="20932"/>
                    <a:pt x="18547" y="20915"/>
                    <a:pt x="18614" y="20882"/>
                  </a:cubicBezTo>
                  <a:lnTo>
                    <a:pt x="34792" y="11008"/>
                  </a:lnTo>
                  <a:lnTo>
                    <a:pt x="34792" y="10608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8"/>
            <p:cNvSpPr/>
            <p:nvPr/>
          </p:nvSpPr>
          <p:spPr>
            <a:xfrm>
              <a:off x="5219236" y="3314433"/>
              <a:ext cx="370462" cy="220490"/>
            </a:xfrm>
            <a:custGeom>
              <a:rect b="b" l="l" r="r" t="t"/>
              <a:pathLst>
                <a:path extrusionOk="0" h="11008" w="18447">
                  <a:moveTo>
                    <a:pt x="234" y="0"/>
                  </a:moveTo>
                  <a:lnTo>
                    <a:pt x="234" y="0"/>
                  </a:lnTo>
                  <a:cubicBezTo>
                    <a:pt x="222" y="4"/>
                    <a:pt x="212" y="9"/>
                    <a:pt x="203" y="15"/>
                  </a:cubicBezTo>
                  <a:lnTo>
                    <a:pt x="203" y="15"/>
                  </a:lnTo>
                  <a:cubicBezTo>
                    <a:pt x="213" y="10"/>
                    <a:pt x="223" y="5"/>
                    <a:pt x="234" y="0"/>
                  </a:cubicBezTo>
                  <a:close/>
                  <a:moveTo>
                    <a:pt x="203" y="15"/>
                  </a:moveTo>
                  <a:lnTo>
                    <a:pt x="203" y="15"/>
                  </a:lnTo>
                  <a:cubicBezTo>
                    <a:pt x="1" y="130"/>
                    <a:pt x="11" y="440"/>
                    <a:pt x="234" y="567"/>
                  </a:cubicBezTo>
                  <a:lnTo>
                    <a:pt x="18280" y="10975"/>
                  </a:lnTo>
                  <a:cubicBezTo>
                    <a:pt x="18347" y="11008"/>
                    <a:pt x="18380" y="11008"/>
                    <a:pt x="18447" y="11008"/>
                  </a:cubicBezTo>
                  <a:lnTo>
                    <a:pt x="18447" y="10674"/>
                  </a:lnTo>
                  <a:cubicBezTo>
                    <a:pt x="18380" y="10674"/>
                    <a:pt x="18313" y="10641"/>
                    <a:pt x="18280" y="10608"/>
                  </a:cubicBezTo>
                  <a:lnTo>
                    <a:pt x="234" y="200"/>
                  </a:lnTo>
                  <a:cubicBezTo>
                    <a:pt x="145" y="171"/>
                    <a:pt x="135" y="63"/>
                    <a:pt x="203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8"/>
            <p:cNvSpPr/>
            <p:nvPr/>
          </p:nvSpPr>
          <p:spPr>
            <a:xfrm>
              <a:off x="5221907" y="3115996"/>
              <a:ext cx="696702" cy="412257"/>
            </a:xfrm>
            <a:custGeom>
              <a:rect b="b" l="l" r="r" t="t"/>
              <a:pathLst>
                <a:path extrusionOk="0" h="20582" w="34692">
                  <a:moveTo>
                    <a:pt x="16279" y="0"/>
                  </a:moveTo>
                  <a:lnTo>
                    <a:pt x="101" y="9907"/>
                  </a:lnTo>
                  <a:cubicBezTo>
                    <a:pt x="1" y="9940"/>
                    <a:pt x="1" y="10074"/>
                    <a:pt x="101" y="10107"/>
                  </a:cubicBezTo>
                  <a:lnTo>
                    <a:pt x="18147" y="20515"/>
                  </a:lnTo>
                  <a:cubicBezTo>
                    <a:pt x="18214" y="20548"/>
                    <a:pt x="18247" y="20581"/>
                    <a:pt x="18314" y="20581"/>
                  </a:cubicBezTo>
                  <a:cubicBezTo>
                    <a:pt x="18380" y="20581"/>
                    <a:pt x="18447" y="20548"/>
                    <a:pt x="18514" y="20515"/>
                  </a:cubicBezTo>
                  <a:lnTo>
                    <a:pt x="34692" y="1064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8"/>
            <p:cNvSpPr/>
            <p:nvPr/>
          </p:nvSpPr>
          <p:spPr>
            <a:xfrm>
              <a:off x="5589678" y="3329115"/>
              <a:ext cx="328931" cy="205808"/>
            </a:xfrm>
            <a:custGeom>
              <a:rect b="b" l="l" r="r" t="t"/>
              <a:pathLst>
                <a:path extrusionOk="0" h="10275" w="16379">
                  <a:moveTo>
                    <a:pt x="16379" y="1"/>
                  </a:moveTo>
                  <a:lnTo>
                    <a:pt x="201" y="9875"/>
                  </a:lnTo>
                  <a:cubicBezTo>
                    <a:pt x="134" y="9908"/>
                    <a:pt x="67" y="9941"/>
                    <a:pt x="1" y="9941"/>
                  </a:cubicBezTo>
                  <a:lnTo>
                    <a:pt x="1" y="10275"/>
                  </a:lnTo>
                  <a:cubicBezTo>
                    <a:pt x="67" y="10275"/>
                    <a:pt x="134" y="10275"/>
                    <a:pt x="201" y="10242"/>
                  </a:cubicBezTo>
                  <a:lnTo>
                    <a:pt x="16379" y="335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8"/>
            <p:cNvSpPr/>
            <p:nvPr/>
          </p:nvSpPr>
          <p:spPr>
            <a:xfrm>
              <a:off x="5913247" y="3329115"/>
              <a:ext cx="5362" cy="96905"/>
            </a:xfrm>
            <a:custGeom>
              <a:rect b="b" l="l" r="r" t="t"/>
              <a:pathLst>
                <a:path extrusionOk="0" h="4838" w="267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8"/>
            <p:cNvSpPr/>
            <p:nvPr/>
          </p:nvSpPr>
          <p:spPr>
            <a:xfrm>
              <a:off x="5913247" y="3329115"/>
              <a:ext cx="5362" cy="96905"/>
            </a:xfrm>
            <a:custGeom>
              <a:rect b="b" l="l" r="r" t="t"/>
              <a:pathLst>
                <a:path extrusionOk="0" h="4838" w="267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8"/>
            <p:cNvSpPr/>
            <p:nvPr/>
          </p:nvSpPr>
          <p:spPr>
            <a:xfrm>
              <a:off x="5216545" y="3113312"/>
              <a:ext cx="693368" cy="399578"/>
            </a:xfrm>
            <a:custGeom>
              <a:rect b="b" l="l" r="r" t="t"/>
              <a:pathLst>
                <a:path extrusionOk="0" h="19949" w="34526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08"/>
                  </a:lnTo>
                  <a:cubicBezTo>
                    <a:pt x="34459" y="10675"/>
                    <a:pt x="34525" y="10575"/>
                    <a:pt x="34525" y="10475"/>
                  </a:cubicBezTo>
                  <a:lnTo>
                    <a:pt x="34525" y="10108"/>
                  </a:ln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8"/>
            <p:cNvSpPr/>
            <p:nvPr/>
          </p:nvSpPr>
          <p:spPr>
            <a:xfrm>
              <a:off x="5216545" y="3113312"/>
              <a:ext cx="693368" cy="399578"/>
            </a:xfrm>
            <a:custGeom>
              <a:rect b="b" l="l" r="r" t="t"/>
              <a:pathLst>
                <a:path extrusionOk="0" h="19949" w="34526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08"/>
                  </a:lnTo>
                  <a:cubicBezTo>
                    <a:pt x="34459" y="10675"/>
                    <a:pt x="34525" y="10575"/>
                    <a:pt x="34525" y="10475"/>
                  </a:cubicBezTo>
                  <a:lnTo>
                    <a:pt x="34525" y="10108"/>
                  </a:ln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8"/>
            <p:cNvSpPr/>
            <p:nvPr/>
          </p:nvSpPr>
          <p:spPr>
            <a:xfrm>
              <a:off x="5216545" y="3105961"/>
              <a:ext cx="694714" cy="398897"/>
            </a:xfrm>
            <a:custGeom>
              <a:rect b="b" l="l" r="r" t="t"/>
              <a:pathLst>
                <a:path extrusionOk="0" h="19915" w="34593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592" y="10575"/>
                    <a:pt x="34592" y="10375"/>
                    <a:pt x="34359" y="10241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8"/>
            <p:cNvSpPr/>
            <p:nvPr/>
          </p:nvSpPr>
          <p:spPr>
            <a:xfrm>
              <a:off x="5216545" y="3105961"/>
              <a:ext cx="694714" cy="398897"/>
            </a:xfrm>
            <a:custGeom>
              <a:rect b="b" l="l" r="r" t="t"/>
              <a:pathLst>
                <a:path extrusionOk="0" h="19915" w="34593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592" y="10575"/>
                    <a:pt x="34592" y="10375"/>
                    <a:pt x="34359" y="10241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8"/>
            <p:cNvSpPr/>
            <p:nvPr/>
          </p:nvSpPr>
          <p:spPr>
            <a:xfrm>
              <a:off x="5256068" y="3105300"/>
              <a:ext cx="645130" cy="371496"/>
            </a:xfrm>
            <a:custGeom>
              <a:rect b="b" l="l" r="r" t="t"/>
              <a:pathLst>
                <a:path extrusionOk="0" h="18547" w="32124">
                  <a:moveTo>
                    <a:pt x="13940" y="0"/>
                  </a:moveTo>
                  <a:cubicBezTo>
                    <a:pt x="13794" y="0"/>
                    <a:pt x="13644" y="34"/>
                    <a:pt x="13510" y="100"/>
                  </a:cubicBezTo>
                  <a:lnTo>
                    <a:pt x="1702" y="6939"/>
                  </a:lnTo>
                  <a:lnTo>
                    <a:pt x="1" y="5938"/>
                  </a:lnTo>
                  <a:lnTo>
                    <a:pt x="1" y="7906"/>
                  </a:lnTo>
                  <a:lnTo>
                    <a:pt x="18414" y="18547"/>
                  </a:lnTo>
                  <a:lnTo>
                    <a:pt x="31924" y="10741"/>
                  </a:lnTo>
                  <a:cubicBezTo>
                    <a:pt x="32057" y="10675"/>
                    <a:pt x="32124" y="10541"/>
                    <a:pt x="32057" y="10408"/>
                  </a:cubicBezTo>
                  <a:lnTo>
                    <a:pt x="32090" y="10408"/>
                  </a:lnTo>
                  <a:lnTo>
                    <a:pt x="32090" y="8606"/>
                  </a:lnTo>
                  <a:lnTo>
                    <a:pt x="30556" y="9507"/>
                  </a:lnTo>
                  <a:lnTo>
                    <a:pt x="14344" y="100"/>
                  </a:lnTo>
                  <a:cubicBezTo>
                    <a:pt x="14228" y="34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8"/>
            <p:cNvSpPr/>
            <p:nvPr/>
          </p:nvSpPr>
          <p:spPr>
            <a:xfrm>
              <a:off x="5256068" y="3065881"/>
              <a:ext cx="645813" cy="370835"/>
            </a:xfrm>
            <a:custGeom>
              <a:rect b="b" l="l" r="r" t="t"/>
              <a:pathLst>
                <a:path extrusionOk="0" h="18514" w="32158">
                  <a:moveTo>
                    <a:pt x="13927" y="0"/>
                  </a:moveTo>
                  <a:cubicBezTo>
                    <a:pt x="13786" y="0"/>
                    <a:pt x="13644" y="34"/>
                    <a:pt x="13510" y="100"/>
                  </a:cubicBezTo>
                  <a:lnTo>
                    <a:pt x="1" y="7906"/>
                  </a:lnTo>
                  <a:lnTo>
                    <a:pt x="18414" y="18513"/>
                  </a:lnTo>
                  <a:lnTo>
                    <a:pt x="31924" y="10708"/>
                  </a:lnTo>
                  <a:cubicBezTo>
                    <a:pt x="32157" y="10641"/>
                    <a:pt x="32157" y="10308"/>
                    <a:pt x="31924" y="10241"/>
                  </a:cubicBezTo>
                  <a:lnTo>
                    <a:pt x="14344" y="100"/>
                  </a:lnTo>
                  <a:cubicBezTo>
                    <a:pt x="14211" y="34"/>
                    <a:pt x="14069" y="0"/>
                    <a:pt x="139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8"/>
            <p:cNvSpPr/>
            <p:nvPr/>
          </p:nvSpPr>
          <p:spPr>
            <a:xfrm>
              <a:off x="5256068" y="3224218"/>
              <a:ext cx="369799" cy="252578"/>
            </a:xfrm>
            <a:custGeom>
              <a:rect b="b" l="l" r="r" t="t"/>
              <a:pathLst>
                <a:path extrusionOk="0" h="12610" w="18414">
                  <a:moveTo>
                    <a:pt x="1" y="1"/>
                  </a:moveTo>
                  <a:lnTo>
                    <a:pt x="1" y="1969"/>
                  </a:lnTo>
                  <a:lnTo>
                    <a:pt x="18414" y="12610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8"/>
            <p:cNvSpPr/>
            <p:nvPr/>
          </p:nvSpPr>
          <p:spPr>
            <a:xfrm>
              <a:off x="5618476" y="3415044"/>
              <a:ext cx="14761" cy="7631"/>
            </a:xfrm>
            <a:custGeom>
              <a:rect b="b" l="l" r="r" t="t"/>
              <a:pathLst>
                <a:path extrusionOk="0" h="381" w="735">
                  <a:moveTo>
                    <a:pt x="281" y="0"/>
                  </a:moveTo>
                  <a:cubicBezTo>
                    <a:pt x="212" y="0"/>
                    <a:pt x="148" y="24"/>
                    <a:pt x="101" y="47"/>
                  </a:cubicBezTo>
                  <a:cubicBezTo>
                    <a:pt x="101" y="47"/>
                    <a:pt x="101" y="47"/>
                    <a:pt x="101" y="81"/>
                  </a:cubicBezTo>
                  <a:cubicBezTo>
                    <a:pt x="1" y="147"/>
                    <a:pt x="1" y="248"/>
                    <a:pt x="134" y="314"/>
                  </a:cubicBezTo>
                  <a:cubicBezTo>
                    <a:pt x="168" y="348"/>
                    <a:pt x="234" y="348"/>
                    <a:pt x="301" y="381"/>
                  </a:cubicBezTo>
                  <a:lnTo>
                    <a:pt x="535" y="381"/>
                  </a:lnTo>
                  <a:cubicBezTo>
                    <a:pt x="568" y="348"/>
                    <a:pt x="601" y="348"/>
                    <a:pt x="601" y="348"/>
                  </a:cubicBezTo>
                  <a:cubicBezTo>
                    <a:pt x="735" y="281"/>
                    <a:pt x="735" y="147"/>
                    <a:pt x="568" y="81"/>
                  </a:cubicBezTo>
                  <a:cubicBezTo>
                    <a:pt x="501" y="14"/>
                    <a:pt x="435" y="14"/>
                    <a:pt x="368" y="14"/>
                  </a:cubicBezTo>
                  <a:cubicBezTo>
                    <a:pt x="339" y="4"/>
                    <a:pt x="309" y="0"/>
                    <a:pt x="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8"/>
            <p:cNvSpPr/>
            <p:nvPr/>
          </p:nvSpPr>
          <p:spPr>
            <a:xfrm>
              <a:off x="5578954" y="3409295"/>
              <a:ext cx="50266" cy="62834"/>
            </a:xfrm>
            <a:custGeom>
              <a:rect b="b" l="l" r="r" t="t"/>
              <a:pathLst>
                <a:path extrusionOk="0" h="3137" w="2503">
                  <a:moveTo>
                    <a:pt x="1735" y="1"/>
                  </a:moveTo>
                  <a:cubicBezTo>
                    <a:pt x="1535" y="1"/>
                    <a:pt x="1335" y="68"/>
                    <a:pt x="1168" y="201"/>
                  </a:cubicBezTo>
                  <a:cubicBezTo>
                    <a:pt x="501" y="635"/>
                    <a:pt x="68" y="1368"/>
                    <a:pt x="34" y="2169"/>
                  </a:cubicBezTo>
                  <a:cubicBezTo>
                    <a:pt x="1" y="2403"/>
                    <a:pt x="68" y="2636"/>
                    <a:pt x="234" y="2836"/>
                  </a:cubicBezTo>
                  <a:cubicBezTo>
                    <a:pt x="368" y="3036"/>
                    <a:pt x="601" y="3136"/>
                    <a:pt x="835" y="3136"/>
                  </a:cubicBezTo>
                  <a:cubicBezTo>
                    <a:pt x="1035" y="3103"/>
                    <a:pt x="1235" y="3070"/>
                    <a:pt x="1402" y="2936"/>
                  </a:cubicBezTo>
                  <a:cubicBezTo>
                    <a:pt x="1435" y="2936"/>
                    <a:pt x="1469" y="2903"/>
                    <a:pt x="1502" y="2903"/>
                  </a:cubicBezTo>
                  <a:lnTo>
                    <a:pt x="1268" y="2769"/>
                  </a:lnTo>
                  <a:cubicBezTo>
                    <a:pt x="1111" y="2853"/>
                    <a:pt x="963" y="2893"/>
                    <a:pt x="832" y="2893"/>
                  </a:cubicBezTo>
                  <a:cubicBezTo>
                    <a:pt x="494" y="2893"/>
                    <a:pt x="268" y="2626"/>
                    <a:pt x="268" y="2169"/>
                  </a:cubicBezTo>
                  <a:cubicBezTo>
                    <a:pt x="301" y="1435"/>
                    <a:pt x="668" y="768"/>
                    <a:pt x="1268" y="401"/>
                  </a:cubicBezTo>
                  <a:cubicBezTo>
                    <a:pt x="1397" y="291"/>
                    <a:pt x="1546" y="241"/>
                    <a:pt x="1692" y="241"/>
                  </a:cubicBezTo>
                  <a:cubicBezTo>
                    <a:pt x="1812" y="241"/>
                    <a:pt x="1931" y="274"/>
                    <a:pt x="2036" y="334"/>
                  </a:cubicBezTo>
                  <a:cubicBezTo>
                    <a:pt x="2136" y="434"/>
                    <a:pt x="2236" y="535"/>
                    <a:pt x="2269" y="668"/>
                  </a:cubicBezTo>
                  <a:lnTo>
                    <a:pt x="2503" y="668"/>
                  </a:lnTo>
                  <a:cubicBezTo>
                    <a:pt x="2469" y="535"/>
                    <a:pt x="2403" y="401"/>
                    <a:pt x="2336" y="301"/>
                  </a:cubicBezTo>
                  <a:cubicBezTo>
                    <a:pt x="2169" y="101"/>
                    <a:pt x="1969" y="1"/>
                    <a:pt x="1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8"/>
            <p:cNvSpPr/>
            <p:nvPr/>
          </p:nvSpPr>
          <p:spPr>
            <a:xfrm>
              <a:off x="5591024" y="3259631"/>
              <a:ext cx="318890" cy="162383"/>
            </a:xfrm>
            <a:custGeom>
              <a:rect b="b" l="l" r="r" t="t"/>
              <a:pathLst>
                <a:path extrusionOk="0" h="8107" w="15879">
                  <a:moveTo>
                    <a:pt x="15878" y="1"/>
                  </a:moveTo>
                  <a:lnTo>
                    <a:pt x="0" y="7740"/>
                  </a:lnTo>
                  <a:lnTo>
                    <a:pt x="0" y="8107"/>
                  </a:lnTo>
                  <a:lnTo>
                    <a:pt x="15678" y="601"/>
                  </a:lnTo>
                  <a:cubicBezTo>
                    <a:pt x="15812" y="535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8"/>
            <p:cNvSpPr/>
            <p:nvPr/>
          </p:nvSpPr>
          <p:spPr>
            <a:xfrm>
              <a:off x="5591024" y="3259631"/>
              <a:ext cx="318890" cy="162383"/>
            </a:xfrm>
            <a:custGeom>
              <a:rect b="b" l="l" r="r" t="t"/>
              <a:pathLst>
                <a:path extrusionOk="0" h="8107" w="15879">
                  <a:moveTo>
                    <a:pt x="15878" y="1"/>
                  </a:moveTo>
                  <a:lnTo>
                    <a:pt x="0" y="7740"/>
                  </a:lnTo>
                  <a:lnTo>
                    <a:pt x="0" y="8107"/>
                  </a:lnTo>
                  <a:lnTo>
                    <a:pt x="15678" y="601"/>
                  </a:lnTo>
                  <a:cubicBezTo>
                    <a:pt x="15812" y="535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8"/>
            <p:cNvSpPr/>
            <p:nvPr/>
          </p:nvSpPr>
          <p:spPr>
            <a:xfrm>
              <a:off x="5216545" y="3049176"/>
              <a:ext cx="694714" cy="368171"/>
            </a:xfrm>
            <a:custGeom>
              <a:rect b="b" l="l" r="r" t="t"/>
              <a:pathLst>
                <a:path extrusionOk="0" h="18381" w="34593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7773"/>
                  </a:lnTo>
                  <a:lnTo>
                    <a:pt x="18414" y="18380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8"/>
            <p:cNvSpPr/>
            <p:nvPr/>
          </p:nvSpPr>
          <p:spPr>
            <a:xfrm>
              <a:off x="5216545" y="3204849"/>
              <a:ext cx="369799" cy="307360"/>
            </a:xfrm>
            <a:custGeom>
              <a:rect b="b" l="l" r="r" t="t"/>
              <a:pathLst>
                <a:path extrusionOk="0" h="15345" w="18414">
                  <a:moveTo>
                    <a:pt x="1" y="1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8"/>
            <p:cNvSpPr/>
            <p:nvPr/>
          </p:nvSpPr>
          <p:spPr>
            <a:xfrm>
              <a:off x="5216545" y="3204849"/>
              <a:ext cx="369799" cy="307360"/>
            </a:xfrm>
            <a:custGeom>
              <a:rect b="b" l="l" r="r" t="t"/>
              <a:pathLst>
                <a:path extrusionOk="0" h="15345" w="18414">
                  <a:moveTo>
                    <a:pt x="1" y="1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8"/>
            <p:cNvSpPr/>
            <p:nvPr/>
          </p:nvSpPr>
          <p:spPr>
            <a:xfrm>
              <a:off x="5479144" y="3388584"/>
              <a:ext cx="50929" cy="62834"/>
            </a:xfrm>
            <a:custGeom>
              <a:rect b="b" l="l" r="r" t="t"/>
              <a:pathLst>
                <a:path extrusionOk="0" h="3137" w="2536">
                  <a:moveTo>
                    <a:pt x="801" y="1"/>
                  </a:moveTo>
                  <a:cubicBezTo>
                    <a:pt x="334" y="1"/>
                    <a:pt x="1" y="401"/>
                    <a:pt x="1" y="1001"/>
                  </a:cubicBezTo>
                  <a:cubicBezTo>
                    <a:pt x="34" y="1802"/>
                    <a:pt x="468" y="2536"/>
                    <a:pt x="1135" y="2970"/>
                  </a:cubicBezTo>
                  <a:cubicBezTo>
                    <a:pt x="1302" y="3070"/>
                    <a:pt x="1502" y="3136"/>
                    <a:pt x="1702" y="3136"/>
                  </a:cubicBezTo>
                  <a:cubicBezTo>
                    <a:pt x="1935" y="3136"/>
                    <a:pt x="2169" y="3036"/>
                    <a:pt x="2302" y="2869"/>
                  </a:cubicBezTo>
                  <a:cubicBezTo>
                    <a:pt x="2436" y="2669"/>
                    <a:pt x="2536" y="2402"/>
                    <a:pt x="2502" y="2169"/>
                  </a:cubicBezTo>
                  <a:cubicBezTo>
                    <a:pt x="2469" y="1368"/>
                    <a:pt x="2035" y="635"/>
                    <a:pt x="1368" y="201"/>
                  </a:cubicBezTo>
                  <a:cubicBezTo>
                    <a:pt x="1202" y="67"/>
                    <a:pt x="1001" y="34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8"/>
            <p:cNvSpPr/>
            <p:nvPr/>
          </p:nvSpPr>
          <p:spPr>
            <a:xfrm>
              <a:off x="5483843" y="3393732"/>
              <a:ext cx="40868" cy="52799"/>
            </a:xfrm>
            <a:custGeom>
              <a:rect b="b" l="l" r="r" t="t"/>
              <a:pathLst>
                <a:path extrusionOk="0" h="2636" w="2035">
                  <a:moveTo>
                    <a:pt x="572" y="0"/>
                  </a:moveTo>
                  <a:cubicBezTo>
                    <a:pt x="234" y="0"/>
                    <a:pt x="0" y="272"/>
                    <a:pt x="0" y="744"/>
                  </a:cubicBezTo>
                  <a:cubicBezTo>
                    <a:pt x="34" y="1445"/>
                    <a:pt x="400" y="2112"/>
                    <a:pt x="1034" y="2512"/>
                  </a:cubicBezTo>
                  <a:cubicBezTo>
                    <a:pt x="1192" y="2596"/>
                    <a:pt x="1340" y="2636"/>
                    <a:pt x="1470" y="2636"/>
                  </a:cubicBezTo>
                  <a:cubicBezTo>
                    <a:pt x="1809" y="2636"/>
                    <a:pt x="2035" y="2369"/>
                    <a:pt x="2035" y="1912"/>
                  </a:cubicBezTo>
                  <a:cubicBezTo>
                    <a:pt x="2002" y="1178"/>
                    <a:pt x="1635" y="544"/>
                    <a:pt x="1034" y="144"/>
                  </a:cubicBezTo>
                  <a:cubicBezTo>
                    <a:pt x="869" y="47"/>
                    <a:pt x="712" y="0"/>
                    <a:pt x="57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8"/>
            <p:cNvSpPr/>
            <p:nvPr/>
          </p:nvSpPr>
          <p:spPr>
            <a:xfrm>
              <a:off x="5245364" y="3249796"/>
              <a:ext cx="205002" cy="157977"/>
            </a:xfrm>
            <a:custGeom>
              <a:rect b="b" l="l" r="r" t="t"/>
              <a:pathLst>
                <a:path extrusionOk="0" h="7887" w="10208">
                  <a:moveTo>
                    <a:pt x="610" y="1"/>
                  </a:moveTo>
                  <a:cubicBezTo>
                    <a:pt x="251" y="1"/>
                    <a:pt x="0" y="296"/>
                    <a:pt x="0" y="792"/>
                  </a:cubicBezTo>
                  <a:lnTo>
                    <a:pt x="0" y="1159"/>
                  </a:lnTo>
                  <a:cubicBezTo>
                    <a:pt x="33" y="1960"/>
                    <a:pt x="434" y="2660"/>
                    <a:pt x="1101" y="3127"/>
                  </a:cubicBezTo>
                  <a:lnTo>
                    <a:pt x="9073" y="7730"/>
                  </a:lnTo>
                  <a:cubicBezTo>
                    <a:pt x="9257" y="7837"/>
                    <a:pt x="9429" y="7887"/>
                    <a:pt x="9581" y="7887"/>
                  </a:cubicBezTo>
                  <a:cubicBezTo>
                    <a:pt x="9955" y="7887"/>
                    <a:pt x="10207" y="7584"/>
                    <a:pt x="10207" y="7063"/>
                  </a:cubicBezTo>
                  <a:lnTo>
                    <a:pt x="10207" y="6730"/>
                  </a:lnTo>
                  <a:cubicBezTo>
                    <a:pt x="10174" y="5929"/>
                    <a:pt x="9740" y="5195"/>
                    <a:pt x="9073" y="4795"/>
                  </a:cubicBezTo>
                  <a:lnTo>
                    <a:pt x="1101" y="158"/>
                  </a:lnTo>
                  <a:cubicBezTo>
                    <a:pt x="925" y="51"/>
                    <a:pt x="759" y="1"/>
                    <a:pt x="61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8"/>
            <p:cNvSpPr/>
            <p:nvPr/>
          </p:nvSpPr>
          <p:spPr>
            <a:xfrm>
              <a:off x="5586324" y="3415324"/>
              <a:ext cx="5382" cy="96885"/>
            </a:xfrm>
            <a:custGeom>
              <a:rect b="b" l="l" r="r" t="t"/>
              <a:pathLst>
                <a:path extrusionOk="0" h="4837" w="268">
                  <a:moveTo>
                    <a:pt x="268" y="0"/>
                  </a:moveTo>
                  <a:lnTo>
                    <a:pt x="1" y="100"/>
                  </a:lnTo>
                  <a:lnTo>
                    <a:pt x="1" y="4837"/>
                  </a:lnTo>
                  <a:lnTo>
                    <a:pt x="268" y="470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8"/>
            <p:cNvSpPr/>
            <p:nvPr/>
          </p:nvSpPr>
          <p:spPr>
            <a:xfrm>
              <a:off x="5586324" y="3415324"/>
              <a:ext cx="5382" cy="96885"/>
            </a:xfrm>
            <a:custGeom>
              <a:rect b="b" l="l" r="r" t="t"/>
              <a:pathLst>
                <a:path extrusionOk="0" h="4837" w="268">
                  <a:moveTo>
                    <a:pt x="268" y="0"/>
                  </a:moveTo>
                  <a:lnTo>
                    <a:pt x="1" y="100"/>
                  </a:lnTo>
                  <a:lnTo>
                    <a:pt x="1" y="4837"/>
                  </a:lnTo>
                  <a:lnTo>
                    <a:pt x="268" y="470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8"/>
            <p:cNvSpPr/>
            <p:nvPr/>
          </p:nvSpPr>
          <p:spPr>
            <a:xfrm>
              <a:off x="5681455" y="3696605"/>
              <a:ext cx="380523" cy="452358"/>
            </a:xfrm>
            <a:custGeom>
              <a:rect b="b" l="l" r="r" t="t"/>
              <a:pathLst>
                <a:path extrusionOk="0" h="22584" w="18948">
                  <a:moveTo>
                    <a:pt x="1" y="0"/>
                  </a:moveTo>
                  <a:lnTo>
                    <a:pt x="1" y="11609"/>
                  </a:lnTo>
                  <a:lnTo>
                    <a:pt x="18947" y="22583"/>
                  </a:lnTo>
                  <a:lnTo>
                    <a:pt x="18947" y="109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8"/>
            <p:cNvSpPr/>
            <p:nvPr/>
          </p:nvSpPr>
          <p:spPr>
            <a:xfrm>
              <a:off x="6061958" y="3764086"/>
              <a:ext cx="263964" cy="384876"/>
            </a:xfrm>
            <a:custGeom>
              <a:rect b="b" l="l" r="r" t="t"/>
              <a:pathLst>
                <a:path extrusionOk="0" h="19215" w="13144">
                  <a:moveTo>
                    <a:pt x="13143" y="1"/>
                  </a:moveTo>
                  <a:lnTo>
                    <a:pt x="0" y="7573"/>
                  </a:lnTo>
                  <a:lnTo>
                    <a:pt x="0" y="19214"/>
                  </a:lnTo>
                  <a:lnTo>
                    <a:pt x="13143" y="11609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8"/>
            <p:cNvSpPr/>
            <p:nvPr/>
          </p:nvSpPr>
          <p:spPr>
            <a:xfrm>
              <a:off x="5681455" y="3544257"/>
              <a:ext cx="644468" cy="371516"/>
            </a:xfrm>
            <a:custGeom>
              <a:rect b="b" l="l" r="r" t="t"/>
              <a:pathLst>
                <a:path extrusionOk="0" h="18548" w="32091">
                  <a:moveTo>
                    <a:pt x="13143" y="1"/>
                  </a:moveTo>
                  <a:lnTo>
                    <a:pt x="1" y="7606"/>
                  </a:lnTo>
                  <a:lnTo>
                    <a:pt x="18947" y="18548"/>
                  </a:lnTo>
                  <a:lnTo>
                    <a:pt x="32090" y="10976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8"/>
            <p:cNvSpPr/>
            <p:nvPr/>
          </p:nvSpPr>
          <p:spPr>
            <a:xfrm>
              <a:off x="5879750" y="3889034"/>
              <a:ext cx="291417" cy="111587"/>
            </a:xfrm>
            <a:custGeom>
              <a:rect b="b" l="l" r="r" t="t"/>
              <a:pathLst>
                <a:path extrusionOk="0" h="5571" w="14511">
                  <a:moveTo>
                    <a:pt x="0" y="0"/>
                  </a:moveTo>
                  <a:lnTo>
                    <a:pt x="9073" y="5571"/>
                  </a:lnTo>
                  <a:lnTo>
                    <a:pt x="14511" y="2102"/>
                  </a:lnTo>
                  <a:lnTo>
                    <a:pt x="9073" y="5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8"/>
            <p:cNvSpPr/>
            <p:nvPr/>
          </p:nvSpPr>
          <p:spPr>
            <a:xfrm>
              <a:off x="5770561" y="3884347"/>
              <a:ext cx="510477" cy="174421"/>
            </a:xfrm>
            <a:custGeom>
              <a:rect b="b" l="l" r="r" t="t"/>
              <a:pathLst>
                <a:path extrusionOk="0" h="8708" w="25419">
                  <a:moveTo>
                    <a:pt x="0" y="1"/>
                  </a:moveTo>
                  <a:lnTo>
                    <a:pt x="14510" y="8707"/>
                  </a:lnTo>
                  <a:lnTo>
                    <a:pt x="25418" y="2102"/>
                  </a:lnTo>
                  <a:lnTo>
                    <a:pt x="25418" y="2102"/>
                  </a:lnTo>
                  <a:lnTo>
                    <a:pt x="14510" y="84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8"/>
            <p:cNvSpPr/>
            <p:nvPr/>
          </p:nvSpPr>
          <p:spPr>
            <a:xfrm>
              <a:off x="5713607" y="3782794"/>
              <a:ext cx="129311" cy="72188"/>
            </a:xfrm>
            <a:custGeom>
              <a:rect b="b" l="l" r="r" t="t"/>
              <a:pathLst>
                <a:path extrusionOk="0" h="3604" w="6439">
                  <a:moveTo>
                    <a:pt x="201" y="1"/>
                  </a:moveTo>
                  <a:cubicBezTo>
                    <a:pt x="67" y="834"/>
                    <a:pt x="1" y="1702"/>
                    <a:pt x="67" y="2569"/>
                  </a:cubicBezTo>
                  <a:cubicBezTo>
                    <a:pt x="67" y="2569"/>
                    <a:pt x="95" y="2568"/>
                    <a:pt x="149" y="2568"/>
                  </a:cubicBezTo>
                  <a:cubicBezTo>
                    <a:pt x="599" y="2568"/>
                    <a:pt x="2868" y="2621"/>
                    <a:pt x="6439" y="3603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8"/>
            <p:cNvSpPr/>
            <p:nvPr/>
          </p:nvSpPr>
          <p:spPr>
            <a:xfrm>
              <a:off x="5704911" y="3782794"/>
              <a:ext cx="138007" cy="72188"/>
            </a:xfrm>
            <a:custGeom>
              <a:rect b="b" l="l" r="r" t="t"/>
              <a:pathLst>
                <a:path extrusionOk="0" h="3604" w="6872">
                  <a:moveTo>
                    <a:pt x="634" y="1"/>
                  </a:moveTo>
                  <a:lnTo>
                    <a:pt x="0" y="1602"/>
                  </a:lnTo>
                  <a:lnTo>
                    <a:pt x="6872" y="360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8"/>
            <p:cNvSpPr/>
            <p:nvPr/>
          </p:nvSpPr>
          <p:spPr>
            <a:xfrm>
              <a:off x="5879750" y="3983916"/>
              <a:ext cx="167488" cy="126289"/>
            </a:xfrm>
            <a:custGeom>
              <a:rect b="b" l="l" r="r" t="t"/>
              <a:pathLst>
                <a:path extrusionOk="0" h="6305" w="8340">
                  <a:moveTo>
                    <a:pt x="0" y="0"/>
                  </a:moveTo>
                  <a:lnTo>
                    <a:pt x="6838" y="6305"/>
                  </a:lnTo>
                  <a:cubicBezTo>
                    <a:pt x="6838" y="6305"/>
                    <a:pt x="7039" y="5437"/>
                    <a:pt x="8340" y="48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8"/>
            <p:cNvSpPr/>
            <p:nvPr/>
          </p:nvSpPr>
          <p:spPr>
            <a:xfrm>
              <a:off x="5879750" y="3983916"/>
              <a:ext cx="167488" cy="108242"/>
            </a:xfrm>
            <a:custGeom>
              <a:rect b="b" l="l" r="r" t="t"/>
              <a:pathLst>
                <a:path extrusionOk="0" h="5404" w="8340">
                  <a:moveTo>
                    <a:pt x="0" y="0"/>
                  </a:moveTo>
                  <a:lnTo>
                    <a:pt x="6405" y="5404"/>
                  </a:lnTo>
                  <a:lnTo>
                    <a:pt x="8340" y="4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8"/>
            <p:cNvSpPr/>
            <p:nvPr/>
          </p:nvSpPr>
          <p:spPr>
            <a:xfrm>
              <a:off x="6193920" y="3854963"/>
              <a:ext cx="99167" cy="50115"/>
            </a:xfrm>
            <a:custGeom>
              <a:rect b="b" l="l" r="r" t="t"/>
              <a:pathLst>
                <a:path extrusionOk="0" h="2502" w="4938">
                  <a:moveTo>
                    <a:pt x="4337" y="0"/>
                  </a:moveTo>
                  <a:lnTo>
                    <a:pt x="1" y="2502"/>
                  </a:lnTo>
                  <a:lnTo>
                    <a:pt x="4871" y="2068"/>
                  </a:lnTo>
                  <a:cubicBezTo>
                    <a:pt x="4938" y="1368"/>
                    <a:pt x="4771" y="667"/>
                    <a:pt x="4371" y="67"/>
                  </a:cubicBezTo>
                  <a:cubicBezTo>
                    <a:pt x="4371" y="67"/>
                    <a:pt x="4337" y="33"/>
                    <a:pt x="4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8"/>
            <p:cNvSpPr/>
            <p:nvPr/>
          </p:nvSpPr>
          <p:spPr>
            <a:xfrm>
              <a:off x="6193920" y="3854963"/>
              <a:ext cx="115916" cy="50115"/>
            </a:xfrm>
            <a:custGeom>
              <a:rect b="b" l="l" r="r" t="t"/>
              <a:pathLst>
                <a:path extrusionOk="0" h="2502" w="5772">
                  <a:moveTo>
                    <a:pt x="4337" y="0"/>
                  </a:moveTo>
                  <a:lnTo>
                    <a:pt x="1" y="2502"/>
                  </a:lnTo>
                  <a:lnTo>
                    <a:pt x="5772" y="767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8"/>
            <p:cNvSpPr/>
            <p:nvPr/>
          </p:nvSpPr>
          <p:spPr>
            <a:xfrm>
              <a:off x="5743751" y="3579650"/>
              <a:ext cx="227113" cy="132999"/>
            </a:xfrm>
            <a:custGeom>
              <a:rect b="b" l="l" r="r" t="t"/>
              <a:pathLst>
                <a:path extrusionOk="0" h="6640" w="11309">
                  <a:moveTo>
                    <a:pt x="11131" y="1"/>
                  </a:moveTo>
                  <a:cubicBezTo>
                    <a:pt x="11098" y="1"/>
                    <a:pt x="11066" y="12"/>
                    <a:pt x="11042" y="35"/>
                  </a:cubicBezTo>
                  <a:lnTo>
                    <a:pt x="168" y="6306"/>
                  </a:lnTo>
                  <a:cubicBezTo>
                    <a:pt x="1" y="6407"/>
                    <a:pt x="67" y="6640"/>
                    <a:pt x="234" y="6640"/>
                  </a:cubicBezTo>
                  <a:cubicBezTo>
                    <a:pt x="268" y="6640"/>
                    <a:pt x="301" y="6640"/>
                    <a:pt x="301" y="6607"/>
                  </a:cubicBezTo>
                  <a:lnTo>
                    <a:pt x="11209" y="335"/>
                  </a:lnTo>
                  <a:cubicBezTo>
                    <a:pt x="11275" y="269"/>
                    <a:pt x="11309" y="169"/>
                    <a:pt x="11275" y="102"/>
                  </a:cubicBezTo>
                  <a:cubicBezTo>
                    <a:pt x="11254" y="37"/>
                    <a:pt x="11191" y="1"/>
                    <a:pt x="111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8"/>
            <p:cNvSpPr/>
            <p:nvPr/>
          </p:nvSpPr>
          <p:spPr>
            <a:xfrm>
              <a:off x="5780602" y="3600822"/>
              <a:ext cx="227374" cy="132559"/>
            </a:xfrm>
            <a:custGeom>
              <a:rect b="b" l="l" r="r" t="t"/>
              <a:pathLst>
                <a:path extrusionOk="0" h="6618" w="11322">
                  <a:moveTo>
                    <a:pt x="11077" y="1"/>
                  </a:moveTo>
                  <a:cubicBezTo>
                    <a:pt x="11056" y="1"/>
                    <a:pt x="11032" y="4"/>
                    <a:pt x="11008" y="12"/>
                  </a:cubicBezTo>
                  <a:lnTo>
                    <a:pt x="134" y="6317"/>
                  </a:lnTo>
                  <a:cubicBezTo>
                    <a:pt x="34" y="6350"/>
                    <a:pt x="0" y="6450"/>
                    <a:pt x="67" y="6550"/>
                  </a:cubicBezTo>
                  <a:cubicBezTo>
                    <a:pt x="100" y="6584"/>
                    <a:pt x="134" y="6617"/>
                    <a:pt x="201" y="6617"/>
                  </a:cubicBezTo>
                  <a:lnTo>
                    <a:pt x="301" y="6617"/>
                  </a:lnTo>
                  <a:lnTo>
                    <a:pt x="11175" y="313"/>
                  </a:lnTo>
                  <a:cubicBezTo>
                    <a:pt x="11322" y="195"/>
                    <a:pt x="11236" y="1"/>
                    <a:pt x="1107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8"/>
            <p:cNvSpPr/>
            <p:nvPr/>
          </p:nvSpPr>
          <p:spPr>
            <a:xfrm>
              <a:off x="5817454" y="3621813"/>
              <a:ext cx="227796" cy="132939"/>
            </a:xfrm>
            <a:custGeom>
              <a:rect b="b" l="l" r="r" t="t"/>
              <a:pathLst>
                <a:path extrusionOk="0" h="6637" w="11343">
                  <a:moveTo>
                    <a:pt x="11101" y="1"/>
                  </a:moveTo>
                  <a:cubicBezTo>
                    <a:pt x="11072" y="1"/>
                    <a:pt x="11040" y="10"/>
                    <a:pt x="11008" y="32"/>
                  </a:cubicBezTo>
                  <a:lnTo>
                    <a:pt x="100" y="6336"/>
                  </a:lnTo>
                  <a:cubicBezTo>
                    <a:pt x="33" y="6370"/>
                    <a:pt x="0" y="6470"/>
                    <a:pt x="33" y="6570"/>
                  </a:cubicBezTo>
                  <a:cubicBezTo>
                    <a:pt x="67" y="6603"/>
                    <a:pt x="133" y="6637"/>
                    <a:pt x="200" y="6637"/>
                  </a:cubicBezTo>
                  <a:cubicBezTo>
                    <a:pt x="234" y="6637"/>
                    <a:pt x="234" y="6637"/>
                    <a:pt x="267" y="6603"/>
                  </a:cubicBezTo>
                  <a:lnTo>
                    <a:pt x="11175" y="332"/>
                  </a:lnTo>
                  <a:cubicBezTo>
                    <a:pt x="11342" y="248"/>
                    <a:pt x="11253" y="1"/>
                    <a:pt x="111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8"/>
            <p:cNvSpPr/>
            <p:nvPr/>
          </p:nvSpPr>
          <p:spPr>
            <a:xfrm>
              <a:off x="5852940" y="3642745"/>
              <a:ext cx="228659" cy="132719"/>
            </a:xfrm>
            <a:custGeom>
              <a:rect b="b" l="l" r="r" t="t"/>
              <a:pathLst>
                <a:path extrusionOk="0" h="6626" w="11386">
                  <a:moveTo>
                    <a:pt x="11144" y="1"/>
                  </a:moveTo>
                  <a:cubicBezTo>
                    <a:pt x="11122" y="1"/>
                    <a:pt x="11099" y="7"/>
                    <a:pt x="11076" y="21"/>
                  </a:cubicBezTo>
                  <a:lnTo>
                    <a:pt x="168" y="6325"/>
                  </a:lnTo>
                  <a:cubicBezTo>
                    <a:pt x="1" y="6392"/>
                    <a:pt x="68" y="6626"/>
                    <a:pt x="234" y="6626"/>
                  </a:cubicBezTo>
                  <a:cubicBezTo>
                    <a:pt x="268" y="6626"/>
                    <a:pt x="301" y="6626"/>
                    <a:pt x="335" y="6592"/>
                  </a:cubicBezTo>
                  <a:lnTo>
                    <a:pt x="11242" y="321"/>
                  </a:lnTo>
                  <a:cubicBezTo>
                    <a:pt x="11386" y="235"/>
                    <a:pt x="11282" y="1"/>
                    <a:pt x="111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8"/>
            <p:cNvSpPr/>
            <p:nvPr/>
          </p:nvSpPr>
          <p:spPr>
            <a:xfrm>
              <a:off x="5889128" y="3663856"/>
              <a:ext cx="229081" cy="132979"/>
            </a:xfrm>
            <a:custGeom>
              <a:rect b="b" l="l" r="r" t="t"/>
              <a:pathLst>
                <a:path extrusionOk="0" h="6639" w="11407">
                  <a:moveTo>
                    <a:pt x="11176" y="1"/>
                  </a:moveTo>
                  <a:cubicBezTo>
                    <a:pt x="11144" y="1"/>
                    <a:pt x="11110" y="11"/>
                    <a:pt x="11075" y="34"/>
                  </a:cubicBezTo>
                  <a:lnTo>
                    <a:pt x="167" y="6305"/>
                  </a:lnTo>
                  <a:cubicBezTo>
                    <a:pt x="0" y="6406"/>
                    <a:pt x="67" y="6639"/>
                    <a:pt x="267" y="6639"/>
                  </a:cubicBezTo>
                  <a:cubicBezTo>
                    <a:pt x="267" y="6639"/>
                    <a:pt x="300" y="6606"/>
                    <a:pt x="334" y="6606"/>
                  </a:cubicBezTo>
                  <a:lnTo>
                    <a:pt x="11242" y="301"/>
                  </a:lnTo>
                  <a:cubicBezTo>
                    <a:pt x="11406" y="219"/>
                    <a:pt x="11322" y="1"/>
                    <a:pt x="111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8"/>
            <p:cNvSpPr/>
            <p:nvPr/>
          </p:nvSpPr>
          <p:spPr>
            <a:xfrm>
              <a:off x="5925960" y="3684808"/>
              <a:ext cx="228519" cy="132759"/>
            </a:xfrm>
            <a:custGeom>
              <a:rect b="b" l="l" r="r" t="t"/>
              <a:pathLst>
                <a:path extrusionOk="0" h="6628" w="11379">
                  <a:moveTo>
                    <a:pt x="11130" y="0"/>
                  </a:moveTo>
                  <a:cubicBezTo>
                    <a:pt x="11102" y="0"/>
                    <a:pt x="11073" y="7"/>
                    <a:pt x="11042" y="22"/>
                  </a:cubicBezTo>
                  <a:lnTo>
                    <a:pt x="168" y="6327"/>
                  </a:lnTo>
                  <a:cubicBezTo>
                    <a:pt x="1" y="6394"/>
                    <a:pt x="68" y="6627"/>
                    <a:pt x="234" y="6627"/>
                  </a:cubicBezTo>
                  <a:cubicBezTo>
                    <a:pt x="268" y="6627"/>
                    <a:pt x="301" y="6627"/>
                    <a:pt x="334" y="6594"/>
                  </a:cubicBezTo>
                  <a:lnTo>
                    <a:pt x="11209" y="323"/>
                  </a:lnTo>
                  <a:cubicBezTo>
                    <a:pt x="11379" y="209"/>
                    <a:pt x="11284" y="0"/>
                    <a:pt x="111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8"/>
            <p:cNvSpPr/>
            <p:nvPr/>
          </p:nvSpPr>
          <p:spPr>
            <a:xfrm>
              <a:off x="5963474" y="3705719"/>
              <a:ext cx="226711" cy="132559"/>
            </a:xfrm>
            <a:custGeom>
              <a:rect b="b" l="l" r="r" t="t"/>
              <a:pathLst>
                <a:path extrusionOk="0" h="6618" w="11289">
                  <a:moveTo>
                    <a:pt x="11035" y="1"/>
                  </a:moveTo>
                  <a:cubicBezTo>
                    <a:pt x="11016" y="1"/>
                    <a:pt x="10996" y="4"/>
                    <a:pt x="10975" y="12"/>
                  </a:cubicBezTo>
                  <a:lnTo>
                    <a:pt x="101" y="6317"/>
                  </a:lnTo>
                  <a:cubicBezTo>
                    <a:pt x="1" y="6350"/>
                    <a:pt x="1" y="6450"/>
                    <a:pt x="34" y="6550"/>
                  </a:cubicBezTo>
                  <a:cubicBezTo>
                    <a:pt x="68" y="6584"/>
                    <a:pt x="134" y="6617"/>
                    <a:pt x="168" y="6617"/>
                  </a:cubicBezTo>
                  <a:lnTo>
                    <a:pt x="268" y="6617"/>
                  </a:lnTo>
                  <a:lnTo>
                    <a:pt x="11142" y="313"/>
                  </a:lnTo>
                  <a:cubicBezTo>
                    <a:pt x="11289" y="195"/>
                    <a:pt x="11178" y="1"/>
                    <a:pt x="110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8"/>
            <p:cNvSpPr/>
            <p:nvPr/>
          </p:nvSpPr>
          <p:spPr>
            <a:xfrm>
              <a:off x="5999662" y="3726670"/>
              <a:ext cx="227736" cy="132979"/>
            </a:xfrm>
            <a:custGeom>
              <a:rect b="b" l="l" r="r" t="t"/>
              <a:pathLst>
                <a:path extrusionOk="0" h="6639" w="11340">
                  <a:moveTo>
                    <a:pt x="11108" y="0"/>
                  </a:moveTo>
                  <a:cubicBezTo>
                    <a:pt x="11077" y="0"/>
                    <a:pt x="11043" y="11"/>
                    <a:pt x="11008" y="34"/>
                  </a:cubicBezTo>
                  <a:lnTo>
                    <a:pt x="100" y="6305"/>
                  </a:lnTo>
                  <a:cubicBezTo>
                    <a:pt x="34" y="6372"/>
                    <a:pt x="0" y="6472"/>
                    <a:pt x="67" y="6539"/>
                  </a:cubicBezTo>
                  <a:cubicBezTo>
                    <a:pt x="67" y="6605"/>
                    <a:pt x="134" y="6639"/>
                    <a:pt x="200" y="6639"/>
                  </a:cubicBezTo>
                  <a:cubicBezTo>
                    <a:pt x="234" y="6639"/>
                    <a:pt x="267" y="6605"/>
                    <a:pt x="267" y="6605"/>
                  </a:cubicBezTo>
                  <a:lnTo>
                    <a:pt x="11175" y="334"/>
                  </a:lnTo>
                  <a:cubicBezTo>
                    <a:pt x="11340" y="224"/>
                    <a:pt x="11255" y="0"/>
                    <a:pt x="111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8"/>
            <p:cNvSpPr/>
            <p:nvPr/>
          </p:nvSpPr>
          <p:spPr>
            <a:xfrm>
              <a:off x="6035168" y="3747782"/>
              <a:ext cx="227776" cy="132579"/>
            </a:xfrm>
            <a:custGeom>
              <a:rect b="b" l="l" r="r" t="t"/>
              <a:pathLst>
                <a:path extrusionOk="0" h="6619" w="11342">
                  <a:moveTo>
                    <a:pt x="11120" y="1"/>
                  </a:moveTo>
                  <a:cubicBezTo>
                    <a:pt x="11095" y="1"/>
                    <a:pt x="11068" y="5"/>
                    <a:pt x="11041" y="14"/>
                  </a:cubicBezTo>
                  <a:lnTo>
                    <a:pt x="167" y="6318"/>
                  </a:lnTo>
                  <a:cubicBezTo>
                    <a:pt x="0" y="6385"/>
                    <a:pt x="67" y="6619"/>
                    <a:pt x="234" y="6619"/>
                  </a:cubicBezTo>
                  <a:lnTo>
                    <a:pt x="334" y="6619"/>
                  </a:lnTo>
                  <a:lnTo>
                    <a:pt x="11208" y="314"/>
                  </a:lnTo>
                  <a:cubicBezTo>
                    <a:pt x="11308" y="281"/>
                    <a:pt x="11342" y="181"/>
                    <a:pt x="11275" y="81"/>
                  </a:cubicBezTo>
                  <a:cubicBezTo>
                    <a:pt x="11250" y="32"/>
                    <a:pt x="11190" y="1"/>
                    <a:pt x="111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8"/>
            <p:cNvSpPr/>
            <p:nvPr/>
          </p:nvSpPr>
          <p:spPr>
            <a:xfrm>
              <a:off x="7694485" y="950532"/>
              <a:ext cx="75048" cy="123625"/>
            </a:xfrm>
            <a:custGeom>
              <a:rect b="b" l="l" r="r" t="t"/>
              <a:pathLst>
                <a:path extrusionOk="0" h="6172" w="3737">
                  <a:moveTo>
                    <a:pt x="1" y="0"/>
                  </a:moveTo>
                  <a:lnTo>
                    <a:pt x="1" y="6171"/>
                  </a:lnTo>
                  <a:lnTo>
                    <a:pt x="3637" y="2269"/>
                  </a:lnTo>
                  <a:cubicBezTo>
                    <a:pt x="3737" y="2102"/>
                    <a:pt x="3703" y="1868"/>
                    <a:pt x="3537" y="1768"/>
                  </a:cubicBezTo>
                  <a:lnTo>
                    <a:pt x="534" y="34"/>
                  </a:lnTo>
                  <a:cubicBezTo>
                    <a:pt x="468" y="0"/>
                    <a:pt x="434" y="0"/>
                    <a:pt x="3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8"/>
            <p:cNvSpPr/>
            <p:nvPr/>
          </p:nvSpPr>
          <p:spPr>
            <a:xfrm>
              <a:off x="7694485" y="950532"/>
              <a:ext cx="75048" cy="123625"/>
            </a:xfrm>
            <a:custGeom>
              <a:rect b="b" l="l" r="r" t="t"/>
              <a:pathLst>
                <a:path extrusionOk="0" h="6172" w="3737">
                  <a:moveTo>
                    <a:pt x="1" y="0"/>
                  </a:moveTo>
                  <a:lnTo>
                    <a:pt x="1" y="6171"/>
                  </a:lnTo>
                  <a:lnTo>
                    <a:pt x="3637" y="2269"/>
                  </a:lnTo>
                  <a:cubicBezTo>
                    <a:pt x="3737" y="2102"/>
                    <a:pt x="3703" y="1868"/>
                    <a:pt x="3537" y="1768"/>
                  </a:cubicBezTo>
                  <a:lnTo>
                    <a:pt x="534" y="34"/>
                  </a:lnTo>
                  <a:cubicBezTo>
                    <a:pt x="468" y="0"/>
                    <a:pt x="434" y="0"/>
                    <a:pt x="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8"/>
            <p:cNvSpPr/>
            <p:nvPr/>
          </p:nvSpPr>
          <p:spPr>
            <a:xfrm>
              <a:off x="7677736" y="985264"/>
              <a:ext cx="93143" cy="88893"/>
            </a:xfrm>
            <a:custGeom>
              <a:rect b="b" l="l" r="r" t="t"/>
              <a:pathLst>
                <a:path extrusionOk="0" h="4438" w="4638">
                  <a:moveTo>
                    <a:pt x="835" y="1"/>
                  </a:moveTo>
                  <a:lnTo>
                    <a:pt x="1" y="701"/>
                  </a:lnTo>
                  <a:lnTo>
                    <a:pt x="835" y="4437"/>
                  </a:lnTo>
                  <a:lnTo>
                    <a:pt x="4471" y="535"/>
                  </a:lnTo>
                  <a:cubicBezTo>
                    <a:pt x="4637" y="334"/>
                    <a:pt x="4471" y="1"/>
                    <a:pt x="42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8"/>
            <p:cNvSpPr/>
            <p:nvPr/>
          </p:nvSpPr>
          <p:spPr>
            <a:xfrm>
              <a:off x="7072831" y="855811"/>
              <a:ext cx="621674" cy="624415"/>
            </a:xfrm>
            <a:custGeom>
              <a:rect b="b" l="l" r="r" t="t"/>
              <a:pathLst>
                <a:path extrusionOk="0" h="31174" w="30956">
                  <a:moveTo>
                    <a:pt x="28120" y="1"/>
                  </a:moveTo>
                  <a:cubicBezTo>
                    <a:pt x="27628" y="1"/>
                    <a:pt x="27136" y="109"/>
                    <a:pt x="26686" y="326"/>
                  </a:cubicBezTo>
                  <a:lnTo>
                    <a:pt x="1435" y="14937"/>
                  </a:lnTo>
                  <a:cubicBezTo>
                    <a:pt x="567" y="15470"/>
                    <a:pt x="34" y="16404"/>
                    <a:pt x="0" y="17405"/>
                  </a:cubicBezTo>
                  <a:lnTo>
                    <a:pt x="0" y="28380"/>
                  </a:lnTo>
                  <a:cubicBezTo>
                    <a:pt x="34" y="29380"/>
                    <a:pt x="567" y="30281"/>
                    <a:pt x="1435" y="30848"/>
                  </a:cubicBezTo>
                  <a:cubicBezTo>
                    <a:pt x="1868" y="31065"/>
                    <a:pt x="2352" y="31173"/>
                    <a:pt x="2840" y="31173"/>
                  </a:cubicBezTo>
                  <a:cubicBezTo>
                    <a:pt x="3328" y="31173"/>
                    <a:pt x="3820" y="31065"/>
                    <a:pt x="4270" y="30848"/>
                  </a:cubicBezTo>
                  <a:lnTo>
                    <a:pt x="29688" y="16171"/>
                  </a:lnTo>
                  <a:cubicBezTo>
                    <a:pt x="30956" y="15437"/>
                    <a:pt x="30956" y="14703"/>
                    <a:pt x="30956" y="13802"/>
                  </a:cubicBezTo>
                  <a:lnTo>
                    <a:pt x="30956" y="2795"/>
                  </a:lnTo>
                  <a:cubicBezTo>
                    <a:pt x="30889" y="1794"/>
                    <a:pt x="30389" y="893"/>
                    <a:pt x="29555" y="326"/>
                  </a:cubicBezTo>
                  <a:cubicBezTo>
                    <a:pt x="29104" y="109"/>
                    <a:pt x="28612" y="1"/>
                    <a:pt x="2812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8"/>
            <p:cNvSpPr/>
            <p:nvPr/>
          </p:nvSpPr>
          <p:spPr>
            <a:xfrm>
              <a:off x="7072831" y="1175690"/>
              <a:ext cx="80410" cy="304296"/>
            </a:xfrm>
            <a:custGeom>
              <a:rect b="b" l="l" r="r" t="t"/>
              <a:pathLst>
                <a:path extrusionOk="0" h="15192" w="4004">
                  <a:moveTo>
                    <a:pt x="401" y="1"/>
                  </a:moveTo>
                  <a:cubicBezTo>
                    <a:pt x="134" y="434"/>
                    <a:pt x="0" y="901"/>
                    <a:pt x="0" y="1402"/>
                  </a:cubicBezTo>
                  <a:lnTo>
                    <a:pt x="0" y="12376"/>
                  </a:lnTo>
                  <a:cubicBezTo>
                    <a:pt x="34" y="13377"/>
                    <a:pt x="567" y="14311"/>
                    <a:pt x="1401" y="14845"/>
                  </a:cubicBezTo>
                  <a:cubicBezTo>
                    <a:pt x="1875" y="15072"/>
                    <a:pt x="2381" y="15192"/>
                    <a:pt x="2882" y="15192"/>
                  </a:cubicBezTo>
                  <a:cubicBezTo>
                    <a:pt x="3264" y="15192"/>
                    <a:pt x="3643" y="15122"/>
                    <a:pt x="4003" y="14978"/>
                  </a:cubicBezTo>
                  <a:lnTo>
                    <a:pt x="4003" y="14978"/>
                  </a:lnTo>
                  <a:cubicBezTo>
                    <a:pt x="3871" y="15024"/>
                    <a:pt x="3744" y="15047"/>
                    <a:pt x="3628" y="15047"/>
                  </a:cubicBezTo>
                  <a:cubicBezTo>
                    <a:pt x="3157" y="15047"/>
                    <a:pt x="2836" y="14679"/>
                    <a:pt x="2836" y="14011"/>
                  </a:cubicBezTo>
                  <a:lnTo>
                    <a:pt x="2836" y="3036"/>
                  </a:lnTo>
                  <a:cubicBezTo>
                    <a:pt x="2869" y="2536"/>
                    <a:pt x="3002" y="2069"/>
                    <a:pt x="3269" y="16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8"/>
            <p:cNvSpPr/>
            <p:nvPr/>
          </p:nvSpPr>
          <p:spPr>
            <a:xfrm>
              <a:off x="7080864" y="855991"/>
              <a:ext cx="612978" cy="353129"/>
            </a:xfrm>
            <a:custGeom>
              <a:rect b="b" l="l" r="r" t="t"/>
              <a:pathLst>
                <a:path extrusionOk="0" h="17630" w="30523">
                  <a:moveTo>
                    <a:pt x="27704" y="0"/>
                  </a:moveTo>
                  <a:cubicBezTo>
                    <a:pt x="27220" y="0"/>
                    <a:pt x="26736" y="117"/>
                    <a:pt x="26286" y="350"/>
                  </a:cubicBezTo>
                  <a:lnTo>
                    <a:pt x="1001" y="14928"/>
                  </a:lnTo>
                  <a:cubicBezTo>
                    <a:pt x="601" y="15194"/>
                    <a:pt x="234" y="15561"/>
                    <a:pt x="1" y="15995"/>
                  </a:cubicBezTo>
                  <a:lnTo>
                    <a:pt x="2836" y="17630"/>
                  </a:lnTo>
                  <a:cubicBezTo>
                    <a:pt x="3069" y="17196"/>
                    <a:pt x="3436" y="16829"/>
                    <a:pt x="3837" y="16562"/>
                  </a:cubicBezTo>
                  <a:lnTo>
                    <a:pt x="29121" y="1985"/>
                  </a:lnTo>
                  <a:cubicBezTo>
                    <a:pt x="29358" y="1843"/>
                    <a:pt x="29582" y="1777"/>
                    <a:pt x="29779" y="1777"/>
                  </a:cubicBezTo>
                  <a:cubicBezTo>
                    <a:pt x="30140" y="1777"/>
                    <a:pt x="30415" y="1998"/>
                    <a:pt x="30522" y="2385"/>
                  </a:cubicBezTo>
                  <a:cubicBezTo>
                    <a:pt x="30356" y="1551"/>
                    <a:pt x="29855" y="817"/>
                    <a:pt x="29121" y="350"/>
                  </a:cubicBezTo>
                  <a:cubicBezTo>
                    <a:pt x="28671" y="117"/>
                    <a:pt x="28187" y="0"/>
                    <a:pt x="27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8"/>
            <p:cNvSpPr/>
            <p:nvPr/>
          </p:nvSpPr>
          <p:spPr>
            <a:xfrm>
              <a:off x="7174649" y="1244673"/>
              <a:ext cx="58299" cy="130656"/>
            </a:xfrm>
            <a:custGeom>
              <a:rect b="b" l="l" r="r" t="t"/>
              <a:pathLst>
                <a:path extrusionOk="0" h="6523" w="2903">
                  <a:moveTo>
                    <a:pt x="951" y="1"/>
                  </a:moveTo>
                  <a:cubicBezTo>
                    <a:pt x="935" y="1"/>
                    <a:pt x="918" y="9"/>
                    <a:pt x="901" y="26"/>
                  </a:cubicBezTo>
                  <a:lnTo>
                    <a:pt x="167" y="426"/>
                  </a:lnTo>
                  <a:cubicBezTo>
                    <a:pt x="101" y="459"/>
                    <a:pt x="67" y="526"/>
                    <a:pt x="34" y="560"/>
                  </a:cubicBezTo>
                  <a:cubicBezTo>
                    <a:pt x="1" y="626"/>
                    <a:pt x="1" y="693"/>
                    <a:pt x="1" y="760"/>
                  </a:cubicBezTo>
                  <a:lnTo>
                    <a:pt x="1" y="6364"/>
                  </a:lnTo>
                  <a:cubicBezTo>
                    <a:pt x="1" y="6397"/>
                    <a:pt x="1" y="6464"/>
                    <a:pt x="34" y="6497"/>
                  </a:cubicBezTo>
                  <a:cubicBezTo>
                    <a:pt x="51" y="6514"/>
                    <a:pt x="76" y="6522"/>
                    <a:pt x="101" y="6522"/>
                  </a:cubicBezTo>
                  <a:cubicBezTo>
                    <a:pt x="126" y="6522"/>
                    <a:pt x="151" y="6514"/>
                    <a:pt x="167" y="6497"/>
                  </a:cubicBezTo>
                  <a:lnTo>
                    <a:pt x="2769" y="4996"/>
                  </a:lnTo>
                  <a:cubicBezTo>
                    <a:pt x="2803" y="4963"/>
                    <a:pt x="2836" y="4929"/>
                    <a:pt x="2869" y="4863"/>
                  </a:cubicBezTo>
                  <a:cubicBezTo>
                    <a:pt x="2903" y="4796"/>
                    <a:pt x="2903" y="4729"/>
                    <a:pt x="2903" y="4662"/>
                  </a:cubicBezTo>
                  <a:lnTo>
                    <a:pt x="2903" y="3762"/>
                  </a:lnTo>
                  <a:cubicBezTo>
                    <a:pt x="2903" y="3695"/>
                    <a:pt x="2903" y="3662"/>
                    <a:pt x="2869" y="3628"/>
                  </a:cubicBezTo>
                  <a:cubicBezTo>
                    <a:pt x="2853" y="3612"/>
                    <a:pt x="2836" y="3603"/>
                    <a:pt x="2819" y="3603"/>
                  </a:cubicBezTo>
                  <a:cubicBezTo>
                    <a:pt x="2803" y="3603"/>
                    <a:pt x="2786" y="3612"/>
                    <a:pt x="2769" y="3628"/>
                  </a:cubicBezTo>
                  <a:lnTo>
                    <a:pt x="1035" y="4596"/>
                  </a:lnTo>
                  <a:lnTo>
                    <a:pt x="1035" y="159"/>
                  </a:lnTo>
                  <a:cubicBezTo>
                    <a:pt x="1035" y="126"/>
                    <a:pt x="1035" y="59"/>
                    <a:pt x="1001" y="26"/>
                  </a:cubicBezTo>
                  <a:cubicBezTo>
                    <a:pt x="985" y="9"/>
                    <a:pt x="968" y="1"/>
                    <a:pt x="95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8"/>
            <p:cNvSpPr/>
            <p:nvPr/>
          </p:nvSpPr>
          <p:spPr>
            <a:xfrm>
              <a:off x="7238291" y="1226305"/>
              <a:ext cx="61653" cy="101752"/>
            </a:xfrm>
            <a:custGeom>
              <a:rect b="b" l="l" r="r" t="t"/>
              <a:pathLst>
                <a:path extrusionOk="0" h="5080" w="3070">
                  <a:moveTo>
                    <a:pt x="1761" y="1297"/>
                  </a:moveTo>
                  <a:cubicBezTo>
                    <a:pt x="1812" y="1297"/>
                    <a:pt x="1857" y="1313"/>
                    <a:pt x="1902" y="1343"/>
                  </a:cubicBezTo>
                  <a:cubicBezTo>
                    <a:pt x="2002" y="1477"/>
                    <a:pt x="2035" y="1610"/>
                    <a:pt x="2035" y="1777"/>
                  </a:cubicBezTo>
                  <a:lnTo>
                    <a:pt x="1035" y="2344"/>
                  </a:lnTo>
                  <a:cubicBezTo>
                    <a:pt x="1035" y="2144"/>
                    <a:pt x="1101" y="1977"/>
                    <a:pt x="1168" y="1777"/>
                  </a:cubicBezTo>
                  <a:cubicBezTo>
                    <a:pt x="1235" y="1610"/>
                    <a:pt x="1368" y="1443"/>
                    <a:pt x="1535" y="1376"/>
                  </a:cubicBezTo>
                  <a:cubicBezTo>
                    <a:pt x="1627" y="1321"/>
                    <a:pt x="1698" y="1297"/>
                    <a:pt x="1761" y="1297"/>
                  </a:cubicBezTo>
                  <a:close/>
                  <a:moveTo>
                    <a:pt x="2113" y="0"/>
                  </a:moveTo>
                  <a:cubicBezTo>
                    <a:pt x="1912" y="0"/>
                    <a:pt x="1701" y="65"/>
                    <a:pt x="1535" y="176"/>
                  </a:cubicBezTo>
                  <a:cubicBezTo>
                    <a:pt x="1301" y="342"/>
                    <a:pt x="1068" y="509"/>
                    <a:pt x="901" y="743"/>
                  </a:cubicBezTo>
                  <a:cubicBezTo>
                    <a:pt x="701" y="976"/>
                    <a:pt x="534" y="1243"/>
                    <a:pt x="401" y="1510"/>
                  </a:cubicBezTo>
                  <a:cubicBezTo>
                    <a:pt x="267" y="1810"/>
                    <a:pt x="167" y="2110"/>
                    <a:pt x="134" y="2411"/>
                  </a:cubicBezTo>
                  <a:cubicBezTo>
                    <a:pt x="67" y="2744"/>
                    <a:pt x="34" y="3078"/>
                    <a:pt x="34" y="3411"/>
                  </a:cubicBezTo>
                  <a:cubicBezTo>
                    <a:pt x="1" y="3711"/>
                    <a:pt x="34" y="4012"/>
                    <a:pt x="134" y="4312"/>
                  </a:cubicBezTo>
                  <a:cubicBezTo>
                    <a:pt x="167" y="4545"/>
                    <a:pt x="267" y="4746"/>
                    <a:pt x="401" y="4879"/>
                  </a:cubicBezTo>
                  <a:cubicBezTo>
                    <a:pt x="534" y="5012"/>
                    <a:pt x="701" y="5079"/>
                    <a:pt x="901" y="5079"/>
                  </a:cubicBezTo>
                  <a:cubicBezTo>
                    <a:pt x="1135" y="5046"/>
                    <a:pt x="1335" y="4979"/>
                    <a:pt x="1535" y="4879"/>
                  </a:cubicBezTo>
                  <a:cubicBezTo>
                    <a:pt x="1802" y="4712"/>
                    <a:pt x="2035" y="4545"/>
                    <a:pt x="2202" y="4312"/>
                  </a:cubicBezTo>
                  <a:cubicBezTo>
                    <a:pt x="2369" y="4112"/>
                    <a:pt x="2536" y="3878"/>
                    <a:pt x="2669" y="3678"/>
                  </a:cubicBezTo>
                  <a:cubicBezTo>
                    <a:pt x="2769" y="3478"/>
                    <a:pt x="2869" y="3278"/>
                    <a:pt x="2936" y="3078"/>
                  </a:cubicBezTo>
                  <a:cubicBezTo>
                    <a:pt x="2969" y="2978"/>
                    <a:pt x="3003" y="2844"/>
                    <a:pt x="3003" y="2711"/>
                  </a:cubicBezTo>
                  <a:cubicBezTo>
                    <a:pt x="3003" y="2639"/>
                    <a:pt x="2985" y="2584"/>
                    <a:pt x="2951" y="2584"/>
                  </a:cubicBezTo>
                  <a:cubicBezTo>
                    <a:pt x="2937" y="2584"/>
                    <a:pt x="2921" y="2592"/>
                    <a:pt x="2903" y="2611"/>
                  </a:cubicBezTo>
                  <a:lnTo>
                    <a:pt x="2169" y="3011"/>
                  </a:lnTo>
                  <a:cubicBezTo>
                    <a:pt x="2135" y="3044"/>
                    <a:pt x="2102" y="3044"/>
                    <a:pt x="2069" y="3078"/>
                  </a:cubicBezTo>
                  <a:lnTo>
                    <a:pt x="1969" y="3244"/>
                  </a:lnTo>
                  <a:cubicBezTo>
                    <a:pt x="1935" y="3345"/>
                    <a:pt x="1869" y="3411"/>
                    <a:pt x="1802" y="3478"/>
                  </a:cubicBezTo>
                  <a:cubicBezTo>
                    <a:pt x="1735" y="3578"/>
                    <a:pt x="1635" y="3645"/>
                    <a:pt x="1535" y="3678"/>
                  </a:cubicBezTo>
                  <a:cubicBezTo>
                    <a:pt x="1468" y="3711"/>
                    <a:pt x="1435" y="3745"/>
                    <a:pt x="1368" y="3778"/>
                  </a:cubicBezTo>
                  <a:lnTo>
                    <a:pt x="1201" y="3778"/>
                  </a:lnTo>
                  <a:cubicBezTo>
                    <a:pt x="1135" y="3745"/>
                    <a:pt x="1101" y="3678"/>
                    <a:pt x="1068" y="3611"/>
                  </a:cubicBezTo>
                  <a:cubicBezTo>
                    <a:pt x="1035" y="3511"/>
                    <a:pt x="1035" y="3411"/>
                    <a:pt x="1035" y="3311"/>
                  </a:cubicBezTo>
                  <a:lnTo>
                    <a:pt x="2903" y="2244"/>
                  </a:lnTo>
                  <a:cubicBezTo>
                    <a:pt x="2969" y="2210"/>
                    <a:pt x="3003" y="2144"/>
                    <a:pt x="3003" y="2110"/>
                  </a:cubicBezTo>
                  <a:cubicBezTo>
                    <a:pt x="3036" y="2044"/>
                    <a:pt x="3069" y="1977"/>
                    <a:pt x="3069" y="1910"/>
                  </a:cubicBezTo>
                  <a:lnTo>
                    <a:pt x="3069" y="1677"/>
                  </a:lnTo>
                  <a:cubicBezTo>
                    <a:pt x="3069" y="1410"/>
                    <a:pt x="3036" y="1143"/>
                    <a:pt x="2969" y="876"/>
                  </a:cubicBezTo>
                  <a:cubicBezTo>
                    <a:pt x="2936" y="643"/>
                    <a:pt x="2836" y="442"/>
                    <a:pt x="2702" y="276"/>
                  </a:cubicBezTo>
                  <a:cubicBezTo>
                    <a:pt x="2602" y="109"/>
                    <a:pt x="2436" y="9"/>
                    <a:pt x="2235" y="9"/>
                  </a:cubicBezTo>
                  <a:cubicBezTo>
                    <a:pt x="2195" y="3"/>
                    <a:pt x="2154" y="0"/>
                    <a:pt x="21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8"/>
            <p:cNvSpPr/>
            <p:nvPr/>
          </p:nvSpPr>
          <p:spPr>
            <a:xfrm>
              <a:off x="7304603" y="1161168"/>
              <a:ext cx="48921" cy="123445"/>
            </a:xfrm>
            <a:custGeom>
              <a:rect b="b" l="l" r="r" t="t"/>
              <a:pathLst>
                <a:path extrusionOk="0" h="6163" w="2436">
                  <a:moveTo>
                    <a:pt x="1485" y="0"/>
                  </a:moveTo>
                  <a:cubicBezTo>
                    <a:pt x="1469" y="0"/>
                    <a:pt x="1452" y="8"/>
                    <a:pt x="1435" y="25"/>
                  </a:cubicBezTo>
                  <a:lnTo>
                    <a:pt x="735" y="425"/>
                  </a:lnTo>
                  <a:cubicBezTo>
                    <a:pt x="668" y="459"/>
                    <a:pt x="635" y="526"/>
                    <a:pt x="635" y="559"/>
                  </a:cubicBezTo>
                  <a:cubicBezTo>
                    <a:pt x="601" y="626"/>
                    <a:pt x="568" y="692"/>
                    <a:pt x="568" y="759"/>
                  </a:cubicBezTo>
                  <a:lnTo>
                    <a:pt x="568" y="2160"/>
                  </a:lnTo>
                  <a:lnTo>
                    <a:pt x="168" y="2394"/>
                  </a:lnTo>
                  <a:cubicBezTo>
                    <a:pt x="101" y="2427"/>
                    <a:pt x="68" y="2494"/>
                    <a:pt x="68" y="2527"/>
                  </a:cubicBezTo>
                  <a:cubicBezTo>
                    <a:pt x="34" y="2594"/>
                    <a:pt x="1" y="2660"/>
                    <a:pt x="1" y="2727"/>
                  </a:cubicBezTo>
                  <a:lnTo>
                    <a:pt x="1" y="3594"/>
                  </a:lnTo>
                  <a:cubicBezTo>
                    <a:pt x="1" y="3661"/>
                    <a:pt x="34" y="3694"/>
                    <a:pt x="68" y="3728"/>
                  </a:cubicBezTo>
                  <a:cubicBezTo>
                    <a:pt x="68" y="3744"/>
                    <a:pt x="84" y="3753"/>
                    <a:pt x="105" y="3753"/>
                  </a:cubicBezTo>
                  <a:cubicBezTo>
                    <a:pt x="126" y="3753"/>
                    <a:pt x="151" y="3744"/>
                    <a:pt x="168" y="3728"/>
                  </a:cubicBezTo>
                  <a:lnTo>
                    <a:pt x="568" y="3494"/>
                  </a:lnTo>
                  <a:lnTo>
                    <a:pt x="568" y="4962"/>
                  </a:lnTo>
                  <a:cubicBezTo>
                    <a:pt x="568" y="5196"/>
                    <a:pt x="601" y="5396"/>
                    <a:pt x="668" y="5629"/>
                  </a:cubicBezTo>
                  <a:cubicBezTo>
                    <a:pt x="701" y="5796"/>
                    <a:pt x="768" y="5929"/>
                    <a:pt x="902" y="6029"/>
                  </a:cubicBezTo>
                  <a:cubicBezTo>
                    <a:pt x="1002" y="6130"/>
                    <a:pt x="1135" y="6163"/>
                    <a:pt x="1268" y="6163"/>
                  </a:cubicBezTo>
                  <a:cubicBezTo>
                    <a:pt x="1435" y="6163"/>
                    <a:pt x="1602" y="6096"/>
                    <a:pt x="1735" y="5996"/>
                  </a:cubicBezTo>
                  <a:lnTo>
                    <a:pt x="2269" y="5696"/>
                  </a:lnTo>
                  <a:cubicBezTo>
                    <a:pt x="2336" y="5663"/>
                    <a:pt x="2369" y="5629"/>
                    <a:pt x="2403" y="5562"/>
                  </a:cubicBezTo>
                  <a:cubicBezTo>
                    <a:pt x="2403" y="5496"/>
                    <a:pt x="2436" y="5429"/>
                    <a:pt x="2436" y="5362"/>
                  </a:cubicBezTo>
                  <a:lnTo>
                    <a:pt x="2436" y="4495"/>
                  </a:lnTo>
                  <a:cubicBezTo>
                    <a:pt x="2436" y="4462"/>
                    <a:pt x="2436" y="4395"/>
                    <a:pt x="2403" y="4362"/>
                  </a:cubicBezTo>
                  <a:cubicBezTo>
                    <a:pt x="2386" y="4345"/>
                    <a:pt x="2361" y="4337"/>
                    <a:pt x="2336" y="4337"/>
                  </a:cubicBezTo>
                  <a:cubicBezTo>
                    <a:pt x="2311" y="4337"/>
                    <a:pt x="2286" y="4345"/>
                    <a:pt x="2269" y="4362"/>
                  </a:cubicBezTo>
                  <a:lnTo>
                    <a:pt x="1836" y="4628"/>
                  </a:lnTo>
                  <a:cubicBezTo>
                    <a:pt x="1786" y="4645"/>
                    <a:pt x="1744" y="4653"/>
                    <a:pt x="1710" y="4653"/>
                  </a:cubicBezTo>
                  <a:cubicBezTo>
                    <a:pt x="1677" y="4653"/>
                    <a:pt x="1652" y="4645"/>
                    <a:pt x="1635" y="4628"/>
                  </a:cubicBezTo>
                  <a:cubicBezTo>
                    <a:pt x="1602" y="4528"/>
                    <a:pt x="1569" y="4428"/>
                    <a:pt x="1602" y="4362"/>
                  </a:cubicBezTo>
                  <a:lnTo>
                    <a:pt x="1602" y="2894"/>
                  </a:lnTo>
                  <a:lnTo>
                    <a:pt x="2236" y="2527"/>
                  </a:lnTo>
                  <a:cubicBezTo>
                    <a:pt x="2269" y="2494"/>
                    <a:pt x="2303" y="2460"/>
                    <a:pt x="2336" y="2394"/>
                  </a:cubicBezTo>
                  <a:cubicBezTo>
                    <a:pt x="2369" y="2360"/>
                    <a:pt x="2369" y="2293"/>
                    <a:pt x="2369" y="2227"/>
                  </a:cubicBezTo>
                  <a:lnTo>
                    <a:pt x="2369" y="1326"/>
                  </a:lnTo>
                  <a:cubicBezTo>
                    <a:pt x="2369" y="1293"/>
                    <a:pt x="2369" y="1226"/>
                    <a:pt x="2336" y="1193"/>
                  </a:cubicBezTo>
                  <a:cubicBezTo>
                    <a:pt x="2319" y="1176"/>
                    <a:pt x="2303" y="1168"/>
                    <a:pt x="2286" y="1168"/>
                  </a:cubicBezTo>
                  <a:cubicBezTo>
                    <a:pt x="2269" y="1168"/>
                    <a:pt x="2253" y="1176"/>
                    <a:pt x="2236" y="1193"/>
                  </a:cubicBezTo>
                  <a:lnTo>
                    <a:pt x="1602" y="1560"/>
                  </a:lnTo>
                  <a:lnTo>
                    <a:pt x="1602" y="159"/>
                  </a:lnTo>
                  <a:cubicBezTo>
                    <a:pt x="1602" y="92"/>
                    <a:pt x="1569" y="59"/>
                    <a:pt x="1535" y="25"/>
                  </a:cubicBezTo>
                  <a:cubicBezTo>
                    <a:pt x="1519" y="8"/>
                    <a:pt x="1502" y="0"/>
                    <a:pt x="148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8"/>
            <p:cNvSpPr/>
            <p:nvPr/>
          </p:nvSpPr>
          <p:spPr>
            <a:xfrm>
              <a:off x="7362882" y="1119986"/>
              <a:ext cx="32192" cy="44627"/>
            </a:xfrm>
            <a:custGeom>
              <a:rect b="b" l="l" r="r" t="t"/>
              <a:pathLst>
                <a:path extrusionOk="0" h="2228" w="1603">
                  <a:moveTo>
                    <a:pt x="1546" y="1"/>
                  </a:moveTo>
                  <a:cubicBezTo>
                    <a:pt x="1533" y="1"/>
                    <a:pt x="1519" y="5"/>
                    <a:pt x="1502" y="13"/>
                  </a:cubicBezTo>
                  <a:lnTo>
                    <a:pt x="735" y="447"/>
                  </a:lnTo>
                  <a:cubicBezTo>
                    <a:pt x="701" y="447"/>
                    <a:pt x="668" y="480"/>
                    <a:pt x="635" y="513"/>
                  </a:cubicBezTo>
                  <a:cubicBezTo>
                    <a:pt x="601" y="580"/>
                    <a:pt x="568" y="647"/>
                    <a:pt x="535" y="714"/>
                  </a:cubicBezTo>
                  <a:lnTo>
                    <a:pt x="34" y="2014"/>
                  </a:lnTo>
                  <a:cubicBezTo>
                    <a:pt x="1" y="2048"/>
                    <a:pt x="1" y="2081"/>
                    <a:pt x="1" y="2148"/>
                  </a:cubicBezTo>
                  <a:cubicBezTo>
                    <a:pt x="1" y="2197"/>
                    <a:pt x="19" y="2228"/>
                    <a:pt x="55" y="2228"/>
                  </a:cubicBezTo>
                  <a:cubicBezTo>
                    <a:pt x="68" y="2228"/>
                    <a:pt x="83" y="2224"/>
                    <a:pt x="101" y="2215"/>
                  </a:cubicBezTo>
                  <a:lnTo>
                    <a:pt x="568" y="1948"/>
                  </a:lnTo>
                  <a:cubicBezTo>
                    <a:pt x="635" y="1914"/>
                    <a:pt x="668" y="1848"/>
                    <a:pt x="735" y="1814"/>
                  </a:cubicBezTo>
                  <a:cubicBezTo>
                    <a:pt x="768" y="1748"/>
                    <a:pt x="802" y="1714"/>
                    <a:pt x="802" y="1648"/>
                  </a:cubicBezTo>
                  <a:lnTo>
                    <a:pt x="1569" y="247"/>
                  </a:lnTo>
                  <a:cubicBezTo>
                    <a:pt x="1602" y="213"/>
                    <a:pt x="1602" y="180"/>
                    <a:pt x="1602" y="113"/>
                  </a:cubicBezTo>
                  <a:cubicBezTo>
                    <a:pt x="1602" y="38"/>
                    <a:pt x="1583" y="1"/>
                    <a:pt x="15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8"/>
            <p:cNvSpPr/>
            <p:nvPr/>
          </p:nvSpPr>
          <p:spPr>
            <a:xfrm>
              <a:off x="7405096" y="1131824"/>
              <a:ext cx="56954" cy="102293"/>
            </a:xfrm>
            <a:custGeom>
              <a:rect b="b" l="l" r="r" t="t"/>
              <a:pathLst>
                <a:path extrusionOk="0" h="5107" w="2836">
                  <a:moveTo>
                    <a:pt x="2068" y="1"/>
                  </a:moveTo>
                  <a:cubicBezTo>
                    <a:pt x="2012" y="1"/>
                    <a:pt x="1957" y="9"/>
                    <a:pt x="1902" y="22"/>
                  </a:cubicBezTo>
                  <a:cubicBezTo>
                    <a:pt x="1702" y="56"/>
                    <a:pt x="1502" y="123"/>
                    <a:pt x="1368" y="223"/>
                  </a:cubicBezTo>
                  <a:cubicBezTo>
                    <a:pt x="1168" y="323"/>
                    <a:pt x="968" y="456"/>
                    <a:pt x="801" y="623"/>
                  </a:cubicBezTo>
                  <a:cubicBezTo>
                    <a:pt x="634" y="790"/>
                    <a:pt x="501" y="990"/>
                    <a:pt x="401" y="1157"/>
                  </a:cubicBezTo>
                  <a:cubicBezTo>
                    <a:pt x="267" y="1357"/>
                    <a:pt x="201" y="1557"/>
                    <a:pt x="134" y="1757"/>
                  </a:cubicBezTo>
                  <a:cubicBezTo>
                    <a:pt x="67" y="1957"/>
                    <a:pt x="34" y="2157"/>
                    <a:pt x="34" y="2357"/>
                  </a:cubicBezTo>
                  <a:cubicBezTo>
                    <a:pt x="0" y="2658"/>
                    <a:pt x="67" y="2958"/>
                    <a:pt x="267" y="3191"/>
                  </a:cubicBezTo>
                  <a:cubicBezTo>
                    <a:pt x="372" y="3296"/>
                    <a:pt x="515" y="3348"/>
                    <a:pt x="665" y="3348"/>
                  </a:cubicBezTo>
                  <a:cubicBezTo>
                    <a:pt x="755" y="3348"/>
                    <a:pt x="847" y="3329"/>
                    <a:pt x="934" y="3291"/>
                  </a:cubicBezTo>
                  <a:cubicBezTo>
                    <a:pt x="1101" y="3258"/>
                    <a:pt x="1235" y="3225"/>
                    <a:pt x="1335" y="3158"/>
                  </a:cubicBezTo>
                  <a:cubicBezTo>
                    <a:pt x="1435" y="3125"/>
                    <a:pt x="1502" y="3091"/>
                    <a:pt x="1602" y="3091"/>
                  </a:cubicBezTo>
                  <a:cubicBezTo>
                    <a:pt x="1618" y="3075"/>
                    <a:pt x="1643" y="3066"/>
                    <a:pt x="1668" y="3066"/>
                  </a:cubicBezTo>
                  <a:cubicBezTo>
                    <a:pt x="1693" y="3066"/>
                    <a:pt x="1718" y="3075"/>
                    <a:pt x="1735" y="3091"/>
                  </a:cubicBezTo>
                  <a:cubicBezTo>
                    <a:pt x="1768" y="3125"/>
                    <a:pt x="1802" y="3158"/>
                    <a:pt x="1802" y="3225"/>
                  </a:cubicBezTo>
                  <a:cubicBezTo>
                    <a:pt x="1768" y="3291"/>
                    <a:pt x="1735" y="3392"/>
                    <a:pt x="1668" y="3458"/>
                  </a:cubicBezTo>
                  <a:cubicBezTo>
                    <a:pt x="1602" y="3558"/>
                    <a:pt x="1502" y="3625"/>
                    <a:pt x="1401" y="3692"/>
                  </a:cubicBezTo>
                  <a:cubicBezTo>
                    <a:pt x="1301" y="3725"/>
                    <a:pt x="1235" y="3758"/>
                    <a:pt x="1135" y="3792"/>
                  </a:cubicBezTo>
                  <a:cubicBezTo>
                    <a:pt x="1101" y="3792"/>
                    <a:pt x="1035" y="3792"/>
                    <a:pt x="1001" y="3758"/>
                  </a:cubicBezTo>
                  <a:cubicBezTo>
                    <a:pt x="968" y="3758"/>
                    <a:pt x="968" y="3725"/>
                    <a:pt x="934" y="3692"/>
                  </a:cubicBezTo>
                  <a:lnTo>
                    <a:pt x="834" y="3692"/>
                  </a:lnTo>
                  <a:lnTo>
                    <a:pt x="134" y="4125"/>
                  </a:lnTo>
                  <a:cubicBezTo>
                    <a:pt x="101" y="4159"/>
                    <a:pt x="67" y="4192"/>
                    <a:pt x="34" y="4259"/>
                  </a:cubicBezTo>
                  <a:cubicBezTo>
                    <a:pt x="0" y="4292"/>
                    <a:pt x="0" y="4359"/>
                    <a:pt x="0" y="4426"/>
                  </a:cubicBezTo>
                  <a:cubicBezTo>
                    <a:pt x="0" y="4559"/>
                    <a:pt x="34" y="4692"/>
                    <a:pt x="101" y="4793"/>
                  </a:cubicBezTo>
                  <a:cubicBezTo>
                    <a:pt x="167" y="4926"/>
                    <a:pt x="267" y="4993"/>
                    <a:pt x="367" y="5059"/>
                  </a:cubicBezTo>
                  <a:cubicBezTo>
                    <a:pt x="462" y="5083"/>
                    <a:pt x="556" y="5107"/>
                    <a:pt x="662" y="5107"/>
                  </a:cubicBezTo>
                  <a:cubicBezTo>
                    <a:pt x="706" y="5107"/>
                    <a:pt x="752" y="5103"/>
                    <a:pt x="801" y="5093"/>
                  </a:cubicBezTo>
                  <a:cubicBezTo>
                    <a:pt x="1001" y="5059"/>
                    <a:pt x="1201" y="4993"/>
                    <a:pt x="1368" y="4859"/>
                  </a:cubicBezTo>
                  <a:cubicBezTo>
                    <a:pt x="1602" y="4759"/>
                    <a:pt x="1802" y="4592"/>
                    <a:pt x="1969" y="4426"/>
                  </a:cubicBezTo>
                  <a:cubicBezTo>
                    <a:pt x="2169" y="4225"/>
                    <a:pt x="2302" y="4059"/>
                    <a:pt x="2436" y="3859"/>
                  </a:cubicBezTo>
                  <a:cubicBezTo>
                    <a:pt x="2536" y="3658"/>
                    <a:pt x="2636" y="3458"/>
                    <a:pt x="2702" y="3225"/>
                  </a:cubicBezTo>
                  <a:cubicBezTo>
                    <a:pt x="2769" y="3025"/>
                    <a:pt x="2802" y="2824"/>
                    <a:pt x="2802" y="2624"/>
                  </a:cubicBezTo>
                  <a:cubicBezTo>
                    <a:pt x="2836" y="2357"/>
                    <a:pt x="2736" y="2057"/>
                    <a:pt x="2569" y="1857"/>
                  </a:cubicBezTo>
                  <a:cubicBezTo>
                    <a:pt x="2483" y="1729"/>
                    <a:pt x="2343" y="1669"/>
                    <a:pt x="2165" y="1669"/>
                  </a:cubicBezTo>
                  <a:cubicBezTo>
                    <a:pt x="2066" y="1669"/>
                    <a:pt x="1955" y="1688"/>
                    <a:pt x="1835" y="1724"/>
                  </a:cubicBezTo>
                  <a:lnTo>
                    <a:pt x="1401" y="1890"/>
                  </a:lnTo>
                  <a:lnTo>
                    <a:pt x="1168" y="1957"/>
                  </a:lnTo>
                  <a:cubicBezTo>
                    <a:pt x="1157" y="1968"/>
                    <a:pt x="1142" y="1972"/>
                    <a:pt x="1127" y="1972"/>
                  </a:cubicBezTo>
                  <a:cubicBezTo>
                    <a:pt x="1098" y="1972"/>
                    <a:pt x="1068" y="1957"/>
                    <a:pt x="1068" y="1957"/>
                  </a:cubicBezTo>
                  <a:cubicBezTo>
                    <a:pt x="1035" y="1890"/>
                    <a:pt x="1035" y="1857"/>
                    <a:pt x="1035" y="1824"/>
                  </a:cubicBezTo>
                  <a:cubicBezTo>
                    <a:pt x="1035" y="1724"/>
                    <a:pt x="1068" y="1657"/>
                    <a:pt x="1135" y="1590"/>
                  </a:cubicBezTo>
                  <a:cubicBezTo>
                    <a:pt x="1168" y="1490"/>
                    <a:pt x="1268" y="1457"/>
                    <a:pt x="1335" y="1390"/>
                  </a:cubicBezTo>
                  <a:cubicBezTo>
                    <a:pt x="1401" y="1357"/>
                    <a:pt x="1468" y="1323"/>
                    <a:pt x="1568" y="1323"/>
                  </a:cubicBezTo>
                  <a:cubicBezTo>
                    <a:pt x="1585" y="1307"/>
                    <a:pt x="1610" y="1298"/>
                    <a:pt x="1635" y="1298"/>
                  </a:cubicBezTo>
                  <a:cubicBezTo>
                    <a:pt x="1660" y="1298"/>
                    <a:pt x="1685" y="1307"/>
                    <a:pt x="1702" y="1323"/>
                  </a:cubicBezTo>
                  <a:lnTo>
                    <a:pt x="1802" y="1357"/>
                  </a:lnTo>
                  <a:cubicBezTo>
                    <a:pt x="1802" y="1373"/>
                    <a:pt x="1810" y="1382"/>
                    <a:pt x="1827" y="1382"/>
                  </a:cubicBezTo>
                  <a:cubicBezTo>
                    <a:pt x="1843" y="1382"/>
                    <a:pt x="1868" y="1373"/>
                    <a:pt x="1902" y="1357"/>
                  </a:cubicBezTo>
                  <a:lnTo>
                    <a:pt x="2569" y="956"/>
                  </a:lnTo>
                  <a:cubicBezTo>
                    <a:pt x="2602" y="923"/>
                    <a:pt x="2636" y="890"/>
                    <a:pt x="2669" y="823"/>
                  </a:cubicBezTo>
                  <a:cubicBezTo>
                    <a:pt x="2702" y="756"/>
                    <a:pt x="2702" y="690"/>
                    <a:pt x="2702" y="656"/>
                  </a:cubicBezTo>
                  <a:cubicBezTo>
                    <a:pt x="2702" y="523"/>
                    <a:pt x="2669" y="389"/>
                    <a:pt x="2602" y="256"/>
                  </a:cubicBezTo>
                  <a:cubicBezTo>
                    <a:pt x="2536" y="156"/>
                    <a:pt x="2436" y="89"/>
                    <a:pt x="2302" y="56"/>
                  </a:cubicBezTo>
                  <a:cubicBezTo>
                    <a:pt x="2224" y="17"/>
                    <a:pt x="2146" y="1"/>
                    <a:pt x="20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8"/>
            <p:cNvSpPr/>
            <p:nvPr/>
          </p:nvSpPr>
          <p:spPr>
            <a:xfrm>
              <a:off x="7492856" y="1069631"/>
              <a:ext cx="60970" cy="149504"/>
            </a:xfrm>
            <a:custGeom>
              <a:rect b="b" l="l" r="r" t="t"/>
              <a:pathLst>
                <a:path extrusionOk="0" h="7464" w="3036">
                  <a:moveTo>
                    <a:pt x="1726" y="1977"/>
                  </a:moveTo>
                  <a:cubicBezTo>
                    <a:pt x="1785" y="1977"/>
                    <a:pt x="1835" y="1993"/>
                    <a:pt x="1868" y="2027"/>
                  </a:cubicBezTo>
                  <a:cubicBezTo>
                    <a:pt x="1968" y="2127"/>
                    <a:pt x="2002" y="2260"/>
                    <a:pt x="2035" y="2394"/>
                  </a:cubicBezTo>
                  <a:cubicBezTo>
                    <a:pt x="2035" y="2560"/>
                    <a:pt x="2035" y="2761"/>
                    <a:pt x="2035" y="2927"/>
                  </a:cubicBezTo>
                  <a:cubicBezTo>
                    <a:pt x="2002" y="3127"/>
                    <a:pt x="1935" y="3294"/>
                    <a:pt x="1868" y="3461"/>
                  </a:cubicBezTo>
                  <a:cubicBezTo>
                    <a:pt x="1802" y="3628"/>
                    <a:pt x="1668" y="3795"/>
                    <a:pt x="1535" y="3895"/>
                  </a:cubicBezTo>
                  <a:cubicBezTo>
                    <a:pt x="1451" y="3928"/>
                    <a:pt x="1376" y="3945"/>
                    <a:pt x="1314" y="3945"/>
                  </a:cubicBezTo>
                  <a:cubicBezTo>
                    <a:pt x="1251" y="3945"/>
                    <a:pt x="1201" y="3928"/>
                    <a:pt x="1168" y="3895"/>
                  </a:cubicBezTo>
                  <a:cubicBezTo>
                    <a:pt x="1068" y="3761"/>
                    <a:pt x="1001" y="3628"/>
                    <a:pt x="1001" y="3461"/>
                  </a:cubicBezTo>
                  <a:cubicBezTo>
                    <a:pt x="1001" y="3394"/>
                    <a:pt x="1001" y="3328"/>
                    <a:pt x="1001" y="3261"/>
                  </a:cubicBezTo>
                  <a:lnTo>
                    <a:pt x="1001" y="3027"/>
                  </a:lnTo>
                  <a:cubicBezTo>
                    <a:pt x="1034" y="2827"/>
                    <a:pt x="1068" y="2627"/>
                    <a:pt x="1168" y="2460"/>
                  </a:cubicBezTo>
                  <a:cubicBezTo>
                    <a:pt x="1234" y="2260"/>
                    <a:pt x="1368" y="2127"/>
                    <a:pt x="1535" y="2027"/>
                  </a:cubicBezTo>
                  <a:cubicBezTo>
                    <a:pt x="1601" y="1993"/>
                    <a:pt x="1668" y="1977"/>
                    <a:pt x="1726" y="1977"/>
                  </a:cubicBezTo>
                  <a:close/>
                  <a:moveTo>
                    <a:pt x="2936" y="0"/>
                  </a:moveTo>
                  <a:cubicBezTo>
                    <a:pt x="2911" y="0"/>
                    <a:pt x="2886" y="9"/>
                    <a:pt x="2869" y="25"/>
                  </a:cubicBezTo>
                  <a:lnTo>
                    <a:pt x="2235" y="392"/>
                  </a:lnTo>
                  <a:cubicBezTo>
                    <a:pt x="2168" y="426"/>
                    <a:pt x="2135" y="459"/>
                    <a:pt x="2135" y="526"/>
                  </a:cubicBezTo>
                  <a:cubicBezTo>
                    <a:pt x="2102" y="592"/>
                    <a:pt x="2068" y="659"/>
                    <a:pt x="2068" y="726"/>
                  </a:cubicBezTo>
                  <a:lnTo>
                    <a:pt x="2068" y="893"/>
                  </a:lnTo>
                  <a:cubicBezTo>
                    <a:pt x="2035" y="859"/>
                    <a:pt x="2002" y="792"/>
                    <a:pt x="1968" y="759"/>
                  </a:cubicBezTo>
                  <a:cubicBezTo>
                    <a:pt x="1935" y="726"/>
                    <a:pt x="1868" y="692"/>
                    <a:pt x="1802" y="692"/>
                  </a:cubicBezTo>
                  <a:lnTo>
                    <a:pt x="1601" y="692"/>
                  </a:lnTo>
                  <a:cubicBezTo>
                    <a:pt x="1468" y="726"/>
                    <a:pt x="1368" y="759"/>
                    <a:pt x="1268" y="826"/>
                  </a:cubicBezTo>
                  <a:cubicBezTo>
                    <a:pt x="1101" y="926"/>
                    <a:pt x="934" y="1093"/>
                    <a:pt x="801" y="1226"/>
                  </a:cubicBezTo>
                  <a:cubicBezTo>
                    <a:pt x="634" y="1426"/>
                    <a:pt x="501" y="1626"/>
                    <a:pt x="401" y="1827"/>
                  </a:cubicBezTo>
                  <a:cubicBezTo>
                    <a:pt x="267" y="2060"/>
                    <a:pt x="200" y="2327"/>
                    <a:pt x="134" y="2594"/>
                  </a:cubicBezTo>
                  <a:cubicBezTo>
                    <a:pt x="34" y="2894"/>
                    <a:pt x="0" y="3194"/>
                    <a:pt x="0" y="3528"/>
                  </a:cubicBezTo>
                  <a:lnTo>
                    <a:pt x="0" y="3828"/>
                  </a:lnTo>
                  <a:lnTo>
                    <a:pt x="0" y="4128"/>
                  </a:lnTo>
                  <a:cubicBezTo>
                    <a:pt x="0" y="4395"/>
                    <a:pt x="34" y="4662"/>
                    <a:pt x="134" y="4929"/>
                  </a:cubicBezTo>
                  <a:cubicBezTo>
                    <a:pt x="167" y="5096"/>
                    <a:pt x="267" y="5262"/>
                    <a:pt x="401" y="5396"/>
                  </a:cubicBezTo>
                  <a:cubicBezTo>
                    <a:pt x="482" y="5450"/>
                    <a:pt x="586" y="5505"/>
                    <a:pt x="712" y="5505"/>
                  </a:cubicBezTo>
                  <a:cubicBezTo>
                    <a:pt x="741" y="5505"/>
                    <a:pt x="770" y="5502"/>
                    <a:pt x="801" y="5496"/>
                  </a:cubicBezTo>
                  <a:cubicBezTo>
                    <a:pt x="968" y="5496"/>
                    <a:pt x="1134" y="5429"/>
                    <a:pt x="1268" y="5362"/>
                  </a:cubicBezTo>
                  <a:cubicBezTo>
                    <a:pt x="1368" y="5296"/>
                    <a:pt x="1501" y="5196"/>
                    <a:pt x="1568" y="5129"/>
                  </a:cubicBezTo>
                  <a:cubicBezTo>
                    <a:pt x="1668" y="5062"/>
                    <a:pt x="1735" y="4962"/>
                    <a:pt x="1802" y="4862"/>
                  </a:cubicBezTo>
                  <a:cubicBezTo>
                    <a:pt x="1835" y="4795"/>
                    <a:pt x="1902" y="4729"/>
                    <a:pt x="1935" y="4629"/>
                  </a:cubicBezTo>
                  <a:cubicBezTo>
                    <a:pt x="1968" y="4562"/>
                    <a:pt x="2002" y="4462"/>
                    <a:pt x="2035" y="4395"/>
                  </a:cubicBezTo>
                  <a:lnTo>
                    <a:pt x="2035" y="4995"/>
                  </a:lnTo>
                  <a:cubicBezTo>
                    <a:pt x="2035" y="5196"/>
                    <a:pt x="2002" y="5396"/>
                    <a:pt x="1868" y="5563"/>
                  </a:cubicBezTo>
                  <a:cubicBezTo>
                    <a:pt x="1802" y="5696"/>
                    <a:pt x="1668" y="5829"/>
                    <a:pt x="1501" y="5929"/>
                  </a:cubicBezTo>
                  <a:cubicBezTo>
                    <a:pt x="1368" y="5996"/>
                    <a:pt x="1301" y="5996"/>
                    <a:pt x="1268" y="5996"/>
                  </a:cubicBezTo>
                  <a:cubicBezTo>
                    <a:pt x="1201" y="5963"/>
                    <a:pt x="1168" y="5929"/>
                    <a:pt x="1134" y="5863"/>
                  </a:cubicBezTo>
                  <a:cubicBezTo>
                    <a:pt x="1113" y="5798"/>
                    <a:pt x="1091" y="5761"/>
                    <a:pt x="1052" y="5761"/>
                  </a:cubicBezTo>
                  <a:cubicBezTo>
                    <a:pt x="1030" y="5761"/>
                    <a:pt x="1003" y="5772"/>
                    <a:pt x="968" y="5796"/>
                  </a:cubicBezTo>
                  <a:lnTo>
                    <a:pt x="234" y="6196"/>
                  </a:lnTo>
                  <a:cubicBezTo>
                    <a:pt x="200" y="6230"/>
                    <a:pt x="167" y="6296"/>
                    <a:pt x="134" y="6330"/>
                  </a:cubicBezTo>
                  <a:cubicBezTo>
                    <a:pt x="100" y="6396"/>
                    <a:pt x="100" y="6463"/>
                    <a:pt x="100" y="6530"/>
                  </a:cubicBezTo>
                  <a:cubicBezTo>
                    <a:pt x="100" y="6663"/>
                    <a:pt x="134" y="6797"/>
                    <a:pt x="167" y="6930"/>
                  </a:cubicBezTo>
                  <a:cubicBezTo>
                    <a:pt x="200" y="7097"/>
                    <a:pt x="267" y="7197"/>
                    <a:pt x="367" y="7330"/>
                  </a:cubicBezTo>
                  <a:cubicBezTo>
                    <a:pt x="501" y="7397"/>
                    <a:pt x="634" y="7464"/>
                    <a:pt x="801" y="7464"/>
                  </a:cubicBezTo>
                  <a:cubicBezTo>
                    <a:pt x="1068" y="7464"/>
                    <a:pt x="1301" y="7364"/>
                    <a:pt x="1501" y="7230"/>
                  </a:cubicBezTo>
                  <a:cubicBezTo>
                    <a:pt x="1735" y="7097"/>
                    <a:pt x="1935" y="6930"/>
                    <a:pt x="2135" y="6730"/>
                  </a:cubicBezTo>
                  <a:cubicBezTo>
                    <a:pt x="2335" y="6563"/>
                    <a:pt x="2502" y="6330"/>
                    <a:pt x="2602" y="6096"/>
                  </a:cubicBezTo>
                  <a:cubicBezTo>
                    <a:pt x="2902" y="5563"/>
                    <a:pt x="3036" y="4962"/>
                    <a:pt x="3036" y="4395"/>
                  </a:cubicBezTo>
                  <a:lnTo>
                    <a:pt x="3036" y="159"/>
                  </a:lnTo>
                  <a:cubicBezTo>
                    <a:pt x="3036" y="92"/>
                    <a:pt x="3036" y="59"/>
                    <a:pt x="3002" y="25"/>
                  </a:cubicBezTo>
                  <a:cubicBezTo>
                    <a:pt x="2986" y="9"/>
                    <a:pt x="2961" y="0"/>
                    <a:pt x="29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8"/>
            <p:cNvSpPr/>
            <p:nvPr/>
          </p:nvSpPr>
          <p:spPr>
            <a:xfrm>
              <a:off x="7563868" y="1038725"/>
              <a:ext cx="62316" cy="102253"/>
            </a:xfrm>
            <a:custGeom>
              <a:rect b="b" l="l" r="r" t="t"/>
              <a:pathLst>
                <a:path extrusionOk="0" h="5105" w="3103">
                  <a:moveTo>
                    <a:pt x="1777" y="1455"/>
                  </a:moveTo>
                  <a:cubicBezTo>
                    <a:pt x="1828" y="1455"/>
                    <a:pt x="1871" y="1472"/>
                    <a:pt x="1901" y="1502"/>
                  </a:cubicBezTo>
                  <a:cubicBezTo>
                    <a:pt x="2035" y="1602"/>
                    <a:pt x="2068" y="1768"/>
                    <a:pt x="2068" y="1935"/>
                  </a:cubicBezTo>
                  <a:lnTo>
                    <a:pt x="2068" y="2202"/>
                  </a:lnTo>
                  <a:lnTo>
                    <a:pt x="2068" y="2502"/>
                  </a:lnTo>
                  <a:cubicBezTo>
                    <a:pt x="2068" y="2736"/>
                    <a:pt x="2002" y="2936"/>
                    <a:pt x="1901" y="3103"/>
                  </a:cubicBezTo>
                  <a:cubicBezTo>
                    <a:pt x="1835" y="3303"/>
                    <a:pt x="1701" y="3436"/>
                    <a:pt x="1568" y="3536"/>
                  </a:cubicBezTo>
                  <a:cubicBezTo>
                    <a:pt x="1465" y="3578"/>
                    <a:pt x="1374" y="3606"/>
                    <a:pt x="1305" y="3606"/>
                  </a:cubicBezTo>
                  <a:cubicBezTo>
                    <a:pt x="1262" y="3606"/>
                    <a:pt x="1226" y="3595"/>
                    <a:pt x="1201" y="3570"/>
                  </a:cubicBezTo>
                  <a:cubicBezTo>
                    <a:pt x="1101" y="3436"/>
                    <a:pt x="1034" y="3303"/>
                    <a:pt x="1034" y="3136"/>
                  </a:cubicBezTo>
                  <a:cubicBezTo>
                    <a:pt x="1034" y="3036"/>
                    <a:pt x="1034" y="2936"/>
                    <a:pt x="1034" y="2836"/>
                  </a:cubicBezTo>
                  <a:lnTo>
                    <a:pt x="1034" y="2536"/>
                  </a:lnTo>
                  <a:cubicBezTo>
                    <a:pt x="1034" y="2302"/>
                    <a:pt x="1101" y="2102"/>
                    <a:pt x="1201" y="1935"/>
                  </a:cubicBezTo>
                  <a:cubicBezTo>
                    <a:pt x="1268" y="1768"/>
                    <a:pt x="1401" y="1635"/>
                    <a:pt x="1568" y="1535"/>
                  </a:cubicBezTo>
                  <a:cubicBezTo>
                    <a:pt x="1641" y="1480"/>
                    <a:pt x="1715" y="1455"/>
                    <a:pt x="1777" y="1455"/>
                  </a:cubicBezTo>
                  <a:close/>
                  <a:moveTo>
                    <a:pt x="2168" y="0"/>
                  </a:moveTo>
                  <a:cubicBezTo>
                    <a:pt x="1935" y="0"/>
                    <a:pt x="1735" y="67"/>
                    <a:pt x="1535" y="201"/>
                  </a:cubicBezTo>
                  <a:cubicBezTo>
                    <a:pt x="1301" y="334"/>
                    <a:pt x="1101" y="501"/>
                    <a:pt x="934" y="701"/>
                  </a:cubicBezTo>
                  <a:cubicBezTo>
                    <a:pt x="734" y="934"/>
                    <a:pt x="567" y="1168"/>
                    <a:pt x="434" y="1435"/>
                  </a:cubicBezTo>
                  <a:cubicBezTo>
                    <a:pt x="300" y="1702"/>
                    <a:pt x="200" y="1969"/>
                    <a:pt x="134" y="2269"/>
                  </a:cubicBezTo>
                  <a:cubicBezTo>
                    <a:pt x="67" y="2536"/>
                    <a:pt x="0" y="2802"/>
                    <a:pt x="0" y="3103"/>
                  </a:cubicBezTo>
                  <a:lnTo>
                    <a:pt x="0" y="3436"/>
                  </a:lnTo>
                  <a:lnTo>
                    <a:pt x="0" y="3770"/>
                  </a:lnTo>
                  <a:cubicBezTo>
                    <a:pt x="0" y="4003"/>
                    <a:pt x="67" y="4237"/>
                    <a:pt x="134" y="4470"/>
                  </a:cubicBezTo>
                  <a:cubicBezTo>
                    <a:pt x="200" y="4637"/>
                    <a:pt x="300" y="4804"/>
                    <a:pt x="434" y="4937"/>
                  </a:cubicBezTo>
                  <a:cubicBezTo>
                    <a:pt x="567" y="5037"/>
                    <a:pt x="734" y="5104"/>
                    <a:pt x="934" y="5104"/>
                  </a:cubicBezTo>
                  <a:cubicBezTo>
                    <a:pt x="1134" y="5071"/>
                    <a:pt x="1368" y="5004"/>
                    <a:pt x="1568" y="4871"/>
                  </a:cubicBezTo>
                  <a:cubicBezTo>
                    <a:pt x="1801" y="4737"/>
                    <a:pt x="2002" y="4570"/>
                    <a:pt x="2168" y="4370"/>
                  </a:cubicBezTo>
                  <a:cubicBezTo>
                    <a:pt x="2368" y="4170"/>
                    <a:pt x="2535" y="3937"/>
                    <a:pt x="2669" y="3670"/>
                  </a:cubicBezTo>
                  <a:cubicBezTo>
                    <a:pt x="2802" y="3403"/>
                    <a:pt x="2902" y="3136"/>
                    <a:pt x="2969" y="2836"/>
                  </a:cubicBezTo>
                  <a:cubicBezTo>
                    <a:pt x="3036" y="2569"/>
                    <a:pt x="3069" y="2269"/>
                    <a:pt x="3102" y="2002"/>
                  </a:cubicBezTo>
                  <a:lnTo>
                    <a:pt x="3102" y="1668"/>
                  </a:lnTo>
                  <a:lnTo>
                    <a:pt x="3102" y="1335"/>
                  </a:lnTo>
                  <a:cubicBezTo>
                    <a:pt x="3069" y="1101"/>
                    <a:pt x="3036" y="834"/>
                    <a:pt x="2936" y="601"/>
                  </a:cubicBezTo>
                  <a:cubicBezTo>
                    <a:pt x="2902" y="434"/>
                    <a:pt x="2769" y="267"/>
                    <a:pt x="2635" y="167"/>
                  </a:cubicBezTo>
                  <a:cubicBezTo>
                    <a:pt x="2502" y="34"/>
                    <a:pt x="2335" y="0"/>
                    <a:pt x="21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8"/>
            <p:cNvSpPr/>
            <p:nvPr/>
          </p:nvSpPr>
          <p:spPr>
            <a:xfrm>
              <a:off x="7636888" y="978755"/>
              <a:ext cx="20103" cy="130816"/>
            </a:xfrm>
            <a:custGeom>
              <a:rect b="b" l="l" r="r" t="t"/>
              <a:pathLst>
                <a:path extrusionOk="0" h="6531" w="1001">
                  <a:moveTo>
                    <a:pt x="917" y="1"/>
                  </a:moveTo>
                  <a:cubicBezTo>
                    <a:pt x="901" y="1"/>
                    <a:pt x="884" y="9"/>
                    <a:pt x="867" y="26"/>
                  </a:cubicBezTo>
                  <a:lnTo>
                    <a:pt x="167" y="426"/>
                  </a:lnTo>
                  <a:cubicBezTo>
                    <a:pt x="100" y="459"/>
                    <a:pt x="67" y="526"/>
                    <a:pt x="33" y="559"/>
                  </a:cubicBezTo>
                  <a:cubicBezTo>
                    <a:pt x="0" y="626"/>
                    <a:pt x="0" y="693"/>
                    <a:pt x="0" y="760"/>
                  </a:cubicBezTo>
                  <a:lnTo>
                    <a:pt x="0" y="4496"/>
                  </a:lnTo>
                  <a:cubicBezTo>
                    <a:pt x="0" y="4562"/>
                    <a:pt x="0" y="4596"/>
                    <a:pt x="33" y="4662"/>
                  </a:cubicBezTo>
                  <a:lnTo>
                    <a:pt x="167" y="4662"/>
                  </a:lnTo>
                  <a:lnTo>
                    <a:pt x="867" y="4229"/>
                  </a:lnTo>
                  <a:cubicBezTo>
                    <a:pt x="901" y="4195"/>
                    <a:pt x="934" y="4162"/>
                    <a:pt x="967" y="4095"/>
                  </a:cubicBezTo>
                  <a:cubicBezTo>
                    <a:pt x="1001" y="4029"/>
                    <a:pt x="1001" y="3962"/>
                    <a:pt x="1001" y="3928"/>
                  </a:cubicBezTo>
                  <a:lnTo>
                    <a:pt x="1001" y="159"/>
                  </a:lnTo>
                  <a:cubicBezTo>
                    <a:pt x="1001" y="92"/>
                    <a:pt x="1001" y="59"/>
                    <a:pt x="967" y="26"/>
                  </a:cubicBezTo>
                  <a:cubicBezTo>
                    <a:pt x="951" y="9"/>
                    <a:pt x="934" y="1"/>
                    <a:pt x="917" y="1"/>
                  </a:cubicBezTo>
                  <a:close/>
                  <a:moveTo>
                    <a:pt x="917" y="4737"/>
                  </a:moveTo>
                  <a:cubicBezTo>
                    <a:pt x="901" y="4737"/>
                    <a:pt x="884" y="4746"/>
                    <a:pt x="867" y="4762"/>
                  </a:cubicBezTo>
                  <a:lnTo>
                    <a:pt x="167" y="5196"/>
                  </a:lnTo>
                  <a:cubicBezTo>
                    <a:pt x="100" y="5196"/>
                    <a:pt x="67" y="5263"/>
                    <a:pt x="33" y="5296"/>
                  </a:cubicBezTo>
                  <a:cubicBezTo>
                    <a:pt x="0" y="5363"/>
                    <a:pt x="0" y="5430"/>
                    <a:pt x="0" y="5496"/>
                  </a:cubicBezTo>
                  <a:lnTo>
                    <a:pt x="0" y="6364"/>
                  </a:lnTo>
                  <a:cubicBezTo>
                    <a:pt x="0" y="6430"/>
                    <a:pt x="0" y="6464"/>
                    <a:pt x="33" y="6530"/>
                  </a:cubicBezTo>
                  <a:lnTo>
                    <a:pt x="167" y="6530"/>
                  </a:lnTo>
                  <a:lnTo>
                    <a:pt x="867" y="6097"/>
                  </a:lnTo>
                  <a:cubicBezTo>
                    <a:pt x="901" y="6063"/>
                    <a:pt x="934" y="6030"/>
                    <a:pt x="967" y="5963"/>
                  </a:cubicBezTo>
                  <a:cubicBezTo>
                    <a:pt x="1001" y="5897"/>
                    <a:pt x="1001" y="5830"/>
                    <a:pt x="1001" y="5763"/>
                  </a:cubicBezTo>
                  <a:lnTo>
                    <a:pt x="1001" y="4896"/>
                  </a:lnTo>
                  <a:cubicBezTo>
                    <a:pt x="1001" y="4862"/>
                    <a:pt x="1001" y="4796"/>
                    <a:pt x="967" y="4762"/>
                  </a:cubicBezTo>
                  <a:cubicBezTo>
                    <a:pt x="951" y="4746"/>
                    <a:pt x="934" y="4737"/>
                    <a:pt x="917" y="473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4" name="Google Shape;1554;p8"/>
          <p:cNvSpPr txBox="1"/>
          <p:nvPr>
            <p:ph type="title"/>
          </p:nvPr>
        </p:nvSpPr>
        <p:spPr>
          <a:xfrm>
            <a:off x="523650" y="911550"/>
            <a:ext cx="5519100" cy="24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" sz="7200"/>
              <a:t>Thank You!</a:t>
            </a:r>
            <a:endParaRPr sz="7200"/>
          </a:p>
        </p:txBody>
      </p:sp>
      <p:sp>
        <p:nvSpPr>
          <p:cNvPr id="1555" name="Google Shape;1555;p8"/>
          <p:cNvSpPr txBox="1"/>
          <p:nvPr/>
        </p:nvSpPr>
        <p:spPr>
          <a:xfrm>
            <a:off x="266450" y="4312975"/>
            <a:ext cx="211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ibre Franklin"/>
                <a:ea typeface="Libre Franklin"/>
                <a:cs typeface="Libre Franklin"/>
                <a:sym typeface="Libre Franklin"/>
              </a:rPr>
              <a:t>Team 7</a:t>
            </a:r>
            <a:endParaRPr b="1" sz="20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"/>
          <p:cNvSpPr/>
          <p:nvPr/>
        </p:nvSpPr>
        <p:spPr>
          <a:xfrm flipH="1">
            <a:off x="3990775" y="1423863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"/>
          <p:cNvSpPr/>
          <p:nvPr/>
        </p:nvSpPr>
        <p:spPr>
          <a:xfrm flipH="1">
            <a:off x="6686450" y="1423863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"/>
          <p:cNvSpPr/>
          <p:nvPr/>
        </p:nvSpPr>
        <p:spPr>
          <a:xfrm flipH="1">
            <a:off x="1295100" y="1423863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"/>
          <p:cNvSpPr txBox="1"/>
          <p:nvPr>
            <p:ph idx="17"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512" name="Google Shape;512;p2"/>
          <p:cNvSpPr txBox="1"/>
          <p:nvPr>
            <p:ph type="title"/>
          </p:nvPr>
        </p:nvSpPr>
        <p:spPr>
          <a:xfrm flipH="1">
            <a:off x="620700" y="1491575"/>
            <a:ext cx="10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13" name="Google Shape;513;p2"/>
          <p:cNvSpPr txBox="1"/>
          <p:nvPr>
            <p:ph idx="3" type="subTitle"/>
          </p:nvPr>
        </p:nvSpPr>
        <p:spPr>
          <a:xfrm>
            <a:off x="620700" y="1851575"/>
            <a:ext cx="2159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14" name="Google Shape;514;p2"/>
          <p:cNvSpPr txBox="1"/>
          <p:nvPr>
            <p:ph idx="4" type="subTitle"/>
          </p:nvPr>
        </p:nvSpPr>
        <p:spPr>
          <a:xfrm>
            <a:off x="3342325" y="1851575"/>
            <a:ext cx="2159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515" name="Google Shape;515;p2"/>
          <p:cNvSpPr txBox="1"/>
          <p:nvPr>
            <p:ph idx="5" type="subTitle"/>
          </p:nvPr>
        </p:nvSpPr>
        <p:spPr>
          <a:xfrm>
            <a:off x="6063950" y="1851575"/>
            <a:ext cx="2159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516" name="Google Shape;516;p2"/>
          <p:cNvSpPr txBox="1"/>
          <p:nvPr>
            <p:ph idx="6" type="subTitle"/>
          </p:nvPr>
        </p:nvSpPr>
        <p:spPr>
          <a:xfrm>
            <a:off x="620700" y="3428625"/>
            <a:ext cx="2139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Methodology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7" name="Google Shape;517;p2"/>
          <p:cNvSpPr txBox="1"/>
          <p:nvPr>
            <p:ph idx="7" type="subTitle"/>
          </p:nvPr>
        </p:nvSpPr>
        <p:spPr>
          <a:xfrm>
            <a:off x="3342325" y="3428625"/>
            <a:ext cx="2159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Results &amp; Findings</a:t>
            </a:r>
            <a:endParaRPr/>
          </a:p>
        </p:txBody>
      </p:sp>
      <p:sp>
        <p:nvSpPr>
          <p:cNvPr id="518" name="Google Shape;518;p2"/>
          <p:cNvSpPr txBox="1"/>
          <p:nvPr>
            <p:ph idx="8" type="subTitle"/>
          </p:nvPr>
        </p:nvSpPr>
        <p:spPr>
          <a:xfrm>
            <a:off x="6063950" y="3428625"/>
            <a:ext cx="2159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19" name="Google Shape;519;p2"/>
          <p:cNvSpPr txBox="1"/>
          <p:nvPr>
            <p:ph idx="9" type="title"/>
          </p:nvPr>
        </p:nvSpPr>
        <p:spPr>
          <a:xfrm>
            <a:off x="3342325" y="1491575"/>
            <a:ext cx="10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20" name="Google Shape;520;p2"/>
          <p:cNvSpPr txBox="1"/>
          <p:nvPr>
            <p:ph idx="13" type="title"/>
          </p:nvPr>
        </p:nvSpPr>
        <p:spPr>
          <a:xfrm>
            <a:off x="6063950" y="1491575"/>
            <a:ext cx="10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21" name="Google Shape;521;p2"/>
          <p:cNvSpPr txBox="1"/>
          <p:nvPr>
            <p:ph idx="14" type="title"/>
          </p:nvPr>
        </p:nvSpPr>
        <p:spPr>
          <a:xfrm flipH="1">
            <a:off x="620700" y="3068625"/>
            <a:ext cx="10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22" name="Google Shape;522;p2"/>
          <p:cNvSpPr txBox="1"/>
          <p:nvPr>
            <p:ph idx="15" type="title"/>
          </p:nvPr>
        </p:nvSpPr>
        <p:spPr>
          <a:xfrm>
            <a:off x="3342325" y="3068625"/>
            <a:ext cx="10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23" name="Google Shape;523;p2"/>
          <p:cNvSpPr txBox="1"/>
          <p:nvPr>
            <p:ph idx="16" type="title"/>
          </p:nvPr>
        </p:nvSpPr>
        <p:spPr>
          <a:xfrm>
            <a:off x="6063950" y="3068625"/>
            <a:ext cx="10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24" name="Google Shape;524;p2"/>
          <p:cNvSpPr/>
          <p:nvPr/>
        </p:nvSpPr>
        <p:spPr>
          <a:xfrm flipH="1">
            <a:off x="3990775" y="3003663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"/>
          <p:cNvSpPr/>
          <p:nvPr/>
        </p:nvSpPr>
        <p:spPr>
          <a:xfrm flipH="1">
            <a:off x="6686450" y="3003663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"/>
          <p:cNvSpPr/>
          <p:nvPr/>
        </p:nvSpPr>
        <p:spPr>
          <a:xfrm flipH="1">
            <a:off x="1295100" y="3003663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"/>
          <p:cNvSpPr txBox="1"/>
          <p:nvPr>
            <p:ph idx="3" type="subTitle"/>
          </p:nvPr>
        </p:nvSpPr>
        <p:spPr>
          <a:xfrm>
            <a:off x="646650" y="2143650"/>
            <a:ext cx="21597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/>
              <a:t>- Motivation</a:t>
            </a:r>
            <a:endParaRPr sz="1300"/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 sz="1300"/>
              <a:t>- Workflow</a:t>
            </a:r>
            <a:endParaRPr sz="1300"/>
          </a:p>
        </p:txBody>
      </p:sp>
      <p:sp>
        <p:nvSpPr>
          <p:cNvPr id="528" name="Google Shape;528;p2"/>
          <p:cNvSpPr txBox="1"/>
          <p:nvPr>
            <p:ph idx="3" type="subTitle"/>
          </p:nvPr>
        </p:nvSpPr>
        <p:spPr>
          <a:xfrm>
            <a:off x="3355300" y="2120500"/>
            <a:ext cx="21597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/>
              <a:t>- Description</a:t>
            </a:r>
            <a:endParaRPr sz="1300"/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 sz="1300"/>
              <a:t>- Challenges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">
                <a:solidFill>
                  <a:schemeClr val="dk1"/>
                </a:solidFill>
              </a:rPr>
              <a:t>Introduction - Motivation</a:t>
            </a:r>
            <a:endParaRPr/>
          </a:p>
        </p:txBody>
      </p:sp>
      <p:sp>
        <p:nvSpPr>
          <p:cNvPr id="534" name="Google Shape;534;p3"/>
          <p:cNvSpPr txBox="1"/>
          <p:nvPr>
            <p:ph idx="1" type="body"/>
          </p:nvPr>
        </p:nvSpPr>
        <p:spPr>
          <a:xfrm>
            <a:off x="540000" y="1761925"/>
            <a:ext cx="81000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Online advertisements have a significant influence on the success of a business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Click-through rate (CTR) is commonly used to evaluate ad performance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5" name="Google Shape;535;p3"/>
          <p:cNvGrpSpPr/>
          <p:nvPr/>
        </p:nvGrpSpPr>
        <p:grpSpPr>
          <a:xfrm>
            <a:off x="6207675" y="2966806"/>
            <a:ext cx="2228151" cy="1687264"/>
            <a:chOff x="1007550" y="489775"/>
            <a:chExt cx="5577350" cy="4783850"/>
          </a:xfrm>
        </p:grpSpPr>
        <p:sp>
          <p:nvSpPr>
            <p:cNvPr id="536" name="Google Shape;536;p3"/>
            <p:cNvSpPr/>
            <p:nvPr/>
          </p:nvSpPr>
          <p:spPr>
            <a:xfrm>
              <a:off x="1007550" y="2339400"/>
              <a:ext cx="5577350" cy="2934225"/>
            </a:xfrm>
            <a:custGeom>
              <a:rect b="b" l="l" r="r" t="t"/>
              <a:pathLst>
                <a:path extrusionOk="0" h="117369" w="223094">
                  <a:moveTo>
                    <a:pt x="111547" y="1"/>
                  </a:moveTo>
                  <a:cubicBezTo>
                    <a:pt x="85545" y="1"/>
                    <a:pt x="59543" y="5730"/>
                    <a:pt x="39696" y="17188"/>
                  </a:cubicBezTo>
                  <a:cubicBezTo>
                    <a:pt x="1" y="40138"/>
                    <a:pt x="1" y="77264"/>
                    <a:pt x="39696" y="100181"/>
                  </a:cubicBezTo>
                  <a:cubicBezTo>
                    <a:pt x="59543" y="111639"/>
                    <a:pt x="85545" y="117368"/>
                    <a:pt x="111547" y="117368"/>
                  </a:cubicBezTo>
                  <a:cubicBezTo>
                    <a:pt x="137549" y="117368"/>
                    <a:pt x="163551" y="111639"/>
                    <a:pt x="183398" y="100181"/>
                  </a:cubicBezTo>
                  <a:cubicBezTo>
                    <a:pt x="223093" y="77231"/>
                    <a:pt x="223093" y="40138"/>
                    <a:pt x="183398" y="17188"/>
                  </a:cubicBezTo>
                  <a:cubicBezTo>
                    <a:pt x="163551" y="5730"/>
                    <a:pt x="137549" y="1"/>
                    <a:pt x="11154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1410350" y="3936500"/>
              <a:ext cx="628800" cy="330775"/>
            </a:xfrm>
            <a:custGeom>
              <a:rect b="b" l="l" r="r" t="t"/>
              <a:pathLst>
                <a:path extrusionOk="0" h="13231" w="25152">
                  <a:moveTo>
                    <a:pt x="12604" y="0"/>
                  </a:moveTo>
                  <a:cubicBezTo>
                    <a:pt x="9659" y="0"/>
                    <a:pt x="6712" y="651"/>
                    <a:pt x="4470" y="1939"/>
                  </a:cubicBezTo>
                  <a:cubicBezTo>
                    <a:pt x="0" y="4507"/>
                    <a:pt x="0" y="8710"/>
                    <a:pt x="4470" y="11279"/>
                  </a:cubicBezTo>
                  <a:cubicBezTo>
                    <a:pt x="6705" y="12580"/>
                    <a:pt x="9641" y="13230"/>
                    <a:pt x="12576" y="13230"/>
                  </a:cubicBezTo>
                  <a:cubicBezTo>
                    <a:pt x="15511" y="13230"/>
                    <a:pt x="18447" y="12580"/>
                    <a:pt x="20682" y="11279"/>
                  </a:cubicBezTo>
                  <a:cubicBezTo>
                    <a:pt x="25152" y="8710"/>
                    <a:pt x="25152" y="4507"/>
                    <a:pt x="20682" y="1939"/>
                  </a:cubicBezTo>
                  <a:cubicBezTo>
                    <a:pt x="18454" y="642"/>
                    <a:pt x="15530" y="0"/>
                    <a:pt x="126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3194950" y="3550275"/>
              <a:ext cx="1416050" cy="809350"/>
            </a:xfrm>
            <a:custGeom>
              <a:rect b="b" l="l" r="r" t="t"/>
              <a:pathLst>
                <a:path extrusionOk="0" h="32374" w="56642">
                  <a:moveTo>
                    <a:pt x="51692" y="1"/>
                  </a:moveTo>
                  <a:cubicBezTo>
                    <a:pt x="51179" y="1"/>
                    <a:pt x="50670" y="126"/>
                    <a:pt x="50203" y="376"/>
                  </a:cubicBezTo>
                  <a:lnTo>
                    <a:pt x="835" y="28763"/>
                  </a:lnTo>
                  <a:cubicBezTo>
                    <a:pt x="1" y="29230"/>
                    <a:pt x="1" y="29997"/>
                    <a:pt x="835" y="30497"/>
                  </a:cubicBezTo>
                  <a:lnTo>
                    <a:pt x="3470" y="31998"/>
                  </a:lnTo>
                  <a:cubicBezTo>
                    <a:pt x="3937" y="32249"/>
                    <a:pt x="4445" y="32374"/>
                    <a:pt x="4958" y="32374"/>
                  </a:cubicBezTo>
                  <a:cubicBezTo>
                    <a:pt x="5471" y="32374"/>
                    <a:pt x="5988" y="32249"/>
                    <a:pt x="6472" y="31998"/>
                  </a:cubicBezTo>
                  <a:lnTo>
                    <a:pt x="55807" y="3611"/>
                  </a:lnTo>
                  <a:cubicBezTo>
                    <a:pt x="56641" y="3144"/>
                    <a:pt x="56641" y="2344"/>
                    <a:pt x="55807" y="1877"/>
                  </a:cubicBezTo>
                  <a:lnTo>
                    <a:pt x="53205" y="376"/>
                  </a:lnTo>
                  <a:cubicBezTo>
                    <a:pt x="52722" y="126"/>
                    <a:pt x="52205" y="1"/>
                    <a:pt x="516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4349950" y="2785775"/>
              <a:ext cx="909825" cy="479000"/>
            </a:xfrm>
            <a:custGeom>
              <a:rect b="b" l="l" r="r" t="t"/>
              <a:pathLst>
                <a:path extrusionOk="0" h="19160" w="36393">
                  <a:moveTo>
                    <a:pt x="18197" y="0"/>
                  </a:moveTo>
                  <a:cubicBezTo>
                    <a:pt x="13952" y="0"/>
                    <a:pt x="9707" y="934"/>
                    <a:pt x="6472" y="2802"/>
                  </a:cubicBezTo>
                  <a:cubicBezTo>
                    <a:pt x="0" y="6572"/>
                    <a:pt x="0" y="12609"/>
                    <a:pt x="6472" y="16345"/>
                  </a:cubicBezTo>
                  <a:cubicBezTo>
                    <a:pt x="9714" y="18217"/>
                    <a:pt x="13971" y="19160"/>
                    <a:pt x="18225" y="19160"/>
                  </a:cubicBezTo>
                  <a:cubicBezTo>
                    <a:pt x="22460" y="19160"/>
                    <a:pt x="26693" y="18226"/>
                    <a:pt x="29922" y="16345"/>
                  </a:cubicBezTo>
                  <a:cubicBezTo>
                    <a:pt x="36393" y="12609"/>
                    <a:pt x="36393" y="6572"/>
                    <a:pt x="29922" y="2802"/>
                  </a:cubicBezTo>
                  <a:cubicBezTo>
                    <a:pt x="26686" y="934"/>
                    <a:pt x="22441" y="0"/>
                    <a:pt x="1819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1859825" y="3402675"/>
              <a:ext cx="1627850" cy="933825"/>
            </a:xfrm>
            <a:custGeom>
              <a:rect b="b" l="l" r="r" t="t"/>
              <a:pathLst>
                <a:path extrusionOk="0" h="37353" w="65114">
                  <a:moveTo>
                    <a:pt x="60156" y="0"/>
                  </a:moveTo>
                  <a:cubicBezTo>
                    <a:pt x="59643" y="0"/>
                    <a:pt x="59126" y="125"/>
                    <a:pt x="58643" y="376"/>
                  </a:cubicBezTo>
                  <a:lnTo>
                    <a:pt x="801" y="33766"/>
                  </a:lnTo>
                  <a:cubicBezTo>
                    <a:pt x="1" y="34233"/>
                    <a:pt x="1" y="35000"/>
                    <a:pt x="801" y="35501"/>
                  </a:cubicBezTo>
                  <a:lnTo>
                    <a:pt x="3437" y="37002"/>
                  </a:lnTo>
                  <a:cubicBezTo>
                    <a:pt x="3904" y="37235"/>
                    <a:pt x="4421" y="37352"/>
                    <a:pt x="4938" y="37352"/>
                  </a:cubicBezTo>
                  <a:cubicBezTo>
                    <a:pt x="5455" y="37352"/>
                    <a:pt x="5972" y="37235"/>
                    <a:pt x="6439" y="37002"/>
                  </a:cubicBezTo>
                  <a:lnTo>
                    <a:pt x="64280" y="3611"/>
                  </a:lnTo>
                  <a:cubicBezTo>
                    <a:pt x="65114" y="3144"/>
                    <a:pt x="65114" y="2344"/>
                    <a:pt x="64280" y="1877"/>
                  </a:cubicBezTo>
                  <a:lnTo>
                    <a:pt x="61645" y="376"/>
                  </a:lnTo>
                  <a:cubicBezTo>
                    <a:pt x="61178" y="125"/>
                    <a:pt x="60669" y="0"/>
                    <a:pt x="601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2264300" y="3599275"/>
              <a:ext cx="1416025" cy="808925"/>
            </a:xfrm>
            <a:custGeom>
              <a:rect b="b" l="l" r="r" t="t"/>
              <a:pathLst>
                <a:path extrusionOk="0" h="32357" w="56641">
                  <a:moveTo>
                    <a:pt x="51683" y="0"/>
                  </a:moveTo>
                  <a:cubicBezTo>
                    <a:pt x="51170" y="0"/>
                    <a:pt x="50653" y="117"/>
                    <a:pt x="50169" y="350"/>
                  </a:cubicBezTo>
                  <a:lnTo>
                    <a:pt x="834" y="28771"/>
                  </a:lnTo>
                  <a:cubicBezTo>
                    <a:pt x="0" y="29238"/>
                    <a:pt x="0" y="30005"/>
                    <a:pt x="834" y="30472"/>
                  </a:cubicBezTo>
                  <a:lnTo>
                    <a:pt x="3436" y="32006"/>
                  </a:lnTo>
                  <a:cubicBezTo>
                    <a:pt x="3903" y="32240"/>
                    <a:pt x="4420" y="32357"/>
                    <a:pt x="4937" y="32357"/>
                  </a:cubicBezTo>
                  <a:cubicBezTo>
                    <a:pt x="5454" y="32357"/>
                    <a:pt x="5971" y="32240"/>
                    <a:pt x="6438" y="32006"/>
                  </a:cubicBezTo>
                  <a:lnTo>
                    <a:pt x="55807" y="3620"/>
                  </a:lnTo>
                  <a:cubicBezTo>
                    <a:pt x="56640" y="3119"/>
                    <a:pt x="56640" y="2352"/>
                    <a:pt x="55807" y="1885"/>
                  </a:cubicBezTo>
                  <a:lnTo>
                    <a:pt x="53171" y="350"/>
                  </a:lnTo>
                  <a:cubicBezTo>
                    <a:pt x="52704" y="117"/>
                    <a:pt x="52196" y="0"/>
                    <a:pt x="516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4559250" y="3281950"/>
              <a:ext cx="1722925" cy="994900"/>
            </a:xfrm>
            <a:custGeom>
              <a:rect b="b" l="l" r="r" t="t"/>
              <a:pathLst>
                <a:path extrusionOk="0" h="39796" w="68917">
                  <a:moveTo>
                    <a:pt x="34459" y="1"/>
                  </a:moveTo>
                  <a:cubicBezTo>
                    <a:pt x="15412" y="1"/>
                    <a:pt x="1" y="8907"/>
                    <a:pt x="1" y="19882"/>
                  </a:cubicBezTo>
                  <a:cubicBezTo>
                    <a:pt x="1" y="30890"/>
                    <a:pt x="15412" y="39796"/>
                    <a:pt x="34459" y="39796"/>
                  </a:cubicBezTo>
                  <a:cubicBezTo>
                    <a:pt x="53506" y="39796"/>
                    <a:pt x="68917" y="30890"/>
                    <a:pt x="68917" y="19882"/>
                  </a:cubicBezTo>
                  <a:cubicBezTo>
                    <a:pt x="68917" y="8907"/>
                    <a:pt x="53506" y="1"/>
                    <a:pt x="344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5323975" y="1113750"/>
              <a:ext cx="372800" cy="216000"/>
            </a:xfrm>
            <a:custGeom>
              <a:rect b="b" l="l" r="r" t="t"/>
              <a:pathLst>
                <a:path extrusionOk="0" h="8640" w="14912">
                  <a:moveTo>
                    <a:pt x="701" y="0"/>
                  </a:moveTo>
                  <a:lnTo>
                    <a:pt x="0" y="434"/>
                  </a:lnTo>
                  <a:lnTo>
                    <a:pt x="14211" y="8640"/>
                  </a:lnTo>
                  <a:lnTo>
                    <a:pt x="14911" y="8206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5341475" y="760150"/>
              <a:ext cx="337775" cy="548750"/>
            </a:xfrm>
            <a:custGeom>
              <a:rect b="b" l="l" r="r" t="t"/>
              <a:pathLst>
                <a:path extrusionOk="0" h="21950" w="13511">
                  <a:moveTo>
                    <a:pt x="1" y="1"/>
                  </a:moveTo>
                  <a:lnTo>
                    <a:pt x="1" y="14144"/>
                  </a:lnTo>
                  <a:lnTo>
                    <a:pt x="13511" y="21950"/>
                  </a:lnTo>
                  <a:lnTo>
                    <a:pt x="13511" y="78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5291450" y="693450"/>
              <a:ext cx="421150" cy="692175"/>
            </a:xfrm>
            <a:custGeom>
              <a:rect b="b" l="l" r="r" t="t"/>
              <a:pathLst>
                <a:path extrusionOk="0" h="27687" w="16846">
                  <a:moveTo>
                    <a:pt x="1301" y="2268"/>
                  </a:moveTo>
                  <a:lnTo>
                    <a:pt x="15512" y="10474"/>
                  </a:lnTo>
                  <a:lnTo>
                    <a:pt x="15512" y="25452"/>
                  </a:lnTo>
                  <a:lnTo>
                    <a:pt x="1301" y="17246"/>
                  </a:lnTo>
                  <a:lnTo>
                    <a:pt x="1301" y="2268"/>
                  </a:lnTo>
                  <a:close/>
                  <a:moveTo>
                    <a:pt x="0" y="0"/>
                  </a:moveTo>
                  <a:lnTo>
                    <a:pt x="0" y="17980"/>
                  </a:lnTo>
                  <a:lnTo>
                    <a:pt x="16846" y="27687"/>
                  </a:lnTo>
                  <a:lnTo>
                    <a:pt x="16846" y="9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5323975" y="750150"/>
              <a:ext cx="17525" cy="374450"/>
            </a:xfrm>
            <a:custGeom>
              <a:rect b="b" l="l" r="r" t="t"/>
              <a:pathLst>
                <a:path extrusionOk="0" h="14978" w="701">
                  <a:moveTo>
                    <a:pt x="0" y="0"/>
                  </a:moveTo>
                  <a:lnTo>
                    <a:pt x="0" y="14978"/>
                  </a:lnTo>
                  <a:lnTo>
                    <a:pt x="701" y="14544"/>
                  </a:lnTo>
                  <a:lnTo>
                    <a:pt x="701" y="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5291450" y="683425"/>
              <a:ext cx="438675" cy="252700"/>
            </a:xfrm>
            <a:custGeom>
              <a:rect b="b" l="l" r="r" t="t"/>
              <a:pathLst>
                <a:path extrusionOk="0" h="10108" w="17547">
                  <a:moveTo>
                    <a:pt x="701" y="1"/>
                  </a:moveTo>
                  <a:lnTo>
                    <a:pt x="0" y="401"/>
                  </a:lnTo>
                  <a:lnTo>
                    <a:pt x="16846" y="10108"/>
                  </a:lnTo>
                  <a:lnTo>
                    <a:pt x="17546" y="9708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5712575" y="926100"/>
              <a:ext cx="17550" cy="459525"/>
            </a:xfrm>
            <a:custGeom>
              <a:rect b="b" l="l" r="r" t="t"/>
              <a:pathLst>
                <a:path extrusionOk="0" h="18381" w="702">
                  <a:moveTo>
                    <a:pt x="701" y="1"/>
                  </a:moveTo>
                  <a:lnTo>
                    <a:pt x="1" y="401"/>
                  </a:lnTo>
                  <a:lnTo>
                    <a:pt x="1" y="18381"/>
                  </a:lnTo>
                  <a:lnTo>
                    <a:pt x="701" y="17980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5354825" y="903600"/>
              <a:ext cx="311925" cy="379450"/>
            </a:xfrm>
            <a:custGeom>
              <a:rect b="b" l="l" r="r" t="t"/>
              <a:pathLst>
                <a:path extrusionOk="0" h="15178" w="12477">
                  <a:moveTo>
                    <a:pt x="3803" y="0"/>
                  </a:moveTo>
                  <a:lnTo>
                    <a:pt x="1" y="4403"/>
                  </a:lnTo>
                  <a:lnTo>
                    <a:pt x="1" y="7972"/>
                  </a:lnTo>
                  <a:lnTo>
                    <a:pt x="12476" y="15178"/>
                  </a:lnTo>
                  <a:lnTo>
                    <a:pt x="12476" y="11575"/>
                  </a:lnTo>
                  <a:lnTo>
                    <a:pt x="9341" y="4403"/>
                  </a:lnTo>
                  <a:lnTo>
                    <a:pt x="7406" y="6204"/>
                  </a:lnTo>
                  <a:lnTo>
                    <a:pt x="8106" y="9207"/>
                  </a:lnTo>
                  <a:lnTo>
                    <a:pt x="380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5519950" y="923000"/>
              <a:ext cx="45875" cy="59625"/>
            </a:xfrm>
            <a:custGeom>
              <a:rect b="b" l="l" r="r" t="t"/>
              <a:pathLst>
                <a:path extrusionOk="0" h="2385" w="1835">
                  <a:moveTo>
                    <a:pt x="519" y="0"/>
                  </a:moveTo>
                  <a:cubicBezTo>
                    <a:pt x="206" y="0"/>
                    <a:pt x="0" y="252"/>
                    <a:pt x="0" y="658"/>
                  </a:cubicBezTo>
                  <a:cubicBezTo>
                    <a:pt x="34" y="1292"/>
                    <a:pt x="367" y="1893"/>
                    <a:pt x="934" y="2260"/>
                  </a:cubicBezTo>
                  <a:cubicBezTo>
                    <a:pt x="1076" y="2345"/>
                    <a:pt x="1210" y="2384"/>
                    <a:pt x="1329" y="2384"/>
                  </a:cubicBezTo>
                  <a:cubicBezTo>
                    <a:pt x="1630" y="2384"/>
                    <a:pt x="1835" y="2132"/>
                    <a:pt x="1835" y="1726"/>
                  </a:cubicBezTo>
                  <a:cubicBezTo>
                    <a:pt x="1802" y="1059"/>
                    <a:pt x="1468" y="492"/>
                    <a:pt x="934" y="125"/>
                  </a:cubicBezTo>
                  <a:cubicBezTo>
                    <a:pt x="783" y="40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5323975" y="1679150"/>
              <a:ext cx="372800" cy="215175"/>
            </a:xfrm>
            <a:custGeom>
              <a:rect b="b" l="l" r="r" t="t"/>
              <a:pathLst>
                <a:path extrusionOk="0" h="8607" w="14912">
                  <a:moveTo>
                    <a:pt x="701" y="0"/>
                  </a:moveTo>
                  <a:lnTo>
                    <a:pt x="0" y="401"/>
                  </a:lnTo>
                  <a:lnTo>
                    <a:pt x="14211" y="8606"/>
                  </a:lnTo>
                  <a:lnTo>
                    <a:pt x="14911" y="8206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5341475" y="1325550"/>
              <a:ext cx="337775" cy="548750"/>
            </a:xfrm>
            <a:custGeom>
              <a:rect b="b" l="l" r="r" t="t"/>
              <a:pathLst>
                <a:path extrusionOk="0" h="21950" w="13511">
                  <a:moveTo>
                    <a:pt x="1" y="1"/>
                  </a:moveTo>
                  <a:lnTo>
                    <a:pt x="1" y="14144"/>
                  </a:lnTo>
                  <a:lnTo>
                    <a:pt x="13511" y="21950"/>
                  </a:lnTo>
                  <a:lnTo>
                    <a:pt x="13511" y="77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5291450" y="1258000"/>
              <a:ext cx="421150" cy="693025"/>
            </a:xfrm>
            <a:custGeom>
              <a:rect b="b" l="l" r="r" t="t"/>
              <a:pathLst>
                <a:path extrusionOk="0" h="27721" w="16846">
                  <a:moveTo>
                    <a:pt x="1301" y="2269"/>
                  </a:moveTo>
                  <a:lnTo>
                    <a:pt x="15512" y="10508"/>
                  </a:lnTo>
                  <a:lnTo>
                    <a:pt x="15512" y="25452"/>
                  </a:lnTo>
                  <a:lnTo>
                    <a:pt x="1301" y="17247"/>
                  </a:lnTo>
                  <a:lnTo>
                    <a:pt x="1301" y="2269"/>
                  </a:lnTo>
                  <a:close/>
                  <a:moveTo>
                    <a:pt x="0" y="1"/>
                  </a:moveTo>
                  <a:lnTo>
                    <a:pt x="0" y="18014"/>
                  </a:lnTo>
                  <a:lnTo>
                    <a:pt x="16846" y="27721"/>
                  </a:lnTo>
                  <a:lnTo>
                    <a:pt x="16846" y="97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5323975" y="1314725"/>
              <a:ext cx="17525" cy="374450"/>
            </a:xfrm>
            <a:custGeom>
              <a:rect b="b" l="l" r="r" t="t"/>
              <a:pathLst>
                <a:path extrusionOk="0" h="14978" w="701">
                  <a:moveTo>
                    <a:pt x="0" y="0"/>
                  </a:moveTo>
                  <a:lnTo>
                    <a:pt x="0" y="14978"/>
                  </a:lnTo>
                  <a:lnTo>
                    <a:pt x="701" y="14577"/>
                  </a:lnTo>
                  <a:lnTo>
                    <a:pt x="701" y="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5291450" y="1248000"/>
              <a:ext cx="438675" cy="253550"/>
            </a:xfrm>
            <a:custGeom>
              <a:rect b="b" l="l" r="r" t="t"/>
              <a:pathLst>
                <a:path extrusionOk="0" h="10142" w="17547">
                  <a:moveTo>
                    <a:pt x="701" y="1"/>
                  </a:moveTo>
                  <a:lnTo>
                    <a:pt x="0" y="401"/>
                  </a:lnTo>
                  <a:lnTo>
                    <a:pt x="16846" y="10141"/>
                  </a:lnTo>
                  <a:lnTo>
                    <a:pt x="17546" y="9741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5712575" y="1491500"/>
              <a:ext cx="17550" cy="459525"/>
            </a:xfrm>
            <a:custGeom>
              <a:rect b="b" l="l" r="r" t="t"/>
              <a:pathLst>
                <a:path extrusionOk="0" h="18381" w="702">
                  <a:moveTo>
                    <a:pt x="701" y="1"/>
                  </a:moveTo>
                  <a:lnTo>
                    <a:pt x="1" y="401"/>
                  </a:lnTo>
                  <a:lnTo>
                    <a:pt x="1" y="18381"/>
                  </a:lnTo>
                  <a:lnTo>
                    <a:pt x="701" y="17980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5354825" y="1469000"/>
              <a:ext cx="311925" cy="379450"/>
            </a:xfrm>
            <a:custGeom>
              <a:rect b="b" l="l" r="r" t="t"/>
              <a:pathLst>
                <a:path extrusionOk="0" h="15178" w="12477">
                  <a:moveTo>
                    <a:pt x="3803" y="0"/>
                  </a:moveTo>
                  <a:lnTo>
                    <a:pt x="1" y="4370"/>
                  </a:lnTo>
                  <a:lnTo>
                    <a:pt x="1" y="7973"/>
                  </a:lnTo>
                  <a:lnTo>
                    <a:pt x="12476" y="15178"/>
                  </a:lnTo>
                  <a:lnTo>
                    <a:pt x="12476" y="11575"/>
                  </a:lnTo>
                  <a:lnTo>
                    <a:pt x="9341" y="4370"/>
                  </a:lnTo>
                  <a:lnTo>
                    <a:pt x="7406" y="6171"/>
                  </a:lnTo>
                  <a:lnTo>
                    <a:pt x="8106" y="9207"/>
                  </a:lnTo>
                  <a:lnTo>
                    <a:pt x="380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5519950" y="1488250"/>
              <a:ext cx="45875" cy="59925"/>
            </a:xfrm>
            <a:custGeom>
              <a:rect b="b" l="l" r="r" t="t"/>
              <a:pathLst>
                <a:path extrusionOk="0" h="2397" w="1835">
                  <a:moveTo>
                    <a:pt x="504" y="0"/>
                  </a:moveTo>
                  <a:cubicBezTo>
                    <a:pt x="199" y="0"/>
                    <a:pt x="0" y="241"/>
                    <a:pt x="0" y="665"/>
                  </a:cubicBezTo>
                  <a:cubicBezTo>
                    <a:pt x="34" y="1298"/>
                    <a:pt x="367" y="1899"/>
                    <a:pt x="934" y="2266"/>
                  </a:cubicBezTo>
                  <a:cubicBezTo>
                    <a:pt x="1082" y="2354"/>
                    <a:pt x="1221" y="2396"/>
                    <a:pt x="1343" y="2396"/>
                  </a:cubicBezTo>
                  <a:cubicBezTo>
                    <a:pt x="1636" y="2396"/>
                    <a:pt x="1835" y="2155"/>
                    <a:pt x="1835" y="1732"/>
                  </a:cubicBezTo>
                  <a:cubicBezTo>
                    <a:pt x="1802" y="1098"/>
                    <a:pt x="1468" y="498"/>
                    <a:pt x="934" y="131"/>
                  </a:cubicBezTo>
                  <a:cubicBezTo>
                    <a:pt x="777" y="42"/>
                    <a:pt x="631" y="0"/>
                    <a:pt x="50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4448350" y="2556025"/>
              <a:ext cx="105100" cy="466600"/>
            </a:xfrm>
            <a:custGeom>
              <a:rect b="b" l="l" r="r" t="t"/>
              <a:pathLst>
                <a:path extrusionOk="0" h="18664" w="4204">
                  <a:moveTo>
                    <a:pt x="3357" y="0"/>
                  </a:moveTo>
                  <a:cubicBezTo>
                    <a:pt x="3153" y="0"/>
                    <a:pt x="2953" y="50"/>
                    <a:pt x="2769" y="150"/>
                  </a:cubicBezTo>
                  <a:cubicBezTo>
                    <a:pt x="2602" y="217"/>
                    <a:pt x="2502" y="351"/>
                    <a:pt x="2502" y="484"/>
                  </a:cubicBezTo>
                  <a:lnTo>
                    <a:pt x="0" y="18330"/>
                  </a:lnTo>
                  <a:cubicBezTo>
                    <a:pt x="0" y="18430"/>
                    <a:pt x="67" y="18530"/>
                    <a:pt x="167" y="18564"/>
                  </a:cubicBezTo>
                  <a:cubicBezTo>
                    <a:pt x="301" y="18630"/>
                    <a:pt x="442" y="18664"/>
                    <a:pt x="584" y="18664"/>
                  </a:cubicBezTo>
                  <a:cubicBezTo>
                    <a:pt x="726" y="18664"/>
                    <a:pt x="868" y="18630"/>
                    <a:pt x="1001" y="18564"/>
                  </a:cubicBezTo>
                  <a:cubicBezTo>
                    <a:pt x="1101" y="18530"/>
                    <a:pt x="1168" y="18430"/>
                    <a:pt x="1168" y="18330"/>
                  </a:cubicBezTo>
                  <a:lnTo>
                    <a:pt x="4203" y="484"/>
                  </a:lnTo>
                  <a:cubicBezTo>
                    <a:pt x="4170" y="351"/>
                    <a:pt x="4103" y="217"/>
                    <a:pt x="3970" y="150"/>
                  </a:cubicBezTo>
                  <a:cubicBezTo>
                    <a:pt x="3770" y="50"/>
                    <a:pt x="3561" y="0"/>
                    <a:pt x="335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5051275" y="2556025"/>
              <a:ext cx="105100" cy="466600"/>
            </a:xfrm>
            <a:custGeom>
              <a:rect b="b" l="l" r="r" t="t"/>
              <a:pathLst>
                <a:path extrusionOk="0" h="18664" w="4204">
                  <a:moveTo>
                    <a:pt x="835" y="0"/>
                  </a:moveTo>
                  <a:cubicBezTo>
                    <a:pt x="626" y="0"/>
                    <a:pt x="418" y="50"/>
                    <a:pt x="234" y="150"/>
                  </a:cubicBezTo>
                  <a:cubicBezTo>
                    <a:pt x="101" y="217"/>
                    <a:pt x="1" y="351"/>
                    <a:pt x="1" y="484"/>
                  </a:cubicBezTo>
                  <a:lnTo>
                    <a:pt x="3003" y="18330"/>
                  </a:lnTo>
                  <a:cubicBezTo>
                    <a:pt x="3036" y="18430"/>
                    <a:pt x="3103" y="18530"/>
                    <a:pt x="3170" y="18564"/>
                  </a:cubicBezTo>
                  <a:cubicBezTo>
                    <a:pt x="3303" y="18630"/>
                    <a:pt x="3445" y="18664"/>
                    <a:pt x="3587" y="18664"/>
                  </a:cubicBezTo>
                  <a:cubicBezTo>
                    <a:pt x="3728" y="18664"/>
                    <a:pt x="3870" y="18630"/>
                    <a:pt x="4003" y="18564"/>
                  </a:cubicBezTo>
                  <a:cubicBezTo>
                    <a:pt x="4104" y="18530"/>
                    <a:pt x="4170" y="18430"/>
                    <a:pt x="4204" y="18330"/>
                  </a:cubicBezTo>
                  <a:lnTo>
                    <a:pt x="1702" y="484"/>
                  </a:lnTo>
                  <a:cubicBezTo>
                    <a:pt x="1668" y="351"/>
                    <a:pt x="1568" y="217"/>
                    <a:pt x="1435" y="150"/>
                  </a:cubicBezTo>
                  <a:cubicBezTo>
                    <a:pt x="1252" y="50"/>
                    <a:pt x="1043" y="0"/>
                    <a:pt x="8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4783575" y="2590000"/>
              <a:ext cx="42575" cy="551050"/>
            </a:xfrm>
            <a:custGeom>
              <a:rect b="b" l="l" r="r" t="t"/>
              <a:pathLst>
                <a:path extrusionOk="0" h="22042" w="1703">
                  <a:moveTo>
                    <a:pt x="847" y="1"/>
                  </a:moveTo>
                  <a:cubicBezTo>
                    <a:pt x="643" y="1"/>
                    <a:pt x="435" y="42"/>
                    <a:pt x="234" y="126"/>
                  </a:cubicBezTo>
                  <a:cubicBezTo>
                    <a:pt x="101" y="192"/>
                    <a:pt x="1" y="326"/>
                    <a:pt x="1" y="493"/>
                  </a:cubicBezTo>
                  <a:lnTo>
                    <a:pt x="234" y="21708"/>
                  </a:lnTo>
                  <a:cubicBezTo>
                    <a:pt x="268" y="21808"/>
                    <a:pt x="335" y="21908"/>
                    <a:pt x="435" y="21941"/>
                  </a:cubicBezTo>
                  <a:cubicBezTo>
                    <a:pt x="568" y="22008"/>
                    <a:pt x="710" y="22041"/>
                    <a:pt x="852" y="22041"/>
                  </a:cubicBezTo>
                  <a:cubicBezTo>
                    <a:pt x="993" y="22041"/>
                    <a:pt x="1135" y="22008"/>
                    <a:pt x="1269" y="21941"/>
                  </a:cubicBezTo>
                  <a:cubicBezTo>
                    <a:pt x="1369" y="21908"/>
                    <a:pt x="1435" y="21808"/>
                    <a:pt x="1435" y="21708"/>
                  </a:cubicBezTo>
                  <a:lnTo>
                    <a:pt x="1702" y="493"/>
                  </a:lnTo>
                  <a:cubicBezTo>
                    <a:pt x="1669" y="326"/>
                    <a:pt x="1602" y="192"/>
                    <a:pt x="1435" y="126"/>
                  </a:cubicBezTo>
                  <a:cubicBezTo>
                    <a:pt x="1252" y="42"/>
                    <a:pt x="1052" y="1"/>
                    <a:pt x="84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4425000" y="2201800"/>
              <a:ext cx="760575" cy="466825"/>
            </a:xfrm>
            <a:custGeom>
              <a:rect b="b" l="l" r="r" t="t"/>
              <a:pathLst>
                <a:path extrusionOk="0" h="18673" w="30423">
                  <a:moveTo>
                    <a:pt x="15211" y="1"/>
                  </a:moveTo>
                  <a:cubicBezTo>
                    <a:pt x="11325" y="1"/>
                    <a:pt x="7439" y="860"/>
                    <a:pt x="4470" y="2578"/>
                  </a:cubicBezTo>
                  <a:cubicBezTo>
                    <a:pt x="1501" y="4279"/>
                    <a:pt x="0" y="6547"/>
                    <a:pt x="0" y="8782"/>
                  </a:cubicBezTo>
                  <a:lnTo>
                    <a:pt x="0" y="9983"/>
                  </a:lnTo>
                  <a:cubicBezTo>
                    <a:pt x="34" y="12218"/>
                    <a:pt x="1535" y="14420"/>
                    <a:pt x="4470" y="16121"/>
                  </a:cubicBezTo>
                  <a:cubicBezTo>
                    <a:pt x="7439" y="17822"/>
                    <a:pt x="11334" y="18673"/>
                    <a:pt x="15228" y="18673"/>
                  </a:cubicBezTo>
                  <a:cubicBezTo>
                    <a:pt x="19122" y="18673"/>
                    <a:pt x="23017" y="17822"/>
                    <a:pt x="25986" y="16121"/>
                  </a:cubicBezTo>
                  <a:cubicBezTo>
                    <a:pt x="28888" y="14420"/>
                    <a:pt x="30389" y="12218"/>
                    <a:pt x="30422" y="9983"/>
                  </a:cubicBezTo>
                  <a:lnTo>
                    <a:pt x="30389" y="8782"/>
                  </a:lnTo>
                  <a:cubicBezTo>
                    <a:pt x="30389" y="6547"/>
                    <a:pt x="28921" y="4279"/>
                    <a:pt x="25952" y="2578"/>
                  </a:cubicBezTo>
                  <a:cubicBezTo>
                    <a:pt x="22983" y="860"/>
                    <a:pt x="19097" y="1"/>
                    <a:pt x="152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4425000" y="2201800"/>
              <a:ext cx="760575" cy="466825"/>
            </a:xfrm>
            <a:custGeom>
              <a:rect b="b" l="l" r="r" t="t"/>
              <a:pathLst>
                <a:path extrusionOk="0" h="18673" w="30423">
                  <a:moveTo>
                    <a:pt x="15211" y="1"/>
                  </a:moveTo>
                  <a:cubicBezTo>
                    <a:pt x="11325" y="1"/>
                    <a:pt x="7439" y="860"/>
                    <a:pt x="4470" y="2578"/>
                  </a:cubicBezTo>
                  <a:cubicBezTo>
                    <a:pt x="1501" y="4279"/>
                    <a:pt x="0" y="6547"/>
                    <a:pt x="0" y="8782"/>
                  </a:cubicBezTo>
                  <a:lnTo>
                    <a:pt x="0" y="9983"/>
                  </a:lnTo>
                  <a:cubicBezTo>
                    <a:pt x="34" y="12218"/>
                    <a:pt x="1535" y="14420"/>
                    <a:pt x="4470" y="16121"/>
                  </a:cubicBezTo>
                  <a:cubicBezTo>
                    <a:pt x="7439" y="17822"/>
                    <a:pt x="11334" y="18673"/>
                    <a:pt x="15228" y="18673"/>
                  </a:cubicBezTo>
                  <a:cubicBezTo>
                    <a:pt x="19122" y="18673"/>
                    <a:pt x="23017" y="17822"/>
                    <a:pt x="25986" y="16121"/>
                  </a:cubicBezTo>
                  <a:cubicBezTo>
                    <a:pt x="28888" y="14420"/>
                    <a:pt x="30389" y="12218"/>
                    <a:pt x="30422" y="9983"/>
                  </a:cubicBezTo>
                  <a:lnTo>
                    <a:pt x="30389" y="8782"/>
                  </a:lnTo>
                  <a:cubicBezTo>
                    <a:pt x="30389" y="6547"/>
                    <a:pt x="28921" y="4279"/>
                    <a:pt x="25952" y="2578"/>
                  </a:cubicBezTo>
                  <a:cubicBezTo>
                    <a:pt x="22983" y="860"/>
                    <a:pt x="19097" y="1"/>
                    <a:pt x="15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4388300" y="2201800"/>
              <a:ext cx="833950" cy="439100"/>
            </a:xfrm>
            <a:custGeom>
              <a:rect b="b" l="l" r="r" t="t"/>
              <a:pathLst>
                <a:path extrusionOk="0" h="17564" w="33358">
                  <a:moveTo>
                    <a:pt x="16667" y="1"/>
                  </a:moveTo>
                  <a:cubicBezTo>
                    <a:pt x="12776" y="1"/>
                    <a:pt x="8890" y="860"/>
                    <a:pt x="5938" y="2578"/>
                  </a:cubicBezTo>
                  <a:cubicBezTo>
                    <a:pt x="1" y="6014"/>
                    <a:pt x="1" y="11584"/>
                    <a:pt x="5938" y="14987"/>
                  </a:cubicBezTo>
                  <a:cubicBezTo>
                    <a:pt x="8907" y="16705"/>
                    <a:pt x="12793" y="17563"/>
                    <a:pt x="16679" y="17563"/>
                  </a:cubicBezTo>
                  <a:cubicBezTo>
                    <a:pt x="20565" y="17563"/>
                    <a:pt x="24451" y="16705"/>
                    <a:pt x="27420" y="14987"/>
                  </a:cubicBezTo>
                  <a:cubicBezTo>
                    <a:pt x="33358" y="11584"/>
                    <a:pt x="33358" y="6014"/>
                    <a:pt x="27420" y="2578"/>
                  </a:cubicBezTo>
                  <a:cubicBezTo>
                    <a:pt x="24451" y="860"/>
                    <a:pt x="20557" y="1"/>
                    <a:pt x="1666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4388300" y="2201800"/>
              <a:ext cx="833950" cy="439100"/>
            </a:xfrm>
            <a:custGeom>
              <a:rect b="b" l="l" r="r" t="t"/>
              <a:pathLst>
                <a:path extrusionOk="0" h="17564" w="33358">
                  <a:moveTo>
                    <a:pt x="16667" y="1"/>
                  </a:moveTo>
                  <a:cubicBezTo>
                    <a:pt x="12776" y="1"/>
                    <a:pt x="8890" y="860"/>
                    <a:pt x="5938" y="2578"/>
                  </a:cubicBezTo>
                  <a:cubicBezTo>
                    <a:pt x="1" y="6014"/>
                    <a:pt x="1" y="11584"/>
                    <a:pt x="5938" y="14987"/>
                  </a:cubicBezTo>
                  <a:cubicBezTo>
                    <a:pt x="8907" y="16705"/>
                    <a:pt x="12793" y="17563"/>
                    <a:pt x="16679" y="17563"/>
                  </a:cubicBezTo>
                  <a:cubicBezTo>
                    <a:pt x="20565" y="17563"/>
                    <a:pt x="24451" y="16705"/>
                    <a:pt x="27420" y="14987"/>
                  </a:cubicBezTo>
                  <a:cubicBezTo>
                    <a:pt x="33358" y="11584"/>
                    <a:pt x="33358" y="6014"/>
                    <a:pt x="27420" y="2578"/>
                  </a:cubicBezTo>
                  <a:cubicBezTo>
                    <a:pt x="24451" y="860"/>
                    <a:pt x="20557" y="1"/>
                    <a:pt x="16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4669350" y="2328150"/>
              <a:ext cx="266025" cy="140550"/>
            </a:xfrm>
            <a:custGeom>
              <a:rect b="b" l="l" r="r" t="t"/>
              <a:pathLst>
                <a:path extrusionOk="0" h="5622" w="10641">
                  <a:moveTo>
                    <a:pt x="5308" y="1"/>
                  </a:moveTo>
                  <a:cubicBezTo>
                    <a:pt x="4070" y="1"/>
                    <a:pt x="2835" y="276"/>
                    <a:pt x="1901" y="826"/>
                  </a:cubicBezTo>
                  <a:cubicBezTo>
                    <a:pt x="0" y="1927"/>
                    <a:pt x="0" y="3695"/>
                    <a:pt x="1901" y="4796"/>
                  </a:cubicBezTo>
                  <a:cubicBezTo>
                    <a:pt x="2835" y="5346"/>
                    <a:pt x="4078" y="5621"/>
                    <a:pt x="5321" y="5621"/>
                  </a:cubicBezTo>
                  <a:cubicBezTo>
                    <a:pt x="6563" y="5621"/>
                    <a:pt x="7806" y="5346"/>
                    <a:pt x="8740" y="4796"/>
                  </a:cubicBezTo>
                  <a:cubicBezTo>
                    <a:pt x="10641" y="3695"/>
                    <a:pt x="10641" y="1927"/>
                    <a:pt x="8740" y="826"/>
                  </a:cubicBezTo>
                  <a:cubicBezTo>
                    <a:pt x="7789" y="276"/>
                    <a:pt x="6546" y="1"/>
                    <a:pt x="5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4661000" y="2223700"/>
              <a:ext cx="285225" cy="207875"/>
            </a:xfrm>
            <a:custGeom>
              <a:rect b="b" l="l" r="r" t="t"/>
              <a:pathLst>
                <a:path extrusionOk="0" h="8315" w="11409">
                  <a:moveTo>
                    <a:pt x="1635" y="1"/>
                  </a:moveTo>
                  <a:cubicBezTo>
                    <a:pt x="0" y="1335"/>
                    <a:pt x="1001" y="5571"/>
                    <a:pt x="2636" y="7239"/>
                  </a:cubicBezTo>
                  <a:lnTo>
                    <a:pt x="2669" y="7272"/>
                  </a:lnTo>
                  <a:lnTo>
                    <a:pt x="2736" y="7339"/>
                  </a:lnTo>
                  <a:cubicBezTo>
                    <a:pt x="2769" y="7372"/>
                    <a:pt x="2836" y="7406"/>
                    <a:pt x="2869" y="7473"/>
                  </a:cubicBezTo>
                  <a:lnTo>
                    <a:pt x="2936" y="7506"/>
                  </a:lnTo>
                  <a:cubicBezTo>
                    <a:pt x="2969" y="7539"/>
                    <a:pt x="3003" y="7573"/>
                    <a:pt x="3036" y="7573"/>
                  </a:cubicBezTo>
                  <a:cubicBezTo>
                    <a:pt x="3103" y="7639"/>
                    <a:pt x="3169" y="7673"/>
                    <a:pt x="3269" y="7739"/>
                  </a:cubicBezTo>
                  <a:cubicBezTo>
                    <a:pt x="4037" y="8123"/>
                    <a:pt x="4879" y="8315"/>
                    <a:pt x="5721" y="8315"/>
                  </a:cubicBezTo>
                  <a:cubicBezTo>
                    <a:pt x="6564" y="8315"/>
                    <a:pt x="7406" y="8123"/>
                    <a:pt x="8173" y="7739"/>
                  </a:cubicBezTo>
                  <a:cubicBezTo>
                    <a:pt x="8240" y="7673"/>
                    <a:pt x="8306" y="7639"/>
                    <a:pt x="8373" y="7606"/>
                  </a:cubicBezTo>
                  <a:lnTo>
                    <a:pt x="8507" y="7506"/>
                  </a:lnTo>
                  <a:lnTo>
                    <a:pt x="8540" y="7473"/>
                  </a:lnTo>
                  <a:lnTo>
                    <a:pt x="8707" y="7339"/>
                  </a:lnTo>
                  <a:lnTo>
                    <a:pt x="8740" y="7272"/>
                  </a:lnTo>
                  <a:lnTo>
                    <a:pt x="8807" y="7239"/>
                  </a:lnTo>
                  <a:cubicBezTo>
                    <a:pt x="10441" y="5538"/>
                    <a:pt x="11409" y="1335"/>
                    <a:pt x="980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4672675" y="2190350"/>
              <a:ext cx="262700" cy="138250"/>
            </a:xfrm>
            <a:custGeom>
              <a:rect b="b" l="l" r="r" t="t"/>
              <a:pathLst>
                <a:path extrusionOk="0" h="5530" w="10508">
                  <a:moveTo>
                    <a:pt x="5254" y="0"/>
                  </a:moveTo>
                  <a:cubicBezTo>
                    <a:pt x="4028" y="0"/>
                    <a:pt x="2802" y="267"/>
                    <a:pt x="1868" y="801"/>
                  </a:cubicBezTo>
                  <a:cubicBezTo>
                    <a:pt x="0" y="1902"/>
                    <a:pt x="0" y="3636"/>
                    <a:pt x="1868" y="4704"/>
                  </a:cubicBezTo>
                  <a:cubicBezTo>
                    <a:pt x="2802" y="5254"/>
                    <a:pt x="4028" y="5529"/>
                    <a:pt x="5254" y="5529"/>
                  </a:cubicBezTo>
                  <a:cubicBezTo>
                    <a:pt x="6480" y="5529"/>
                    <a:pt x="7706" y="5254"/>
                    <a:pt x="8640" y="4704"/>
                  </a:cubicBezTo>
                  <a:cubicBezTo>
                    <a:pt x="10508" y="3636"/>
                    <a:pt x="10508" y="1902"/>
                    <a:pt x="8640" y="801"/>
                  </a:cubicBezTo>
                  <a:cubicBezTo>
                    <a:pt x="7706" y="267"/>
                    <a:pt x="6480" y="0"/>
                    <a:pt x="525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4724375" y="2217025"/>
              <a:ext cx="159300" cy="84250"/>
            </a:xfrm>
            <a:custGeom>
              <a:rect b="b" l="l" r="r" t="t"/>
              <a:pathLst>
                <a:path extrusionOk="0" h="3370" w="6372">
                  <a:moveTo>
                    <a:pt x="3186" y="1"/>
                  </a:moveTo>
                  <a:cubicBezTo>
                    <a:pt x="2486" y="1"/>
                    <a:pt x="1785" y="167"/>
                    <a:pt x="1135" y="501"/>
                  </a:cubicBezTo>
                  <a:cubicBezTo>
                    <a:pt x="1" y="1168"/>
                    <a:pt x="1" y="2236"/>
                    <a:pt x="1135" y="2869"/>
                  </a:cubicBezTo>
                  <a:cubicBezTo>
                    <a:pt x="1785" y="3203"/>
                    <a:pt x="2486" y="3370"/>
                    <a:pt x="3186" y="3370"/>
                  </a:cubicBezTo>
                  <a:cubicBezTo>
                    <a:pt x="3887" y="3370"/>
                    <a:pt x="4587" y="3203"/>
                    <a:pt x="5238" y="2869"/>
                  </a:cubicBezTo>
                  <a:cubicBezTo>
                    <a:pt x="6372" y="2236"/>
                    <a:pt x="6372" y="1168"/>
                    <a:pt x="5238" y="501"/>
                  </a:cubicBezTo>
                  <a:cubicBezTo>
                    <a:pt x="4587" y="167"/>
                    <a:pt x="3887" y="1"/>
                    <a:pt x="318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4735225" y="2245375"/>
              <a:ext cx="137625" cy="55900"/>
            </a:xfrm>
            <a:custGeom>
              <a:rect b="b" l="l" r="r" t="t"/>
              <a:pathLst>
                <a:path extrusionOk="0" h="2236" w="5505">
                  <a:moveTo>
                    <a:pt x="2752" y="1"/>
                  </a:moveTo>
                  <a:cubicBezTo>
                    <a:pt x="2052" y="1"/>
                    <a:pt x="1351" y="168"/>
                    <a:pt x="701" y="501"/>
                  </a:cubicBezTo>
                  <a:cubicBezTo>
                    <a:pt x="401" y="635"/>
                    <a:pt x="167" y="868"/>
                    <a:pt x="0" y="1135"/>
                  </a:cubicBezTo>
                  <a:cubicBezTo>
                    <a:pt x="167" y="1368"/>
                    <a:pt x="401" y="1602"/>
                    <a:pt x="701" y="1735"/>
                  </a:cubicBezTo>
                  <a:cubicBezTo>
                    <a:pt x="1351" y="2069"/>
                    <a:pt x="2052" y="2236"/>
                    <a:pt x="2752" y="2236"/>
                  </a:cubicBezTo>
                  <a:cubicBezTo>
                    <a:pt x="3453" y="2236"/>
                    <a:pt x="4153" y="2069"/>
                    <a:pt x="4804" y="1735"/>
                  </a:cubicBezTo>
                  <a:cubicBezTo>
                    <a:pt x="5071" y="1602"/>
                    <a:pt x="5304" y="1368"/>
                    <a:pt x="5504" y="1135"/>
                  </a:cubicBezTo>
                  <a:cubicBezTo>
                    <a:pt x="5304" y="868"/>
                    <a:pt x="5071" y="635"/>
                    <a:pt x="4804" y="501"/>
                  </a:cubicBezTo>
                  <a:cubicBezTo>
                    <a:pt x="4153" y="168"/>
                    <a:pt x="3453" y="1"/>
                    <a:pt x="275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4689350" y="2073925"/>
              <a:ext cx="217675" cy="209250"/>
            </a:xfrm>
            <a:custGeom>
              <a:rect b="b" l="l" r="r" t="t"/>
              <a:pathLst>
                <a:path extrusionOk="0" h="8370" w="8707">
                  <a:moveTo>
                    <a:pt x="5973" y="1"/>
                  </a:moveTo>
                  <a:cubicBezTo>
                    <a:pt x="5647" y="1"/>
                    <a:pt x="5018" y="1255"/>
                    <a:pt x="4737" y="2189"/>
                  </a:cubicBezTo>
                  <a:cubicBezTo>
                    <a:pt x="4470" y="3190"/>
                    <a:pt x="4270" y="3990"/>
                    <a:pt x="4270" y="3990"/>
                  </a:cubicBezTo>
                  <a:cubicBezTo>
                    <a:pt x="4170" y="3223"/>
                    <a:pt x="3970" y="2456"/>
                    <a:pt x="3737" y="1722"/>
                  </a:cubicBezTo>
                  <a:cubicBezTo>
                    <a:pt x="3420" y="829"/>
                    <a:pt x="3153" y="533"/>
                    <a:pt x="2914" y="533"/>
                  </a:cubicBezTo>
                  <a:cubicBezTo>
                    <a:pt x="2876" y="533"/>
                    <a:pt x="2839" y="541"/>
                    <a:pt x="2803" y="554"/>
                  </a:cubicBezTo>
                  <a:cubicBezTo>
                    <a:pt x="2536" y="654"/>
                    <a:pt x="2369" y="1121"/>
                    <a:pt x="2302" y="2489"/>
                  </a:cubicBezTo>
                  <a:cubicBezTo>
                    <a:pt x="2269" y="3156"/>
                    <a:pt x="2302" y="3823"/>
                    <a:pt x="2369" y="4457"/>
                  </a:cubicBezTo>
                  <a:cubicBezTo>
                    <a:pt x="2369" y="4457"/>
                    <a:pt x="1869" y="3890"/>
                    <a:pt x="1302" y="3356"/>
                  </a:cubicBezTo>
                  <a:cubicBezTo>
                    <a:pt x="848" y="2929"/>
                    <a:pt x="544" y="2759"/>
                    <a:pt x="355" y="2759"/>
                  </a:cubicBezTo>
                  <a:cubicBezTo>
                    <a:pt x="308" y="2759"/>
                    <a:pt x="267" y="2769"/>
                    <a:pt x="234" y="2789"/>
                  </a:cubicBezTo>
                  <a:cubicBezTo>
                    <a:pt x="34" y="2923"/>
                    <a:pt x="1" y="3823"/>
                    <a:pt x="968" y="5591"/>
                  </a:cubicBezTo>
                  <a:cubicBezTo>
                    <a:pt x="1435" y="6459"/>
                    <a:pt x="2035" y="7259"/>
                    <a:pt x="2769" y="7960"/>
                  </a:cubicBezTo>
                  <a:cubicBezTo>
                    <a:pt x="2769" y="7960"/>
                    <a:pt x="3377" y="8370"/>
                    <a:pt x="4480" y="8370"/>
                  </a:cubicBezTo>
                  <a:cubicBezTo>
                    <a:pt x="5011" y="8370"/>
                    <a:pt x="5657" y="8275"/>
                    <a:pt x="6405" y="7993"/>
                  </a:cubicBezTo>
                  <a:cubicBezTo>
                    <a:pt x="6972" y="7393"/>
                    <a:pt x="7473" y="6725"/>
                    <a:pt x="7873" y="5992"/>
                  </a:cubicBezTo>
                  <a:cubicBezTo>
                    <a:pt x="8573" y="4791"/>
                    <a:pt x="8707" y="3156"/>
                    <a:pt x="8340" y="2956"/>
                  </a:cubicBezTo>
                  <a:cubicBezTo>
                    <a:pt x="8319" y="2944"/>
                    <a:pt x="8294" y="2939"/>
                    <a:pt x="8266" y="2939"/>
                  </a:cubicBezTo>
                  <a:cubicBezTo>
                    <a:pt x="7812" y="2939"/>
                    <a:pt x="6539" y="4390"/>
                    <a:pt x="6539" y="4390"/>
                  </a:cubicBezTo>
                  <a:cubicBezTo>
                    <a:pt x="6672" y="3690"/>
                    <a:pt x="6705" y="2989"/>
                    <a:pt x="6672" y="2289"/>
                  </a:cubicBezTo>
                  <a:cubicBezTo>
                    <a:pt x="6639" y="1221"/>
                    <a:pt x="6372" y="221"/>
                    <a:pt x="6038" y="21"/>
                  </a:cubicBezTo>
                  <a:cubicBezTo>
                    <a:pt x="6018" y="7"/>
                    <a:pt x="5997" y="1"/>
                    <a:pt x="59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1414525" y="3582175"/>
              <a:ext cx="620450" cy="602125"/>
            </a:xfrm>
            <a:custGeom>
              <a:rect b="b" l="l" r="r" t="t"/>
              <a:pathLst>
                <a:path extrusionOk="0" h="24085" w="24818">
                  <a:moveTo>
                    <a:pt x="3503" y="0"/>
                  </a:moveTo>
                  <a:cubicBezTo>
                    <a:pt x="0" y="2903"/>
                    <a:pt x="2102" y="18013"/>
                    <a:pt x="5704" y="21716"/>
                  </a:cubicBezTo>
                  <a:cubicBezTo>
                    <a:pt x="5738" y="21749"/>
                    <a:pt x="5771" y="21783"/>
                    <a:pt x="5804" y="21816"/>
                  </a:cubicBezTo>
                  <a:lnTo>
                    <a:pt x="5904" y="21916"/>
                  </a:lnTo>
                  <a:cubicBezTo>
                    <a:pt x="6004" y="22016"/>
                    <a:pt x="6138" y="22116"/>
                    <a:pt x="6238" y="22216"/>
                  </a:cubicBezTo>
                  <a:cubicBezTo>
                    <a:pt x="6271" y="22250"/>
                    <a:pt x="6305" y="22283"/>
                    <a:pt x="6338" y="22283"/>
                  </a:cubicBezTo>
                  <a:cubicBezTo>
                    <a:pt x="6405" y="22350"/>
                    <a:pt x="6505" y="22416"/>
                    <a:pt x="6605" y="22483"/>
                  </a:cubicBezTo>
                  <a:cubicBezTo>
                    <a:pt x="6705" y="22550"/>
                    <a:pt x="6905" y="22717"/>
                    <a:pt x="7072" y="22783"/>
                  </a:cubicBezTo>
                  <a:cubicBezTo>
                    <a:pt x="8540" y="23651"/>
                    <a:pt x="10474" y="24084"/>
                    <a:pt x="12409" y="24084"/>
                  </a:cubicBezTo>
                  <a:cubicBezTo>
                    <a:pt x="14344" y="24084"/>
                    <a:pt x="16278" y="23651"/>
                    <a:pt x="17746" y="22783"/>
                  </a:cubicBezTo>
                  <a:cubicBezTo>
                    <a:pt x="17913" y="22717"/>
                    <a:pt x="18080" y="22617"/>
                    <a:pt x="18213" y="22483"/>
                  </a:cubicBezTo>
                  <a:cubicBezTo>
                    <a:pt x="18313" y="22416"/>
                    <a:pt x="18380" y="22383"/>
                    <a:pt x="18480" y="22316"/>
                  </a:cubicBezTo>
                  <a:lnTo>
                    <a:pt x="18580" y="22216"/>
                  </a:lnTo>
                  <a:cubicBezTo>
                    <a:pt x="18680" y="22116"/>
                    <a:pt x="18780" y="22016"/>
                    <a:pt x="18880" y="21949"/>
                  </a:cubicBezTo>
                  <a:lnTo>
                    <a:pt x="19047" y="21783"/>
                  </a:lnTo>
                  <a:lnTo>
                    <a:pt x="19114" y="21716"/>
                  </a:lnTo>
                  <a:cubicBezTo>
                    <a:pt x="22716" y="18013"/>
                    <a:pt x="24818" y="2936"/>
                    <a:pt x="2131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1439525" y="3508275"/>
              <a:ext cx="570450" cy="304300"/>
            </a:xfrm>
            <a:custGeom>
              <a:rect b="b" l="l" r="r" t="t"/>
              <a:pathLst>
                <a:path extrusionOk="0" h="12172" w="22818">
                  <a:moveTo>
                    <a:pt x="11381" y="0"/>
                  </a:moveTo>
                  <a:cubicBezTo>
                    <a:pt x="8722" y="0"/>
                    <a:pt x="6065" y="592"/>
                    <a:pt x="4037" y="1789"/>
                  </a:cubicBezTo>
                  <a:cubicBezTo>
                    <a:pt x="1" y="4157"/>
                    <a:pt x="1" y="8027"/>
                    <a:pt x="4037" y="10395"/>
                  </a:cubicBezTo>
                  <a:cubicBezTo>
                    <a:pt x="6072" y="11579"/>
                    <a:pt x="8740" y="12171"/>
                    <a:pt x="11409" y="12171"/>
                  </a:cubicBezTo>
                  <a:cubicBezTo>
                    <a:pt x="14078" y="12171"/>
                    <a:pt x="16746" y="11579"/>
                    <a:pt x="18781" y="10395"/>
                  </a:cubicBezTo>
                  <a:cubicBezTo>
                    <a:pt x="22817" y="8027"/>
                    <a:pt x="22817" y="4157"/>
                    <a:pt x="18781" y="1789"/>
                  </a:cubicBezTo>
                  <a:cubicBezTo>
                    <a:pt x="16739" y="601"/>
                    <a:pt x="14059" y="0"/>
                    <a:pt x="1138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1515425" y="3548200"/>
              <a:ext cx="418650" cy="223300"/>
            </a:xfrm>
            <a:custGeom>
              <a:rect b="b" l="l" r="r" t="t"/>
              <a:pathLst>
                <a:path extrusionOk="0" h="8932" w="16746">
                  <a:moveTo>
                    <a:pt x="8360" y="0"/>
                  </a:moveTo>
                  <a:cubicBezTo>
                    <a:pt x="6405" y="0"/>
                    <a:pt x="4453" y="442"/>
                    <a:pt x="2969" y="1326"/>
                  </a:cubicBezTo>
                  <a:cubicBezTo>
                    <a:pt x="0" y="3061"/>
                    <a:pt x="0" y="5896"/>
                    <a:pt x="2969" y="7631"/>
                  </a:cubicBezTo>
                  <a:cubicBezTo>
                    <a:pt x="4453" y="8498"/>
                    <a:pt x="6413" y="8932"/>
                    <a:pt x="8373" y="8932"/>
                  </a:cubicBezTo>
                  <a:cubicBezTo>
                    <a:pt x="10333" y="8932"/>
                    <a:pt x="12292" y="8498"/>
                    <a:pt x="13777" y="7631"/>
                  </a:cubicBezTo>
                  <a:cubicBezTo>
                    <a:pt x="16746" y="5896"/>
                    <a:pt x="16746" y="3061"/>
                    <a:pt x="13777" y="1326"/>
                  </a:cubicBezTo>
                  <a:cubicBezTo>
                    <a:pt x="12276" y="442"/>
                    <a:pt x="10316" y="0"/>
                    <a:pt x="83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1544600" y="3623025"/>
              <a:ext cx="360300" cy="149100"/>
            </a:xfrm>
            <a:custGeom>
              <a:rect b="b" l="l" r="r" t="t"/>
              <a:pathLst>
                <a:path extrusionOk="0" h="5964" w="14412">
                  <a:moveTo>
                    <a:pt x="7206" y="1"/>
                  </a:moveTo>
                  <a:cubicBezTo>
                    <a:pt x="5246" y="1"/>
                    <a:pt x="3286" y="435"/>
                    <a:pt x="1802" y="1302"/>
                  </a:cubicBezTo>
                  <a:cubicBezTo>
                    <a:pt x="1068" y="1702"/>
                    <a:pt x="468" y="2303"/>
                    <a:pt x="1" y="2970"/>
                  </a:cubicBezTo>
                  <a:cubicBezTo>
                    <a:pt x="468" y="3670"/>
                    <a:pt x="1068" y="4237"/>
                    <a:pt x="1802" y="4638"/>
                  </a:cubicBezTo>
                  <a:cubicBezTo>
                    <a:pt x="3286" y="5522"/>
                    <a:pt x="5246" y="5964"/>
                    <a:pt x="7206" y="5964"/>
                  </a:cubicBezTo>
                  <a:cubicBezTo>
                    <a:pt x="9166" y="5964"/>
                    <a:pt x="11125" y="5522"/>
                    <a:pt x="12610" y="4638"/>
                  </a:cubicBezTo>
                  <a:cubicBezTo>
                    <a:pt x="13344" y="4237"/>
                    <a:pt x="13944" y="3670"/>
                    <a:pt x="14411" y="2970"/>
                  </a:cubicBezTo>
                  <a:cubicBezTo>
                    <a:pt x="13944" y="2269"/>
                    <a:pt x="13344" y="1702"/>
                    <a:pt x="12610" y="1302"/>
                  </a:cubicBezTo>
                  <a:cubicBezTo>
                    <a:pt x="11125" y="435"/>
                    <a:pt x="9166" y="1"/>
                    <a:pt x="720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1356975" y="3078475"/>
              <a:ext cx="467725" cy="607225"/>
            </a:xfrm>
            <a:custGeom>
              <a:rect b="b" l="l" r="r" t="t"/>
              <a:pathLst>
                <a:path extrusionOk="0" h="24289" w="18709">
                  <a:moveTo>
                    <a:pt x="1835" y="1"/>
                  </a:moveTo>
                  <a:cubicBezTo>
                    <a:pt x="1668" y="901"/>
                    <a:pt x="1502" y="1735"/>
                    <a:pt x="1235" y="2603"/>
                  </a:cubicBezTo>
                  <a:cubicBezTo>
                    <a:pt x="901" y="3570"/>
                    <a:pt x="634" y="4537"/>
                    <a:pt x="401" y="5538"/>
                  </a:cubicBezTo>
                  <a:cubicBezTo>
                    <a:pt x="201" y="6138"/>
                    <a:pt x="201" y="6772"/>
                    <a:pt x="367" y="7373"/>
                  </a:cubicBezTo>
                  <a:cubicBezTo>
                    <a:pt x="534" y="7840"/>
                    <a:pt x="868" y="8273"/>
                    <a:pt x="1335" y="8540"/>
                  </a:cubicBezTo>
                  <a:cubicBezTo>
                    <a:pt x="1735" y="8840"/>
                    <a:pt x="2169" y="9074"/>
                    <a:pt x="2602" y="9341"/>
                  </a:cubicBezTo>
                  <a:cubicBezTo>
                    <a:pt x="2802" y="9441"/>
                    <a:pt x="2969" y="9641"/>
                    <a:pt x="3003" y="9908"/>
                  </a:cubicBezTo>
                  <a:cubicBezTo>
                    <a:pt x="3003" y="10075"/>
                    <a:pt x="2903" y="10241"/>
                    <a:pt x="2736" y="10308"/>
                  </a:cubicBezTo>
                  <a:cubicBezTo>
                    <a:pt x="2618" y="10347"/>
                    <a:pt x="2513" y="10363"/>
                    <a:pt x="2412" y="10363"/>
                  </a:cubicBezTo>
                  <a:cubicBezTo>
                    <a:pt x="2340" y="10363"/>
                    <a:pt x="2271" y="10355"/>
                    <a:pt x="2202" y="10341"/>
                  </a:cubicBezTo>
                  <a:cubicBezTo>
                    <a:pt x="1980" y="10320"/>
                    <a:pt x="1749" y="10299"/>
                    <a:pt x="1524" y="10299"/>
                  </a:cubicBezTo>
                  <a:cubicBezTo>
                    <a:pt x="1039" y="10299"/>
                    <a:pt x="585" y="10398"/>
                    <a:pt x="334" y="10808"/>
                  </a:cubicBezTo>
                  <a:cubicBezTo>
                    <a:pt x="0" y="11275"/>
                    <a:pt x="0" y="12143"/>
                    <a:pt x="134" y="12776"/>
                  </a:cubicBezTo>
                  <a:cubicBezTo>
                    <a:pt x="301" y="13811"/>
                    <a:pt x="768" y="14811"/>
                    <a:pt x="1468" y="15612"/>
                  </a:cubicBezTo>
                  <a:cubicBezTo>
                    <a:pt x="2469" y="16646"/>
                    <a:pt x="3937" y="16679"/>
                    <a:pt x="5071" y="17446"/>
                  </a:cubicBezTo>
                  <a:cubicBezTo>
                    <a:pt x="4937" y="18114"/>
                    <a:pt x="4137" y="18247"/>
                    <a:pt x="3803" y="18814"/>
                  </a:cubicBezTo>
                  <a:cubicBezTo>
                    <a:pt x="3503" y="19381"/>
                    <a:pt x="3570" y="20082"/>
                    <a:pt x="3970" y="20615"/>
                  </a:cubicBezTo>
                  <a:cubicBezTo>
                    <a:pt x="4670" y="21750"/>
                    <a:pt x="6105" y="22417"/>
                    <a:pt x="7206" y="22884"/>
                  </a:cubicBezTo>
                  <a:cubicBezTo>
                    <a:pt x="8770" y="23586"/>
                    <a:pt x="10519" y="24289"/>
                    <a:pt x="11982" y="24289"/>
                  </a:cubicBezTo>
                  <a:cubicBezTo>
                    <a:pt x="12047" y="24289"/>
                    <a:pt x="12112" y="24288"/>
                    <a:pt x="12176" y="24285"/>
                  </a:cubicBezTo>
                  <a:cubicBezTo>
                    <a:pt x="12309" y="24285"/>
                    <a:pt x="13243" y="24185"/>
                    <a:pt x="13377" y="24151"/>
                  </a:cubicBezTo>
                  <a:cubicBezTo>
                    <a:pt x="14978" y="23551"/>
                    <a:pt x="16112" y="22283"/>
                    <a:pt x="17079" y="20782"/>
                  </a:cubicBezTo>
                  <a:cubicBezTo>
                    <a:pt x="17913" y="19481"/>
                    <a:pt x="18547" y="17046"/>
                    <a:pt x="18680" y="15412"/>
                  </a:cubicBezTo>
                  <a:cubicBezTo>
                    <a:pt x="18708" y="14914"/>
                    <a:pt x="18575" y="12768"/>
                    <a:pt x="17808" y="12768"/>
                  </a:cubicBezTo>
                  <a:cubicBezTo>
                    <a:pt x="17649" y="12768"/>
                    <a:pt x="17463" y="12859"/>
                    <a:pt x="17246" y="13077"/>
                  </a:cubicBezTo>
                  <a:lnTo>
                    <a:pt x="16179" y="14177"/>
                  </a:lnTo>
                  <a:cubicBezTo>
                    <a:pt x="16612" y="12743"/>
                    <a:pt x="17079" y="11275"/>
                    <a:pt x="16979" y="9741"/>
                  </a:cubicBezTo>
                  <a:cubicBezTo>
                    <a:pt x="16946" y="8740"/>
                    <a:pt x="16612" y="7773"/>
                    <a:pt x="16045" y="6972"/>
                  </a:cubicBezTo>
                  <a:cubicBezTo>
                    <a:pt x="15244" y="5963"/>
                    <a:pt x="14443" y="5482"/>
                    <a:pt x="13970" y="5482"/>
                  </a:cubicBezTo>
                  <a:cubicBezTo>
                    <a:pt x="13912" y="5482"/>
                    <a:pt x="13858" y="5490"/>
                    <a:pt x="13810" y="5505"/>
                  </a:cubicBezTo>
                  <a:cubicBezTo>
                    <a:pt x="13644" y="5605"/>
                    <a:pt x="13510" y="5771"/>
                    <a:pt x="13410" y="5938"/>
                  </a:cubicBezTo>
                  <a:lnTo>
                    <a:pt x="12243" y="7639"/>
                  </a:lnTo>
                  <a:cubicBezTo>
                    <a:pt x="12176" y="7706"/>
                    <a:pt x="12142" y="7773"/>
                    <a:pt x="12076" y="7806"/>
                  </a:cubicBezTo>
                  <a:cubicBezTo>
                    <a:pt x="12031" y="7831"/>
                    <a:pt x="11997" y="7842"/>
                    <a:pt x="11971" y="7842"/>
                  </a:cubicBezTo>
                  <a:cubicBezTo>
                    <a:pt x="11822" y="7842"/>
                    <a:pt x="11947" y="7491"/>
                    <a:pt x="11976" y="7406"/>
                  </a:cubicBezTo>
                  <a:cubicBezTo>
                    <a:pt x="12076" y="7206"/>
                    <a:pt x="12142" y="7006"/>
                    <a:pt x="12209" y="6839"/>
                  </a:cubicBezTo>
                  <a:cubicBezTo>
                    <a:pt x="12309" y="6405"/>
                    <a:pt x="12309" y="5938"/>
                    <a:pt x="12243" y="5471"/>
                  </a:cubicBezTo>
                  <a:cubicBezTo>
                    <a:pt x="11876" y="3870"/>
                    <a:pt x="10141" y="2736"/>
                    <a:pt x="8873" y="2102"/>
                  </a:cubicBezTo>
                  <a:cubicBezTo>
                    <a:pt x="6672" y="968"/>
                    <a:pt x="4203" y="67"/>
                    <a:pt x="18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1356975" y="3078475"/>
              <a:ext cx="467725" cy="607225"/>
            </a:xfrm>
            <a:custGeom>
              <a:rect b="b" l="l" r="r" t="t"/>
              <a:pathLst>
                <a:path extrusionOk="0" h="24289" w="18709">
                  <a:moveTo>
                    <a:pt x="1835" y="1"/>
                  </a:moveTo>
                  <a:cubicBezTo>
                    <a:pt x="1668" y="901"/>
                    <a:pt x="1502" y="1735"/>
                    <a:pt x="1235" y="2603"/>
                  </a:cubicBezTo>
                  <a:cubicBezTo>
                    <a:pt x="901" y="3570"/>
                    <a:pt x="634" y="4537"/>
                    <a:pt x="401" y="5538"/>
                  </a:cubicBezTo>
                  <a:cubicBezTo>
                    <a:pt x="201" y="6138"/>
                    <a:pt x="201" y="6772"/>
                    <a:pt x="367" y="7373"/>
                  </a:cubicBezTo>
                  <a:cubicBezTo>
                    <a:pt x="534" y="7840"/>
                    <a:pt x="868" y="8273"/>
                    <a:pt x="1335" y="8540"/>
                  </a:cubicBezTo>
                  <a:cubicBezTo>
                    <a:pt x="1735" y="8840"/>
                    <a:pt x="2169" y="9074"/>
                    <a:pt x="2602" y="9341"/>
                  </a:cubicBezTo>
                  <a:cubicBezTo>
                    <a:pt x="2802" y="9441"/>
                    <a:pt x="2969" y="9641"/>
                    <a:pt x="3003" y="9908"/>
                  </a:cubicBezTo>
                  <a:cubicBezTo>
                    <a:pt x="3003" y="10075"/>
                    <a:pt x="2903" y="10241"/>
                    <a:pt x="2736" y="10308"/>
                  </a:cubicBezTo>
                  <a:cubicBezTo>
                    <a:pt x="2618" y="10347"/>
                    <a:pt x="2513" y="10363"/>
                    <a:pt x="2412" y="10363"/>
                  </a:cubicBezTo>
                  <a:cubicBezTo>
                    <a:pt x="2340" y="10363"/>
                    <a:pt x="2271" y="10355"/>
                    <a:pt x="2202" y="10341"/>
                  </a:cubicBezTo>
                  <a:cubicBezTo>
                    <a:pt x="1980" y="10320"/>
                    <a:pt x="1749" y="10299"/>
                    <a:pt x="1524" y="10299"/>
                  </a:cubicBezTo>
                  <a:cubicBezTo>
                    <a:pt x="1039" y="10299"/>
                    <a:pt x="585" y="10398"/>
                    <a:pt x="334" y="10808"/>
                  </a:cubicBezTo>
                  <a:cubicBezTo>
                    <a:pt x="0" y="11275"/>
                    <a:pt x="0" y="12143"/>
                    <a:pt x="134" y="12776"/>
                  </a:cubicBezTo>
                  <a:cubicBezTo>
                    <a:pt x="301" y="13811"/>
                    <a:pt x="768" y="14811"/>
                    <a:pt x="1468" y="15612"/>
                  </a:cubicBezTo>
                  <a:cubicBezTo>
                    <a:pt x="2469" y="16646"/>
                    <a:pt x="3937" y="16679"/>
                    <a:pt x="5071" y="17446"/>
                  </a:cubicBezTo>
                  <a:cubicBezTo>
                    <a:pt x="4937" y="18114"/>
                    <a:pt x="4137" y="18247"/>
                    <a:pt x="3803" y="18814"/>
                  </a:cubicBezTo>
                  <a:cubicBezTo>
                    <a:pt x="3503" y="19381"/>
                    <a:pt x="3570" y="20082"/>
                    <a:pt x="3970" y="20615"/>
                  </a:cubicBezTo>
                  <a:cubicBezTo>
                    <a:pt x="4670" y="21750"/>
                    <a:pt x="6105" y="22417"/>
                    <a:pt x="7206" y="22884"/>
                  </a:cubicBezTo>
                  <a:cubicBezTo>
                    <a:pt x="8770" y="23586"/>
                    <a:pt x="10519" y="24289"/>
                    <a:pt x="11982" y="24289"/>
                  </a:cubicBezTo>
                  <a:cubicBezTo>
                    <a:pt x="12047" y="24289"/>
                    <a:pt x="12112" y="24288"/>
                    <a:pt x="12176" y="24285"/>
                  </a:cubicBezTo>
                  <a:cubicBezTo>
                    <a:pt x="12309" y="24285"/>
                    <a:pt x="13243" y="24185"/>
                    <a:pt x="13377" y="24151"/>
                  </a:cubicBezTo>
                  <a:cubicBezTo>
                    <a:pt x="14978" y="23551"/>
                    <a:pt x="16112" y="22283"/>
                    <a:pt x="17079" y="20782"/>
                  </a:cubicBezTo>
                  <a:cubicBezTo>
                    <a:pt x="17913" y="19481"/>
                    <a:pt x="18547" y="17046"/>
                    <a:pt x="18680" y="15412"/>
                  </a:cubicBezTo>
                  <a:cubicBezTo>
                    <a:pt x="18708" y="14914"/>
                    <a:pt x="18575" y="12768"/>
                    <a:pt x="17808" y="12768"/>
                  </a:cubicBezTo>
                  <a:cubicBezTo>
                    <a:pt x="17649" y="12768"/>
                    <a:pt x="17463" y="12859"/>
                    <a:pt x="17246" y="13077"/>
                  </a:cubicBezTo>
                  <a:lnTo>
                    <a:pt x="16179" y="14177"/>
                  </a:lnTo>
                  <a:cubicBezTo>
                    <a:pt x="16612" y="12743"/>
                    <a:pt x="17079" y="11275"/>
                    <a:pt x="16979" y="9741"/>
                  </a:cubicBezTo>
                  <a:cubicBezTo>
                    <a:pt x="16946" y="8740"/>
                    <a:pt x="16612" y="7773"/>
                    <a:pt x="16045" y="6972"/>
                  </a:cubicBezTo>
                  <a:cubicBezTo>
                    <a:pt x="15244" y="5963"/>
                    <a:pt x="14443" y="5482"/>
                    <a:pt x="13970" y="5482"/>
                  </a:cubicBezTo>
                  <a:cubicBezTo>
                    <a:pt x="13912" y="5482"/>
                    <a:pt x="13858" y="5490"/>
                    <a:pt x="13810" y="5505"/>
                  </a:cubicBezTo>
                  <a:cubicBezTo>
                    <a:pt x="13644" y="5605"/>
                    <a:pt x="13510" y="5771"/>
                    <a:pt x="13410" y="5938"/>
                  </a:cubicBezTo>
                  <a:lnTo>
                    <a:pt x="12243" y="7639"/>
                  </a:lnTo>
                  <a:cubicBezTo>
                    <a:pt x="12176" y="7706"/>
                    <a:pt x="12142" y="7773"/>
                    <a:pt x="12076" y="7806"/>
                  </a:cubicBezTo>
                  <a:cubicBezTo>
                    <a:pt x="12031" y="7831"/>
                    <a:pt x="11997" y="7842"/>
                    <a:pt x="11971" y="7842"/>
                  </a:cubicBezTo>
                  <a:cubicBezTo>
                    <a:pt x="11822" y="7842"/>
                    <a:pt x="11947" y="7491"/>
                    <a:pt x="11976" y="7406"/>
                  </a:cubicBezTo>
                  <a:cubicBezTo>
                    <a:pt x="12076" y="7206"/>
                    <a:pt x="12142" y="7006"/>
                    <a:pt x="12209" y="6839"/>
                  </a:cubicBezTo>
                  <a:cubicBezTo>
                    <a:pt x="12309" y="6405"/>
                    <a:pt x="12309" y="5938"/>
                    <a:pt x="12243" y="5471"/>
                  </a:cubicBezTo>
                  <a:cubicBezTo>
                    <a:pt x="11876" y="3870"/>
                    <a:pt x="10141" y="2736"/>
                    <a:pt x="8873" y="2102"/>
                  </a:cubicBezTo>
                  <a:cubicBezTo>
                    <a:pt x="6672" y="968"/>
                    <a:pt x="4203" y="67"/>
                    <a:pt x="1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1448700" y="3121425"/>
              <a:ext cx="271050" cy="557500"/>
            </a:xfrm>
            <a:custGeom>
              <a:rect b="b" l="l" r="r" t="t"/>
              <a:pathLst>
                <a:path extrusionOk="0" h="22300" w="10842">
                  <a:moveTo>
                    <a:pt x="201" y="1"/>
                  </a:moveTo>
                  <a:cubicBezTo>
                    <a:pt x="151" y="1"/>
                    <a:pt x="101" y="17"/>
                    <a:pt x="67" y="51"/>
                  </a:cubicBezTo>
                  <a:cubicBezTo>
                    <a:pt x="1" y="151"/>
                    <a:pt x="34" y="284"/>
                    <a:pt x="101" y="351"/>
                  </a:cubicBezTo>
                  <a:cubicBezTo>
                    <a:pt x="2036" y="2185"/>
                    <a:pt x="5405" y="8056"/>
                    <a:pt x="7439" y="13827"/>
                  </a:cubicBezTo>
                  <a:cubicBezTo>
                    <a:pt x="5544" y="12285"/>
                    <a:pt x="3186" y="11455"/>
                    <a:pt x="780" y="11455"/>
                  </a:cubicBezTo>
                  <a:cubicBezTo>
                    <a:pt x="687" y="11455"/>
                    <a:pt x="594" y="11456"/>
                    <a:pt x="501" y="11459"/>
                  </a:cubicBezTo>
                  <a:cubicBezTo>
                    <a:pt x="401" y="11459"/>
                    <a:pt x="334" y="11559"/>
                    <a:pt x="368" y="11659"/>
                  </a:cubicBezTo>
                  <a:cubicBezTo>
                    <a:pt x="368" y="11726"/>
                    <a:pt x="434" y="11826"/>
                    <a:pt x="501" y="11859"/>
                  </a:cubicBezTo>
                  <a:lnTo>
                    <a:pt x="601" y="11859"/>
                  </a:lnTo>
                  <a:cubicBezTo>
                    <a:pt x="607" y="11859"/>
                    <a:pt x="734" y="11848"/>
                    <a:pt x="957" y="11848"/>
                  </a:cubicBezTo>
                  <a:cubicBezTo>
                    <a:pt x="1951" y="11848"/>
                    <a:pt x="4867" y="12070"/>
                    <a:pt x="7673" y="14494"/>
                  </a:cubicBezTo>
                  <a:cubicBezTo>
                    <a:pt x="8607" y="17230"/>
                    <a:pt x="9207" y="19898"/>
                    <a:pt x="9174" y="22066"/>
                  </a:cubicBezTo>
                  <a:cubicBezTo>
                    <a:pt x="9174" y="22133"/>
                    <a:pt x="9207" y="22233"/>
                    <a:pt x="9274" y="22267"/>
                  </a:cubicBezTo>
                  <a:cubicBezTo>
                    <a:pt x="9274" y="22267"/>
                    <a:pt x="9307" y="22300"/>
                    <a:pt x="9341" y="22300"/>
                  </a:cubicBezTo>
                  <a:cubicBezTo>
                    <a:pt x="9441" y="22300"/>
                    <a:pt x="9541" y="22200"/>
                    <a:pt x="9541" y="22100"/>
                  </a:cubicBezTo>
                  <a:cubicBezTo>
                    <a:pt x="9574" y="19898"/>
                    <a:pt x="8940" y="17163"/>
                    <a:pt x="8006" y="14394"/>
                  </a:cubicBezTo>
                  <a:cubicBezTo>
                    <a:pt x="8407" y="11992"/>
                    <a:pt x="9341" y="9691"/>
                    <a:pt x="10742" y="7689"/>
                  </a:cubicBezTo>
                  <a:lnTo>
                    <a:pt x="10775" y="7656"/>
                  </a:lnTo>
                  <a:cubicBezTo>
                    <a:pt x="10842" y="7556"/>
                    <a:pt x="10808" y="7423"/>
                    <a:pt x="10742" y="7356"/>
                  </a:cubicBezTo>
                  <a:cubicBezTo>
                    <a:pt x="10716" y="7330"/>
                    <a:pt x="10681" y="7319"/>
                    <a:pt x="10644" y="7319"/>
                  </a:cubicBezTo>
                  <a:cubicBezTo>
                    <a:pt x="10583" y="7319"/>
                    <a:pt x="10516" y="7348"/>
                    <a:pt x="10475" y="7389"/>
                  </a:cubicBezTo>
                  <a:lnTo>
                    <a:pt x="10475" y="7456"/>
                  </a:lnTo>
                  <a:cubicBezTo>
                    <a:pt x="9141" y="9324"/>
                    <a:pt x="8240" y="11459"/>
                    <a:pt x="7773" y="13694"/>
                  </a:cubicBezTo>
                  <a:cubicBezTo>
                    <a:pt x="5671" y="7856"/>
                    <a:pt x="2302" y="1885"/>
                    <a:pt x="334" y="51"/>
                  </a:cubicBezTo>
                  <a:cubicBezTo>
                    <a:pt x="301" y="17"/>
                    <a:pt x="251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1589950" y="3247600"/>
              <a:ext cx="420850" cy="475525"/>
            </a:xfrm>
            <a:custGeom>
              <a:rect b="b" l="l" r="r" t="t"/>
              <a:pathLst>
                <a:path extrusionOk="0" h="19021" w="16834">
                  <a:moveTo>
                    <a:pt x="14640" y="0"/>
                  </a:moveTo>
                  <a:cubicBezTo>
                    <a:pt x="12654" y="0"/>
                    <a:pt x="10652" y="400"/>
                    <a:pt x="8794" y="1175"/>
                  </a:cubicBezTo>
                  <a:cubicBezTo>
                    <a:pt x="7694" y="1575"/>
                    <a:pt x="6126" y="2409"/>
                    <a:pt x="5826" y="3676"/>
                  </a:cubicBezTo>
                  <a:cubicBezTo>
                    <a:pt x="5726" y="4043"/>
                    <a:pt x="5759" y="4410"/>
                    <a:pt x="5859" y="4777"/>
                  </a:cubicBezTo>
                  <a:cubicBezTo>
                    <a:pt x="5892" y="4944"/>
                    <a:pt x="5959" y="5077"/>
                    <a:pt x="6059" y="5244"/>
                  </a:cubicBezTo>
                  <a:cubicBezTo>
                    <a:pt x="6087" y="5329"/>
                    <a:pt x="6212" y="5607"/>
                    <a:pt x="6085" y="5607"/>
                  </a:cubicBezTo>
                  <a:cubicBezTo>
                    <a:pt x="6063" y="5607"/>
                    <a:pt x="6033" y="5598"/>
                    <a:pt x="5992" y="5578"/>
                  </a:cubicBezTo>
                  <a:cubicBezTo>
                    <a:pt x="5926" y="5544"/>
                    <a:pt x="5859" y="5478"/>
                    <a:pt x="5826" y="5444"/>
                  </a:cubicBezTo>
                  <a:lnTo>
                    <a:pt x="4758" y="3943"/>
                  </a:lnTo>
                  <a:cubicBezTo>
                    <a:pt x="4658" y="3810"/>
                    <a:pt x="4525" y="3676"/>
                    <a:pt x="4391" y="3576"/>
                  </a:cubicBezTo>
                  <a:cubicBezTo>
                    <a:pt x="4333" y="3555"/>
                    <a:pt x="4262" y="3544"/>
                    <a:pt x="4182" y="3544"/>
                  </a:cubicBezTo>
                  <a:cubicBezTo>
                    <a:pt x="3760" y="3544"/>
                    <a:pt x="3063" y="3853"/>
                    <a:pt x="2390" y="4610"/>
                  </a:cubicBezTo>
                  <a:cubicBezTo>
                    <a:pt x="1856" y="5211"/>
                    <a:pt x="1556" y="5978"/>
                    <a:pt x="1523" y="6779"/>
                  </a:cubicBezTo>
                  <a:cubicBezTo>
                    <a:pt x="1456" y="8013"/>
                    <a:pt x="1856" y="9247"/>
                    <a:pt x="2256" y="10415"/>
                  </a:cubicBezTo>
                  <a:lnTo>
                    <a:pt x="1289" y="9447"/>
                  </a:lnTo>
                  <a:cubicBezTo>
                    <a:pt x="1088" y="9246"/>
                    <a:pt x="916" y="9162"/>
                    <a:pt x="771" y="9162"/>
                  </a:cubicBezTo>
                  <a:cubicBezTo>
                    <a:pt x="124" y="9162"/>
                    <a:pt x="0" y="10840"/>
                    <a:pt x="55" y="11249"/>
                  </a:cubicBezTo>
                  <a:cubicBezTo>
                    <a:pt x="222" y="12850"/>
                    <a:pt x="722" y="14384"/>
                    <a:pt x="1523" y="15752"/>
                  </a:cubicBezTo>
                  <a:cubicBezTo>
                    <a:pt x="2390" y="17053"/>
                    <a:pt x="3391" y="18154"/>
                    <a:pt x="4858" y="18754"/>
                  </a:cubicBezTo>
                  <a:cubicBezTo>
                    <a:pt x="4958" y="18821"/>
                    <a:pt x="5826" y="18954"/>
                    <a:pt x="5926" y="18987"/>
                  </a:cubicBezTo>
                  <a:cubicBezTo>
                    <a:pt x="6105" y="19010"/>
                    <a:pt x="6291" y="19020"/>
                    <a:pt x="6481" y="19020"/>
                  </a:cubicBezTo>
                  <a:cubicBezTo>
                    <a:pt x="7705" y="19020"/>
                    <a:pt x="9125" y="18591"/>
                    <a:pt x="10396" y="18187"/>
                  </a:cubicBezTo>
                  <a:cubicBezTo>
                    <a:pt x="11363" y="17887"/>
                    <a:pt x="12664" y="17453"/>
                    <a:pt x="13298" y="16619"/>
                  </a:cubicBezTo>
                  <a:cubicBezTo>
                    <a:pt x="13631" y="16185"/>
                    <a:pt x="13698" y="15618"/>
                    <a:pt x="13431" y="15118"/>
                  </a:cubicBezTo>
                  <a:cubicBezTo>
                    <a:pt x="13131" y="14651"/>
                    <a:pt x="12430" y="14484"/>
                    <a:pt x="12264" y="13917"/>
                  </a:cubicBezTo>
                  <a:cubicBezTo>
                    <a:pt x="13298" y="13383"/>
                    <a:pt x="14632" y="13483"/>
                    <a:pt x="15499" y="12716"/>
                  </a:cubicBezTo>
                  <a:cubicBezTo>
                    <a:pt x="16133" y="12116"/>
                    <a:pt x="16533" y="11349"/>
                    <a:pt x="16700" y="10515"/>
                  </a:cubicBezTo>
                  <a:cubicBezTo>
                    <a:pt x="16833" y="9948"/>
                    <a:pt x="16767" y="9381"/>
                    <a:pt x="16500" y="8880"/>
                  </a:cubicBezTo>
                  <a:cubicBezTo>
                    <a:pt x="16166" y="8380"/>
                    <a:pt x="15432" y="8380"/>
                    <a:pt x="14832" y="8380"/>
                  </a:cubicBezTo>
                  <a:cubicBezTo>
                    <a:pt x="14665" y="8380"/>
                    <a:pt x="14498" y="8380"/>
                    <a:pt x="14365" y="8313"/>
                  </a:cubicBezTo>
                  <a:cubicBezTo>
                    <a:pt x="14198" y="8246"/>
                    <a:pt x="14098" y="8113"/>
                    <a:pt x="14098" y="7946"/>
                  </a:cubicBezTo>
                  <a:cubicBezTo>
                    <a:pt x="14098" y="7746"/>
                    <a:pt x="14298" y="7613"/>
                    <a:pt x="14465" y="7513"/>
                  </a:cubicBezTo>
                  <a:cubicBezTo>
                    <a:pt x="14865" y="7346"/>
                    <a:pt x="15266" y="7179"/>
                    <a:pt x="15633" y="6979"/>
                  </a:cubicBezTo>
                  <a:cubicBezTo>
                    <a:pt x="16000" y="6779"/>
                    <a:pt x="16300" y="6478"/>
                    <a:pt x="16467" y="6078"/>
                  </a:cubicBezTo>
                  <a:cubicBezTo>
                    <a:pt x="16600" y="5578"/>
                    <a:pt x="16600" y="5077"/>
                    <a:pt x="16433" y="4610"/>
                  </a:cubicBezTo>
                  <a:cubicBezTo>
                    <a:pt x="16200" y="3777"/>
                    <a:pt x="15966" y="2943"/>
                    <a:pt x="15666" y="2142"/>
                  </a:cubicBezTo>
                  <a:cubicBezTo>
                    <a:pt x="15432" y="1442"/>
                    <a:pt x="15232" y="741"/>
                    <a:pt x="15099" y="7"/>
                  </a:cubicBezTo>
                  <a:cubicBezTo>
                    <a:pt x="14946" y="2"/>
                    <a:pt x="14793" y="0"/>
                    <a:pt x="146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1589950" y="3247600"/>
              <a:ext cx="420850" cy="475525"/>
            </a:xfrm>
            <a:custGeom>
              <a:rect b="b" l="l" r="r" t="t"/>
              <a:pathLst>
                <a:path extrusionOk="0" h="19021" w="16834">
                  <a:moveTo>
                    <a:pt x="14640" y="0"/>
                  </a:moveTo>
                  <a:cubicBezTo>
                    <a:pt x="12654" y="0"/>
                    <a:pt x="10652" y="400"/>
                    <a:pt x="8794" y="1175"/>
                  </a:cubicBezTo>
                  <a:cubicBezTo>
                    <a:pt x="7694" y="1575"/>
                    <a:pt x="6126" y="2409"/>
                    <a:pt x="5826" y="3676"/>
                  </a:cubicBezTo>
                  <a:cubicBezTo>
                    <a:pt x="5726" y="4043"/>
                    <a:pt x="5759" y="4410"/>
                    <a:pt x="5859" y="4777"/>
                  </a:cubicBezTo>
                  <a:cubicBezTo>
                    <a:pt x="5892" y="4944"/>
                    <a:pt x="5959" y="5077"/>
                    <a:pt x="6059" y="5244"/>
                  </a:cubicBezTo>
                  <a:cubicBezTo>
                    <a:pt x="6087" y="5329"/>
                    <a:pt x="6212" y="5607"/>
                    <a:pt x="6085" y="5607"/>
                  </a:cubicBezTo>
                  <a:cubicBezTo>
                    <a:pt x="6063" y="5607"/>
                    <a:pt x="6033" y="5598"/>
                    <a:pt x="5992" y="5578"/>
                  </a:cubicBezTo>
                  <a:cubicBezTo>
                    <a:pt x="5926" y="5544"/>
                    <a:pt x="5859" y="5478"/>
                    <a:pt x="5826" y="5444"/>
                  </a:cubicBezTo>
                  <a:lnTo>
                    <a:pt x="4758" y="3943"/>
                  </a:lnTo>
                  <a:cubicBezTo>
                    <a:pt x="4658" y="3810"/>
                    <a:pt x="4525" y="3676"/>
                    <a:pt x="4391" y="3576"/>
                  </a:cubicBezTo>
                  <a:cubicBezTo>
                    <a:pt x="4333" y="3555"/>
                    <a:pt x="4262" y="3544"/>
                    <a:pt x="4182" y="3544"/>
                  </a:cubicBezTo>
                  <a:cubicBezTo>
                    <a:pt x="3760" y="3544"/>
                    <a:pt x="3063" y="3853"/>
                    <a:pt x="2390" y="4610"/>
                  </a:cubicBezTo>
                  <a:cubicBezTo>
                    <a:pt x="1856" y="5211"/>
                    <a:pt x="1556" y="5978"/>
                    <a:pt x="1523" y="6779"/>
                  </a:cubicBezTo>
                  <a:cubicBezTo>
                    <a:pt x="1456" y="8013"/>
                    <a:pt x="1856" y="9247"/>
                    <a:pt x="2256" y="10415"/>
                  </a:cubicBezTo>
                  <a:lnTo>
                    <a:pt x="1289" y="9447"/>
                  </a:lnTo>
                  <a:cubicBezTo>
                    <a:pt x="1088" y="9246"/>
                    <a:pt x="916" y="9162"/>
                    <a:pt x="771" y="9162"/>
                  </a:cubicBezTo>
                  <a:cubicBezTo>
                    <a:pt x="124" y="9162"/>
                    <a:pt x="0" y="10840"/>
                    <a:pt x="55" y="11249"/>
                  </a:cubicBezTo>
                  <a:cubicBezTo>
                    <a:pt x="222" y="12850"/>
                    <a:pt x="722" y="14384"/>
                    <a:pt x="1523" y="15752"/>
                  </a:cubicBezTo>
                  <a:cubicBezTo>
                    <a:pt x="2390" y="17053"/>
                    <a:pt x="3391" y="18154"/>
                    <a:pt x="4858" y="18754"/>
                  </a:cubicBezTo>
                  <a:cubicBezTo>
                    <a:pt x="4958" y="18821"/>
                    <a:pt x="5826" y="18954"/>
                    <a:pt x="5926" y="18987"/>
                  </a:cubicBezTo>
                  <a:cubicBezTo>
                    <a:pt x="6105" y="19010"/>
                    <a:pt x="6291" y="19020"/>
                    <a:pt x="6481" y="19020"/>
                  </a:cubicBezTo>
                  <a:cubicBezTo>
                    <a:pt x="7705" y="19020"/>
                    <a:pt x="9125" y="18591"/>
                    <a:pt x="10396" y="18187"/>
                  </a:cubicBezTo>
                  <a:cubicBezTo>
                    <a:pt x="11363" y="17887"/>
                    <a:pt x="12664" y="17453"/>
                    <a:pt x="13298" y="16619"/>
                  </a:cubicBezTo>
                  <a:cubicBezTo>
                    <a:pt x="13631" y="16185"/>
                    <a:pt x="13698" y="15618"/>
                    <a:pt x="13431" y="15118"/>
                  </a:cubicBezTo>
                  <a:cubicBezTo>
                    <a:pt x="13131" y="14651"/>
                    <a:pt x="12430" y="14484"/>
                    <a:pt x="12264" y="13917"/>
                  </a:cubicBezTo>
                  <a:cubicBezTo>
                    <a:pt x="13298" y="13383"/>
                    <a:pt x="14632" y="13483"/>
                    <a:pt x="15499" y="12716"/>
                  </a:cubicBezTo>
                  <a:cubicBezTo>
                    <a:pt x="16133" y="12116"/>
                    <a:pt x="16533" y="11349"/>
                    <a:pt x="16700" y="10515"/>
                  </a:cubicBezTo>
                  <a:cubicBezTo>
                    <a:pt x="16833" y="9948"/>
                    <a:pt x="16767" y="9381"/>
                    <a:pt x="16500" y="8880"/>
                  </a:cubicBezTo>
                  <a:cubicBezTo>
                    <a:pt x="16166" y="8380"/>
                    <a:pt x="15432" y="8380"/>
                    <a:pt x="14832" y="8380"/>
                  </a:cubicBezTo>
                  <a:cubicBezTo>
                    <a:pt x="14665" y="8380"/>
                    <a:pt x="14498" y="8380"/>
                    <a:pt x="14365" y="8313"/>
                  </a:cubicBezTo>
                  <a:cubicBezTo>
                    <a:pt x="14198" y="8246"/>
                    <a:pt x="14098" y="8113"/>
                    <a:pt x="14098" y="7946"/>
                  </a:cubicBezTo>
                  <a:cubicBezTo>
                    <a:pt x="14098" y="7746"/>
                    <a:pt x="14298" y="7613"/>
                    <a:pt x="14465" y="7513"/>
                  </a:cubicBezTo>
                  <a:cubicBezTo>
                    <a:pt x="14865" y="7346"/>
                    <a:pt x="15266" y="7179"/>
                    <a:pt x="15633" y="6979"/>
                  </a:cubicBezTo>
                  <a:cubicBezTo>
                    <a:pt x="16000" y="6779"/>
                    <a:pt x="16300" y="6478"/>
                    <a:pt x="16467" y="6078"/>
                  </a:cubicBezTo>
                  <a:cubicBezTo>
                    <a:pt x="16600" y="5578"/>
                    <a:pt x="16600" y="5077"/>
                    <a:pt x="16433" y="4610"/>
                  </a:cubicBezTo>
                  <a:cubicBezTo>
                    <a:pt x="16200" y="3777"/>
                    <a:pt x="15966" y="2943"/>
                    <a:pt x="15666" y="2142"/>
                  </a:cubicBezTo>
                  <a:cubicBezTo>
                    <a:pt x="15432" y="1442"/>
                    <a:pt x="15232" y="741"/>
                    <a:pt x="15099" y="7"/>
                  </a:cubicBezTo>
                  <a:cubicBezTo>
                    <a:pt x="14946" y="2"/>
                    <a:pt x="14793" y="0"/>
                    <a:pt x="14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1682250" y="3278075"/>
              <a:ext cx="242650" cy="435875"/>
            </a:xfrm>
            <a:custGeom>
              <a:rect b="b" l="l" r="r" t="t"/>
              <a:pathLst>
                <a:path extrusionOk="0" h="17435" w="9706">
                  <a:moveTo>
                    <a:pt x="9525" y="0"/>
                  </a:moveTo>
                  <a:cubicBezTo>
                    <a:pt x="9488" y="0"/>
                    <a:pt x="9447" y="9"/>
                    <a:pt x="9405" y="22"/>
                  </a:cubicBezTo>
                  <a:cubicBezTo>
                    <a:pt x="7671" y="1423"/>
                    <a:pt x="4669" y="5993"/>
                    <a:pt x="2834" y="10597"/>
                  </a:cubicBezTo>
                  <a:cubicBezTo>
                    <a:pt x="2367" y="8695"/>
                    <a:pt x="1533" y="6894"/>
                    <a:pt x="399" y="5326"/>
                  </a:cubicBezTo>
                  <a:lnTo>
                    <a:pt x="366" y="5259"/>
                  </a:lnTo>
                  <a:cubicBezTo>
                    <a:pt x="330" y="5215"/>
                    <a:pt x="285" y="5197"/>
                    <a:pt x="241" y="5197"/>
                  </a:cubicBezTo>
                  <a:cubicBezTo>
                    <a:pt x="119" y="5197"/>
                    <a:pt x="1" y="5337"/>
                    <a:pt x="99" y="5460"/>
                  </a:cubicBezTo>
                  <a:lnTo>
                    <a:pt x="132" y="5493"/>
                  </a:lnTo>
                  <a:cubicBezTo>
                    <a:pt x="1366" y="7161"/>
                    <a:pt x="2234" y="9096"/>
                    <a:pt x="2634" y="11130"/>
                  </a:cubicBezTo>
                  <a:cubicBezTo>
                    <a:pt x="1800" y="13332"/>
                    <a:pt x="1266" y="15500"/>
                    <a:pt x="1300" y="17268"/>
                  </a:cubicBezTo>
                  <a:cubicBezTo>
                    <a:pt x="1300" y="17368"/>
                    <a:pt x="1400" y="17435"/>
                    <a:pt x="1466" y="17435"/>
                  </a:cubicBezTo>
                  <a:lnTo>
                    <a:pt x="1567" y="17435"/>
                  </a:lnTo>
                  <a:cubicBezTo>
                    <a:pt x="1600" y="17402"/>
                    <a:pt x="1633" y="17335"/>
                    <a:pt x="1633" y="17268"/>
                  </a:cubicBezTo>
                  <a:cubicBezTo>
                    <a:pt x="1600" y="15534"/>
                    <a:pt x="2134" y="13399"/>
                    <a:pt x="2934" y="11230"/>
                  </a:cubicBezTo>
                  <a:cubicBezTo>
                    <a:pt x="4537" y="10143"/>
                    <a:pt x="6410" y="9546"/>
                    <a:pt x="8321" y="9546"/>
                  </a:cubicBezTo>
                  <a:cubicBezTo>
                    <a:pt x="8637" y="9546"/>
                    <a:pt x="8955" y="9563"/>
                    <a:pt x="9272" y="9596"/>
                  </a:cubicBezTo>
                  <a:cubicBezTo>
                    <a:pt x="9289" y="9613"/>
                    <a:pt x="9305" y="9621"/>
                    <a:pt x="9318" y="9621"/>
                  </a:cubicBezTo>
                  <a:cubicBezTo>
                    <a:pt x="9330" y="9621"/>
                    <a:pt x="9339" y="9613"/>
                    <a:pt x="9339" y="9596"/>
                  </a:cubicBezTo>
                  <a:cubicBezTo>
                    <a:pt x="9506" y="9563"/>
                    <a:pt x="9506" y="9329"/>
                    <a:pt x="9339" y="9296"/>
                  </a:cubicBezTo>
                  <a:cubicBezTo>
                    <a:pt x="8991" y="9258"/>
                    <a:pt x="8643" y="9240"/>
                    <a:pt x="8295" y="9240"/>
                  </a:cubicBezTo>
                  <a:cubicBezTo>
                    <a:pt x="6474" y="9240"/>
                    <a:pt x="4675" y="9750"/>
                    <a:pt x="3134" y="10730"/>
                  </a:cubicBezTo>
                  <a:cubicBezTo>
                    <a:pt x="4936" y="6160"/>
                    <a:pt x="7904" y="1624"/>
                    <a:pt x="9639" y="289"/>
                  </a:cubicBezTo>
                  <a:cubicBezTo>
                    <a:pt x="9706" y="256"/>
                    <a:pt x="9706" y="122"/>
                    <a:pt x="9639" y="56"/>
                  </a:cubicBezTo>
                  <a:cubicBezTo>
                    <a:pt x="9619" y="17"/>
                    <a:pt x="9577" y="0"/>
                    <a:pt x="95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1908200" y="489775"/>
              <a:ext cx="1455225" cy="3763925"/>
            </a:xfrm>
            <a:custGeom>
              <a:rect b="b" l="l" r="r" t="t"/>
              <a:pathLst>
                <a:path extrusionOk="0" h="150557" w="58209">
                  <a:moveTo>
                    <a:pt x="53749" y="0"/>
                  </a:moveTo>
                  <a:cubicBezTo>
                    <a:pt x="52799" y="0"/>
                    <a:pt x="51808" y="227"/>
                    <a:pt x="51037" y="675"/>
                  </a:cubicBezTo>
                  <a:lnTo>
                    <a:pt x="2469" y="28728"/>
                  </a:lnTo>
                  <a:cubicBezTo>
                    <a:pt x="1001" y="29562"/>
                    <a:pt x="67" y="31097"/>
                    <a:pt x="1" y="32765"/>
                  </a:cubicBezTo>
                  <a:lnTo>
                    <a:pt x="1" y="145746"/>
                  </a:lnTo>
                  <a:cubicBezTo>
                    <a:pt x="1" y="147413"/>
                    <a:pt x="1035" y="149315"/>
                    <a:pt x="2302" y="150049"/>
                  </a:cubicBezTo>
                  <a:cubicBezTo>
                    <a:pt x="2889" y="150388"/>
                    <a:pt x="3675" y="150556"/>
                    <a:pt x="4494" y="150556"/>
                  </a:cubicBezTo>
                  <a:cubicBezTo>
                    <a:pt x="5443" y="150556"/>
                    <a:pt x="6435" y="150330"/>
                    <a:pt x="7206" y="149882"/>
                  </a:cubicBezTo>
                  <a:lnTo>
                    <a:pt x="55607" y="121928"/>
                  </a:lnTo>
                  <a:cubicBezTo>
                    <a:pt x="57141" y="120928"/>
                    <a:pt x="58109" y="119260"/>
                    <a:pt x="58209" y="117425"/>
                  </a:cubicBezTo>
                  <a:lnTo>
                    <a:pt x="58209" y="4845"/>
                  </a:lnTo>
                  <a:cubicBezTo>
                    <a:pt x="58209" y="3177"/>
                    <a:pt x="57175" y="1242"/>
                    <a:pt x="55940" y="508"/>
                  </a:cubicBezTo>
                  <a:cubicBezTo>
                    <a:pt x="55354" y="169"/>
                    <a:pt x="54567" y="0"/>
                    <a:pt x="5374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1908200" y="489775"/>
              <a:ext cx="1455225" cy="3763925"/>
            </a:xfrm>
            <a:custGeom>
              <a:rect b="b" l="l" r="r" t="t"/>
              <a:pathLst>
                <a:path extrusionOk="0" h="150557" w="58209">
                  <a:moveTo>
                    <a:pt x="53749" y="0"/>
                  </a:moveTo>
                  <a:cubicBezTo>
                    <a:pt x="52799" y="0"/>
                    <a:pt x="51808" y="227"/>
                    <a:pt x="51037" y="675"/>
                  </a:cubicBezTo>
                  <a:lnTo>
                    <a:pt x="2469" y="28728"/>
                  </a:lnTo>
                  <a:cubicBezTo>
                    <a:pt x="1001" y="29562"/>
                    <a:pt x="67" y="31097"/>
                    <a:pt x="1" y="32765"/>
                  </a:cubicBezTo>
                  <a:lnTo>
                    <a:pt x="1" y="145746"/>
                  </a:lnTo>
                  <a:cubicBezTo>
                    <a:pt x="1" y="147413"/>
                    <a:pt x="1035" y="149315"/>
                    <a:pt x="2302" y="150049"/>
                  </a:cubicBezTo>
                  <a:cubicBezTo>
                    <a:pt x="2889" y="150388"/>
                    <a:pt x="3675" y="150556"/>
                    <a:pt x="4494" y="150556"/>
                  </a:cubicBezTo>
                  <a:cubicBezTo>
                    <a:pt x="5443" y="150556"/>
                    <a:pt x="6435" y="150330"/>
                    <a:pt x="7206" y="149882"/>
                  </a:cubicBezTo>
                  <a:lnTo>
                    <a:pt x="55607" y="121928"/>
                  </a:lnTo>
                  <a:cubicBezTo>
                    <a:pt x="57141" y="120928"/>
                    <a:pt x="58109" y="119260"/>
                    <a:pt x="58209" y="117425"/>
                  </a:cubicBezTo>
                  <a:lnTo>
                    <a:pt x="58209" y="4845"/>
                  </a:lnTo>
                  <a:cubicBezTo>
                    <a:pt x="58209" y="3177"/>
                    <a:pt x="57175" y="1242"/>
                    <a:pt x="55940" y="508"/>
                  </a:cubicBezTo>
                  <a:cubicBezTo>
                    <a:pt x="55354" y="169"/>
                    <a:pt x="54567" y="0"/>
                    <a:pt x="537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1909025" y="1253850"/>
              <a:ext cx="163475" cy="2999825"/>
            </a:xfrm>
            <a:custGeom>
              <a:rect b="b" l="l" r="r" t="t"/>
              <a:pathLst>
                <a:path extrusionOk="0" h="119993" w="6539">
                  <a:moveTo>
                    <a:pt x="635" y="0"/>
                  </a:moveTo>
                  <a:cubicBezTo>
                    <a:pt x="234" y="667"/>
                    <a:pt x="1" y="1434"/>
                    <a:pt x="1" y="2235"/>
                  </a:cubicBezTo>
                  <a:lnTo>
                    <a:pt x="1" y="115149"/>
                  </a:lnTo>
                  <a:cubicBezTo>
                    <a:pt x="1" y="116817"/>
                    <a:pt x="1035" y="118752"/>
                    <a:pt x="2269" y="119486"/>
                  </a:cubicBezTo>
                  <a:cubicBezTo>
                    <a:pt x="2859" y="119825"/>
                    <a:pt x="3640" y="119992"/>
                    <a:pt x="4454" y="119992"/>
                  </a:cubicBezTo>
                  <a:cubicBezTo>
                    <a:pt x="5159" y="119992"/>
                    <a:pt x="5888" y="119867"/>
                    <a:pt x="6539" y="119619"/>
                  </a:cubicBezTo>
                  <a:lnTo>
                    <a:pt x="6539" y="119619"/>
                  </a:lnTo>
                  <a:cubicBezTo>
                    <a:pt x="6209" y="119740"/>
                    <a:pt x="5894" y="119799"/>
                    <a:pt x="5601" y="119799"/>
                  </a:cubicBezTo>
                  <a:cubicBezTo>
                    <a:pt x="4444" y="119799"/>
                    <a:pt x="3637" y="118881"/>
                    <a:pt x="3637" y="117284"/>
                  </a:cubicBezTo>
                  <a:lnTo>
                    <a:pt x="3637" y="5404"/>
                  </a:lnTo>
                  <a:cubicBezTo>
                    <a:pt x="3704" y="4270"/>
                    <a:pt x="4104" y="3236"/>
                    <a:pt x="4838" y="2368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1909025" y="1253850"/>
              <a:ext cx="163475" cy="2999825"/>
            </a:xfrm>
            <a:custGeom>
              <a:rect b="b" l="l" r="r" t="t"/>
              <a:pathLst>
                <a:path extrusionOk="0" h="119993" w="6539">
                  <a:moveTo>
                    <a:pt x="635" y="0"/>
                  </a:moveTo>
                  <a:cubicBezTo>
                    <a:pt x="234" y="667"/>
                    <a:pt x="1" y="1434"/>
                    <a:pt x="1" y="2235"/>
                  </a:cubicBezTo>
                  <a:lnTo>
                    <a:pt x="1" y="115149"/>
                  </a:lnTo>
                  <a:cubicBezTo>
                    <a:pt x="1" y="116817"/>
                    <a:pt x="1035" y="118752"/>
                    <a:pt x="2269" y="119486"/>
                  </a:cubicBezTo>
                  <a:cubicBezTo>
                    <a:pt x="2859" y="119825"/>
                    <a:pt x="3640" y="119992"/>
                    <a:pt x="4454" y="119992"/>
                  </a:cubicBezTo>
                  <a:cubicBezTo>
                    <a:pt x="5159" y="119992"/>
                    <a:pt x="5888" y="119867"/>
                    <a:pt x="6539" y="119619"/>
                  </a:cubicBezTo>
                  <a:lnTo>
                    <a:pt x="6539" y="119619"/>
                  </a:lnTo>
                  <a:cubicBezTo>
                    <a:pt x="6209" y="119740"/>
                    <a:pt x="5894" y="119799"/>
                    <a:pt x="5601" y="119799"/>
                  </a:cubicBezTo>
                  <a:cubicBezTo>
                    <a:pt x="4444" y="119799"/>
                    <a:pt x="3637" y="118881"/>
                    <a:pt x="3637" y="117284"/>
                  </a:cubicBezTo>
                  <a:lnTo>
                    <a:pt x="3637" y="5404"/>
                  </a:lnTo>
                  <a:cubicBezTo>
                    <a:pt x="3704" y="4270"/>
                    <a:pt x="4104" y="3236"/>
                    <a:pt x="4838" y="2368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1999925" y="564375"/>
              <a:ext cx="1363500" cy="3684550"/>
            </a:xfrm>
            <a:custGeom>
              <a:rect b="b" l="l" r="r" t="t"/>
              <a:pathLst>
                <a:path extrusionOk="0" h="147382" w="54540">
                  <a:moveTo>
                    <a:pt x="53104" y="1"/>
                  </a:moveTo>
                  <a:cubicBezTo>
                    <a:pt x="52753" y="1"/>
                    <a:pt x="52357" y="116"/>
                    <a:pt x="51938" y="360"/>
                  </a:cubicBezTo>
                  <a:lnTo>
                    <a:pt x="2302" y="29013"/>
                  </a:lnTo>
                  <a:cubicBezTo>
                    <a:pt x="935" y="29881"/>
                    <a:pt x="68" y="31382"/>
                    <a:pt x="1" y="32983"/>
                  </a:cubicBezTo>
                  <a:lnTo>
                    <a:pt x="1" y="144863"/>
                  </a:lnTo>
                  <a:cubicBezTo>
                    <a:pt x="1" y="146450"/>
                    <a:pt x="792" y="147381"/>
                    <a:pt x="1955" y="147381"/>
                  </a:cubicBezTo>
                  <a:cubicBezTo>
                    <a:pt x="2430" y="147381"/>
                    <a:pt x="2966" y="147226"/>
                    <a:pt x="3537" y="146898"/>
                  </a:cubicBezTo>
                  <a:lnTo>
                    <a:pt x="51938" y="118944"/>
                  </a:lnTo>
                  <a:cubicBezTo>
                    <a:pt x="53472" y="117944"/>
                    <a:pt x="54440" y="116276"/>
                    <a:pt x="54540" y="114441"/>
                  </a:cubicBezTo>
                  <a:lnTo>
                    <a:pt x="54540" y="1861"/>
                  </a:lnTo>
                  <a:cubicBezTo>
                    <a:pt x="54540" y="680"/>
                    <a:pt x="53955" y="1"/>
                    <a:pt x="531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1999925" y="564375"/>
              <a:ext cx="1363500" cy="3684550"/>
            </a:xfrm>
            <a:custGeom>
              <a:rect b="b" l="l" r="r" t="t"/>
              <a:pathLst>
                <a:path extrusionOk="0" h="147382" w="54540">
                  <a:moveTo>
                    <a:pt x="53104" y="1"/>
                  </a:moveTo>
                  <a:cubicBezTo>
                    <a:pt x="52753" y="1"/>
                    <a:pt x="52357" y="116"/>
                    <a:pt x="51938" y="360"/>
                  </a:cubicBezTo>
                  <a:lnTo>
                    <a:pt x="2302" y="29013"/>
                  </a:lnTo>
                  <a:cubicBezTo>
                    <a:pt x="935" y="29881"/>
                    <a:pt x="68" y="31382"/>
                    <a:pt x="1" y="32983"/>
                  </a:cubicBezTo>
                  <a:lnTo>
                    <a:pt x="1" y="144863"/>
                  </a:lnTo>
                  <a:cubicBezTo>
                    <a:pt x="1" y="146450"/>
                    <a:pt x="792" y="147381"/>
                    <a:pt x="1955" y="147381"/>
                  </a:cubicBezTo>
                  <a:cubicBezTo>
                    <a:pt x="2430" y="147381"/>
                    <a:pt x="2966" y="147226"/>
                    <a:pt x="3537" y="146898"/>
                  </a:cubicBezTo>
                  <a:lnTo>
                    <a:pt x="51938" y="118944"/>
                  </a:lnTo>
                  <a:cubicBezTo>
                    <a:pt x="53472" y="117944"/>
                    <a:pt x="54440" y="116276"/>
                    <a:pt x="54540" y="114441"/>
                  </a:cubicBezTo>
                  <a:lnTo>
                    <a:pt x="54540" y="1861"/>
                  </a:lnTo>
                  <a:cubicBezTo>
                    <a:pt x="54540" y="680"/>
                    <a:pt x="53955" y="1"/>
                    <a:pt x="531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2039950" y="789175"/>
              <a:ext cx="1267600" cy="3330700"/>
            </a:xfrm>
            <a:custGeom>
              <a:rect b="b" l="l" r="r" t="t"/>
              <a:pathLst>
                <a:path extrusionOk="0" h="133228" w="50704">
                  <a:moveTo>
                    <a:pt x="49307" y="1"/>
                  </a:moveTo>
                  <a:cubicBezTo>
                    <a:pt x="48973" y="1"/>
                    <a:pt x="48597" y="109"/>
                    <a:pt x="48202" y="341"/>
                  </a:cubicBezTo>
                  <a:lnTo>
                    <a:pt x="2469" y="26760"/>
                  </a:lnTo>
                  <a:cubicBezTo>
                    <a:pt x="1002" y="27694"/>
                    <a:pt x="101" y="29295"/>
                    <a:pt x="1" y="31029"/>
                  </a:cubicBezTo>
                  <a:lnTo>
                    <a:pt x="1" y="131468"/>
                  </a:lnTo>
                  <a:cubicBezTo>
                    <a:pt x="1" y="132585"/>
                    <a:pt x="560" y="133228"/>
                    <a:pt x="1375" y="133228"/>
                  </a:cubicBezTo>
                  <a:cubicBezTo>
                    <a:pt x="1705" y="133228"/>
                    <a:pt x="2076" y="133123"/>
                    <a:pt x="2469" y="132902"/>
                  </a:cubicBezTo>
                  <a:lnTo>
                    <a:pt x="48202" y="106483"/>
                  </a:lnTo>
                  <a:cubicBezTo>
                    <a:pt x="49670" y="105516"/>
                    <a:pt x="50604" y="103915"/>
                    <a:pt x="50704" y="102180"/>
                  </a:cubicBezTo>
                  <a:lnTo>
                    <a:pt x="50704" y="1775"/>
                  </a:lnTo>
                  <a:cubicBezTo>
                    <a:pt x="50704" y="660"/>
                    <a:pt x="50130" y="1"/>
                    <a:pt x="49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2039950" y="816850"/>
              <a:ext cx="1172550" cy="3206500"/>
            </a:xfrm>
            <a:custGeom>
              <a:rect b="b" l="l" r="r" t="t"/>
              <a:pathLst>
                <a:path extrusionOk="0" h="128260" w="46902">
                  <a:moveTo>
                    <a:pt x="46901" y="1"/>
                  </a:moveTo>
                  <a:lnTo>
                    <a:pt x="2469" y="25653"/>
                  </a:lnTo>
                  <a:cubicBezTo>
                    <a:pt x="1002" y="26587"/>
                    <a:pt x="101" y="28188"/>
                    <a:pt x="1" y="29922"/>
                  </a:cubicBezTo>
                  <a:lnTo>
                    <a:pt x="1" y="128259"/>
                  </a:lnTo>
                  <a:lnTo>
                    <a:pt x="44433" y="102608"/>
                  </a:lnTo>
                  <a:cubicBezTo>
                    <a:pt x="45900" y="101674"/>
                    <a:pt x="46801" y="100073"/>
                    <a:pt x="46901" y="98338"/>
                  </a:cubicBezTo>
                  <a:lnTo>
                    <a:pt x="4690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2558675" y="955675"/>
              <a:ext cx="229350" cy="158750"/>
            </a:xfrm>
            <a:custGeom>
              <a:rect b="b" l="l" r="r" t="t"/>
              <a:pathLst>
                <a:path extrusionOk="0" h="6350" w="9174">
                  <a:moveTo>
                    <a:pt x="8739" y="0"/>
                  </a:moveTo>
                  <a:cubicBezTo>
                    <a:pt x="8629" y="0"/>
                    <a:pt x="8504" y="38"/>
                    <a:pt x="8373" y="119"/>
                  </a:cubicBezTo>
                  <a:lnTo>
                    <a:pt x="834" y="4488"/>
                  </a:lnTo>
                  <a:cubicBezTo>
                    <a:pt x="367" y="4755"/>
                    <a:pt x="67" y="5256"/>
                    <a:pt x="0" y="5823"/>
                  </a:cubicBezTo>
                  <a:cubicBezTo>
                    <a:pt x="0" y="6163"/>
                    <a:pt x="170" y="6349"/>
                    <a:pt x="426" y="6349"/>
                  </a:cubicBezTo>
                  <a:cubicBezTo>
                    <a:pt x="546" y="6349"/>
                    <a:pt x="685" y="6308"/>
                    <a:pt x="834" y="6223"/>
                  </a:cubicBezTo>
                  <a:lnTo>
                    <a:pt x="8373" y="1887"/>
                  </a:lnTo>
                  <a:cubicBezTo>
                    <a:pt x="8840" y="1586"/>
                    <a:pt x="9140" y="1086"/>
                    <a:pt x="9173" y="552"/>
                  </a:cubicBezTo>
                  <a:cubicBezTo>
                    <a:pt x="9173" y="203"/>
                    <a:pt x="8995" y="0"/>
                    <a:pt x="87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2883075" y="877800"/>
              <a:ext cx="38375" cy="49625"/>
            </a:xfrm>
            <a:custGeom>
              <a:rect b="b" l="l" r="r" t="t"/>
              <a:pathLst>
                <a:path extrusionOk="0" h="1985" w="1535">
                  <a:moveTo>
                    <a:pt x="1104" y="1"/>
                  </a:moveTo>
                  <a:cubicBezTo>
                    <a:pt x="1003" y="1"/>
                    <a:pt x="889" y="32"/>
                    <a:pt x="767" y="98"/>
                  </a:cubicBezTo>
                  <a:cubicBezTo>
                    <a:pt x="334" y="398"/>
                    <a:pt x="33" y="899"/>
                    <a:pt x="0" y="1432"/>
                  </a:cubicBezTo>
                  <a:cubicBezTo>
                    <a:pt x="0" y="1782"/>
                    <a:pt x="179" y="1985"/>
                    <a:pt x="423" y="1985"/>
                  </a:cubicBezTo>
                  <a:cubicBezTo>
                    <a:pt x="529" y="1985"/>
                    <a:pt x="646" y="1947"/>
                    <a:pt x="767" y="1866"/>
                  </a:cubicBezTo>
                  <a:cubicBezTo>
                    <a:pt x="1234" y="1599"/>
                    <a:pt x="1501" y="1099"/>
                    <a:pt x="1534" y="565"/>
                  </a:cubicBezTo>
                  <a:cubicBezTo>
                    <a:pt x="1534" y="206"/>
                    <a:pt x="1362" y="1"/>
                    <a:pt x="11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2959775" y="833900"/>
              <a:ext cx="38400" cy="49325"/>
            </a:xfrm>
            <a:custGeom>
              <a:rect b="b" l="l" r="r" t="t"/>
              <a:pathLst>
                <a:path extrusionOk="0" h="1973" w="1536">
                  <a:moveTo>
                    <a:pt x="1112" y="1"/>
                  </a:moveTo>
                  <a:cubicBezTo>
                    <a:pt x="1007" y="1"/>
                    <a:pt x="889" y="39"/>
                    <a:pt x="768" y="119"/>
                  </a:cubicBezTo>
                  <a:cubicBezTo>
                    <a:pt x="301" y="386"/>
                    <a:pt x="34" y="887"/>
                    <a:pt x="1" y="1420"/>
                  </a:cubicBezTo>
                  <a:cubicBezTo>
                    <a:pt x="1" y="1770"/>
                    <a:pt x="163" y="1973"/>
                    <a:pt x="409" y="1973"/>
                  </a:cubicBezTo>
                  <a:cubicBezTo>
                    <a:pt x="515" y="1973"/>
                    <a:pt x="637" y="1935"/>
                    <a:pt x="768" y="1854"/>
                  </a:cubicBezTo>
                  <a:cubicBezTo>
                    <a:pt x="1202" y="1587"/>
                    <a:pt x="1502" y="1087"/>
                    <a:pt x="1535" y="553"/>
                  </a:cubicBezTo>
                  <a:cubicBezTo>
                    <a:pt x="1535" y="204"/>
                    <a:pt x="1357" y="1"/>
                    <a:pt x="11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2349350" y="1186650"/>
              <a:ext cx="37550" cy="49325"/>
            </a:xfrm>
            <a:custGeom>
              <a:rect b="b" l="l" r="r" t="t"/>
              <a:pathLst>
                <a:path extrusionOk="0" h="1973" w="1502">
                  <a:moveTo>
                    <a:pt x="1105" y="1"/>
                  </a:moveTo>
                  <a:cubicBezTo>
                    <a:pt x="1003" y="1"/>
                    <a:pt x="889" y="39"/>
                    <a:pt x="768" y="120"/>
                  </a:cubicBezTo>
                  <a:cubicBezTo>
                    <a:pt x="301" y="386"/>
                    <a:pt x="0" y="887"/>
                    <a:pt x="0" y="1421"/>
                  </a:cubicBezTo>
                  <a:cubicBezTo>
                    <a:pt x="0" y="1770"/>
                    <a:pt x="163" y="1973"/>
                    <a:pt x="409" y="1973"/>
                  </a:cubicBezTo>
                  <a:cubicBezTo>
                    <a:pt x="515" y="1973"/>
                    <a:pt x="637" y="1935"/>
                    <a:pt x="768" y="1854"/>
                  </a:cubicBezTo>
                  <a:cubicBezTo>
                    <a:pt x="1201" y="1587"/>
                    <a:pt x="1468" y="1087"/>
                    <a:pt x="1502" y="553"/>
                  </a:cubicBezTo>
                  <a:cubicBezTo>
                    <a:pt x="1502" y="204"/>
                    <a:pt x="1339" y="1"/>
                    <a:pt x="11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2425225" y="1142475"/>
              <a:ext cx="38400" cy="49300"/>
            </a:xfrm>
            <a:custGeom>
              <a:rect b="b" l="l" r="r" t="t"/>
              <a:pathLst>
                <a:path extrusionOk="0" h="1972" w="1536">
                  <a:moveTo>
                    <a:pt x="1127" y="0"/>
                  </a:moveTo>
                  <a:cubicBezTo>
                    <a:pt x="1021" y="0"/>
                    <a:pt x="899" y="38"/>
                    <a:pt x="768" y="119"/>
                  </a:cubicBezTo>
                  <a:cubicBezTo>
                    <a:pt x="301" y="386"/>
                    <a:pt x="34" y="886"/>
                    <a:pt x="1" y="1420"/>
                  </a:cubicBezTo>
                  <a:cubicBezTo>
                    <a:pt x="1" y="1769"/>
                    <a:pt x="180" y="1972"/>
                    <a:pt x="424" y="1972"/>
                  </a:cubicBezTo>
                  <a:cubicBezTo>
                    <a:pt x="529" y="1972"/>
                    <a:pt x="647" y="1934"/>
                    <a:pt x="768" y="1853"/>
                  </a:cubicBezTo>
                  <a:cubicBezTo>
                    <a:pt x="1235" y="1586"/>
                    <a:pt x="1502" y="1086"/>
                    <a:pt x="1535" y="552"/>
                  </a:cubicBezTo>
                  <a:cubicBezTo>
                    <a:pt x="1535" y="203"/>
                    <a:pt x="1373" y="0"/>
                    <a:pt x="11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2275125" y="883875"/>
              <a:ext cx="1270100" cy="3329400"/>
            </a:xfrm>
            <a:custGeom>
              <a:rect b="b" l="l" r="r" t="t"/>
              <a:pathLst>
                <a:path extrusionOk="0" h="133176" w="50804">
                  <a:moveTo>
                    <a:pt x="48109" y="1"/>
                  </a:moveTo>
                  <a:cubicBezTo>
                    <a:pt x="47745" y="1"/>
                    <a:pt x="47377" y="84"/>
                    <a:pt x="47034" y="255"/>
                  </a:cubicBezTo>
                  <a:lnTo>
                    <a:pt x="1035" y="26774"/>
                  </a:lnTo>
                  <a:cubicBezTo>
                    <a:pt x="434" y="27175"/>
                    <a:pt x="34" y="27842"/>
                    <a:pt x="1" y="28576"/>
                  </a:cubicBezTo>
                  <a:lnTo>
                    <a:pt x="1" y="130782"/>
                  </a:lnTo>
                  <a:cubicBezTo>
                    <a:pt x="34" y="131516"/>
                    <a:pt x="434" y="132150"/>
                    <a:pt x="1035" y="132550"/>
                  </a:cubicBezTo>
                  <a:lnTo>
                    <a:pt x="1669" y="132950"/>
                  </a:lnTo>
                  <a:cubicBezTo>
                    <a:pt x="2002" y="133100"/>
                    <a:pt x="2361" y="133175"/>
                    <a:pt x="2719" y="133175"/>
                  </a:cubicBezTo>
                  <a:cubicBezTo>
                    <a:pt x="3078" y="133175"/>
                    <a:pt x="3436" y="133100"/>
                    <a:pt x="3770" y="132950"/>
                  </a:cubicBezTo>
                  <a:lnTo>
                    <a:pt x="49770" y="106365"/>
                  </a:lnTo>
                  <a:cubicBezTo>
                    <a:pt x="50370" y="105931"/>
                    <a:pt x="50770" y="105264"/>
                    <a:pt x="50804" y="104563"/>
                  </a:cubicBezTo>
                  <a:lnTo>
                    <a:pt x="50804" y="2390"/>
                  </a:lnTo>
                  <a:cubicBezTo>
                    <a:pt x="50770" y="1656"/>
                    <a:pt x="50370" y="989"/>
                    <a:pt x="49770" y="622"/>
                  </a:cubicBezTo>
                  <a:lnTo>
                    <a:pt x="49102" y="222"/>
                  </a:lnTo>
                  <a:cubicBezTo>
                    <a:pt x="48794" y="76"/>
                    <a:pt x="48454" y="1"/>
                    <a:pt x="481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2343500" y="930400"/>
              <a:ext cx="1201725" cy="3275625"/>
            </a:xfrm>
            <a:custGeom>
              <a:rect b="b" l="l" r="r" t="t"/>
              <a:pathLst>
                <a:path extrusionOk="0" h="131025" w="48069">
                  <a:moveTo>
                    <a:pt x="47105" y="1"/>
                  </a:moveTo>
                  <a:cubicBezTo>
                    <a:pt x="46947" y="1"/>
                    <a:pt x="46786" y="41"/>
                    <a:pt x="46634" y="129"/>
                  </a:cubicBezTo>
                  <a:lnTo>
                    <a:pt x="1402" y="26248"/>
                  </a:lnTo>
                  <a:cubicBezTo>
                    <a:pt x="535" y="26748"/>
                    <a:pt x="1" y="27715"/>
                    <a:pt x="1" y="28716"/>
                  </a:cubicBezTo>
                  <a:lnTo>
                    <a:pt x="1" y="129989"/>
                  </a:lnTo>
                  <a:cubicBezTo>
                    <a:pt x="1" y="130648"/>
                    <a:pt x="317" y="131025"/>
                    <a:pt x="785" y="131025"/>
                  </a:cubicBezTo>
                  <a:cubicBezTo>
                    <a:pt x="979" y="131025"/>
                    <a:pt x="1200" y="130960"/>
                    <a:pt x="1435" y="130822"/>
                  </a:cubicBezTo>
                  <a:lnTo>
                    <a:pt x="46634" y="104737"/>
                  </a:lnTo>
                  <a:cubicBezTo>
                    <a:pt x="47435" y="104270"/>
                    <a:pt x="48069" y="103703"/>
                    <a:pt x="48069" y="102769"/>
                  </a:cubicBezTo>
                  <a:lnTo>
                    <a:pt x="48069" y="963"/>
                  </a:lnTo>
                  <a:cubicBezTo>
                    <a:pt x="48069" y="405"/>
                    <a:pt x="47606" y="1"/>
                    <a:pt x="4710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2342675" y="930275"/>
              <a:ext cx="1202550" cy="3275700"/>
            </a:xfrm>
            <a:custGeom>
              <a:rect b="b" l="l" r="r" t="t"/>
              <a:pathLst>
                <a:path extrusionOk="0" h="131028" w="48102">
                  <a:moveTo>
                    <a:pt x="47134" y="0"/>
                  </a:moveTo>
                  <a:cubicBezTo>
                    <a:pt x="47139" y="0"/>
                    <a:pt x="47145" y="1"/>
                    <a:pt x="47150" y="1"/>
                  </a:cubicBezTo>
                  <a:lnTo>
                    <a:pt x="47150" y="1"/>
                  </a:lnTo>
                  <a:cubicBezTo>
                    <a:pt x="47156" y="1"/>
                    <a:pt x="47162" y="0"/>
                    <a:pt x="47168" y="0"/>
                  </a:cubicBezTo>
                  <a:close/>
                  <a:moveTo>
                    <a:pt x="47153" y="401"/>
                  </a:moveTo>
                  <a:cubicBezTo>
                    <a:pt x="47478" y="409"/>
                    <a:pt x="47735" y="640"/>
                    <a:pt x="47735" y="968"/>
                  </a:cubicBezTo>
                  <a:lnTo>
                    <a:pt x="47735" y="102774"/>
                  </a:lnTo>
                  <a:cubicBezTo>
                    <a:pt x="47735" y="103408"/>
                    <a:pt x="47334" y="103908"/>
                    <a:pt x="46467" y="104375"/>
                  </a:cubicBezTo>
                  <a:lnTo>
                    <a:pt x="1268" y="130494"/>
                  </a:lnTo>
                  <a:cubicBezTo>
                    <a:pt x="1135" y="130561"/>
                    <a:pt x="1001" y="130627"/>
                    <a:pt x="835" y="130627"/>
                  </a:cubicBezTo>
                  <a:cubicBezTo>
                    <a:pt x="501" y="130627"/>
                    <a:pt x="434" y="130260"/>
                    <a:pt x="434" y="130027"/>
                  </a:cubicBezTo>
                  <a:lnTo>
                    <a:pt x="434" y="28721"/>
                  </a:lnTo>
                  <a:cubicBezTo>
                    <a:pt x="434" y="27854"/>
                    <a:pt x="901" y="27053"/>
                    <a:pt x="1635" y="26586"/>
                  </a:cubicBezTo>
                  <a:lnTo>
                    <a:pt x="46901" y="467"/>
                  </a:lnTo>
                  <a:cubicBezTo>
                    <a:pt x="46964" y="436"/>
                    <a:pt x="47058" y="404"/>
                    <a:pt x="47153" y="401"/>
                  </a:cubicBezTo>
                  <a:close/>
                  <a:moveTo>
                    <a:pt x="47150" y="1"/>
                  </a:moveTo>
                  <a:lnTo>
                    <a:pt x="47150" y="1"/>
                  </a:lnTo>
                  <a:cubicBezTo>
                    <a:pt x="46989" y="3"/>
                    <a:pt x="46829" y="36"/>
                    <a:pt x="46701" y="101"/>
                  </a:cubicBezTo>
                  <a:lnTo>
                    <a:pt x="1435" y="26253"/>
                  </a:lnTo>
                  <a:cubicBezTo>
                    <a:pt x="568" y="26753"/>
                    <a:pt x="1" y="27720"/>
                    <a:pt x="1" y="28721"/>
                  </a:cubicBezTo>
                  <a:lnTo>
                    <a:pt x="1" y="130027"/>
                  </a:lnTo>
                  <a:cubicBezTo>
                    <a:pt x="1" y="130661"/>
                    <a:pt x="334" y="131028"/>
                    <a:pt x="801" y="131028"/>
                  </a:cubicBezTo>
                  <a:cubicBezTo>
                    <a:pt x="1035" y="131028"/>
                    <a:pt x="1235" y="130961"/>
                    <a:pt x="1435" y="130827"/>
                  </a:cubicBezTo>
                  <a:lnTo>
                    <a:pt x="46667" y="104742"/>
                  </a:lnTo>
                  <a:cubicBezTo>
                    <a:pt x="47468" y="104275"/>
                    <a:pt x="48102" y="103708"/>
                    <a:pt x="48102" y="102774"/>
                  </a:cubicBezTo>
                  <a:lnTo>
                    <a:pt x="48102" y="968"/>
                  </a:lnTo>
                  <a:cubicBezTo>
                    <a:pt x="48102" y="439"/>
                    <a:pt x="47676" y="9"/>
                    <a:pt x="471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2282625" y="884000"/>
              <a:ext cx="1262600" cy="729300"/>
            </a:xfrm>
            <a:custGeom>
              <a:rect b="b" l="l" r="r" t="t"/>
              <a:pathLst>
                <a:path extrusionOk="0" h="29172" w="50504">
                  <a:moveTo>
                    <a:pt x="47785" y="0"/>
                  </a:moveTo>
                  <a:cubicBezTo>
                    <a:pt x="47426" y="0"/>
                    <a:pt x="47068" y="84"/>
                    <a:pt x="46734" y="250"/>
                  </a:cubicBezTo>
                  <a:lnTo>
                    <a:pt x="735" y="26769"/>
                  </a:lnTo>
                  <a:cubicBezTo>
                    <a:pt x="435" y="26969"/>
                    <a:pt x="168" y="27236"/>
                    <a:pt x="1" y="27570"/>
                  </a:cubicBezTo>
                  <a:lnTo>
                    <a:pt x="2803" y="29171"/>
                  </a:lnTo>
                  <a:cubicBezTo>
                    <a:pt x="2803" y="29171"/>
                    <a:pt x="2803" y="29171"/>
                    <a:pt x="2803" y="29138"/>
                  </a:cubicBezTo>
                  <a:cubicBezTo>
                    <a:pt x="3036" y="28704"/>
                    <a:pt x="3403" y="28370"/>
                    <a:pt x="3837" y="28104"/>
                  </a:cubicBezTo>
                  <a:lnTo>
                    <a:pt x="49069" y="1985"/>
                  </a:lnTo>
                  <a:cubicBezTo>
                    <a:pt x="49221" y="1897"/>
                    <a:pt x="49382" y="1857"/>
                    <a:pt x="49540" y="1857"/>
                  </a:cubicBezTo>
                  <a:cubicBezTo>
                    <a:pt x="50041" y="1857"/>
                    <a:pt x="50504" y="2261"/>
                    <a:pt x="50504" y="2819"/>
                  </a:cubicBezTo>
                  <a:lnTo>
                    <a:pt x="50504" y="2419"/>
                  </a:lnTo>
                  <a:cubicBezTo>
                    <a:pt x="50470" y="1685"/>
                    <a:pt x="50070" y="1018"/>
                    <a:pt x="49470" y="617"/>
                  </a:cubicBezTo>
                  <a:lnTo>
                    <a:pt x="48836" y="250"/>
                  </a:lnTo>
                  <a:cubicBezTo>
                    <a:pt x="48502" y="84"/>
                    <a:pt x="48144" y="0"/>
                    <a:pt x="47785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2550325" y="1571575"/>
              <a:ext cx="22550" cy="51725"/>
            </a:xfrm>
            <a:custGeom>
              <a:rect b="b" l="l" r="r" t="t"/>
              <a:pathLst>
                <a:path extrusionOk="0" h="2069" w="902">
                  <a:moveTo>
                    <a:pt x="568" y="501"/>
                  </a:moveTo>
                  <a:lnTo>
                    <a:pt x="568" y="1334"/>
                  </a:lnTo>
                  <a:lnTo>
                    <a:pt x="167" y="1568"/>
                  </a:lnTo>
                  <a:lnTo>
                    <a:pt x="167" y="1568"/>
                  </a:lnTo>
                  <a:lnTo>
                    <a:pt x="568" y="501"/>
                  </a:lnTo>
                  <a:close/>
                  <a:moveTo>
                    <a:pt x="668" y="0"/>
                  </a:moveTo>
                  <a:lnTo>
                    <a:pt x="601" y="67"/>
                  </a:lnTo>
                  <a:lnTo>
                    <a:pt x="568" y="67"/>
                  </a:lnTo>
                  <a:cubicBezTo>
                    <a:pt x="568" y="100"/>
                    <a:pt x="534" y="134"/>
                    <a:pt x="534" y="134"/>
                  </a:cubicBezTo>
                  <a:lnTo>
                    <a:pt x="1" y="1668"/>
                  </a:lnTo>
                  <a:lnTo>
                    <a:pt x="1" y="1735"/>
                  </a:lnTo>
                  <a:cubicBezTo>
                    <a:pt x="1" y="1735"/>
                    <a:pt x="1" y="1768"/>
                    <a:pt x="1" y="1768"/>
                  </a:cubicBezTo>
                  <a:lnTo>
                    <a:pt x="1" y="1902"/>
                  </a:lnTo>
                  <a:cubicBezTo>
                    <a:pt x="1" y="1968"/>
                    <a:pt x="1" y="1968"/>
                    <a:pt x="34" y="1968"/>
                  </a:cubicBezTo>
                  <a:lnTo>
                    <a:pt x="568" y="1668"/>
                  </a:lnTo>
                  <a:lnTo>
                    <a:pt x="568" y="2002"/>
                  </a:lnTo>
                  <a:lnTo>
                    <a:pt x="568" y="2068"/>
                  </a:lnTo>
                  <a:lnTo>
                    <a:pt x="601" y="2068"/>
                  </a:lnTo>
                  <a:lnTo>
                    <a:pt x="668" y="2002"/>
                  </a:lnTo>
                  <a:cubicBezTo>
                    <a:pt x="701" y="2002"/>
                    <a:pt x="701" y="1968"/>
                    <a:pt x="734" y="1968"/>
                  </a:cubicBezTo>
                  <a:cubicBezTo>
                    <a:pt x="734" y="1935"/>
                    <a:pt x="734" y="1902"/>
                    <a:pt x="734" y="1868"/>
                  </a:cubicBezTo>
                  <a:lnTo>
                    <a:pt x="734" y="1535"/>
                  </a:lnTo>
                  <a:lnTo>
                    <a:pt x="834" y="1468"/>
                  </a:lnTo>
                  <a:cubicBezTo>
                    <a:pt x="868" y="1468"/>
                    <a:pt x="868" y="1435"/>
                    <a:pt x="901" y="1435"/>
                  </a:cubicBezTo>
                  <a:cubicBezTo>
                    <a:pt x="901" y="1401"/>
                    <a:pt x="901" y="1368"/>
                    <a:pt x="901" y="1334"/>
                  </a:cubicBezTo>
                  <a:lnTo>
                    <a:pt x="901" y="1234"/>
                  </a:lnTo>
                  <a:cubicBezTo>
                    <a:pt x="901" y="1234"/>
                    <a:pt x="901" y="1201"/>
                    <a:pt x="901" y="1168"/>
                  </a:cubicBezTo>
                  <a:lnTo>
                    <a:pt x="834" y="1168"/>
                  </a:lnTo>
                  <a:lnTo>
                    <a:pt x="734" y="1234"/>
                  </a:lnTo>
                  <a:lnTo>
                    <a:pt x="734" y="100"/>
                  </a:lnTo>
                  <a:cubicBezTo>
                    <a:pt x="734" y="67"/>
                    <a:pt x="734" y="34"/>
                    <a:pt x="7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2575350" y="1555100"/>
              <a:ext cx="25875" cy="56225"/>
            </a:xfrm>
            <a:custGeom>
              <a:rect b="b" l="l" r="r" t="t"/>
              <a:pathLst>
                <a:path extrusionOk="0" h="2249" w="1035">
                  <a:moveTo>
                    <a:pt x="872" y="0"/>
                  </a:moveTo>
                  <a:cubicBezTo>
                    <a:pt x="843" y="0"/>
                    <a:pt x="817" y="9"/>
                    <a:pt x="801" y="25"/>
                  </a:cubicBezTo>
                  <a:cubicBezTo>
                    <a:pt x="734" y="25"/>
                    <a:pt x="634" y="59"/>
                    <a:pt x="601" y="92"/>
                  </a:cubicBezTo>
                  <a:cubicBezTo>
                    <a:pt x="401" y="226"/>
                    <a:pt x="234" y="392"/>
                    <a:pt x="167" y="626"/>
                  </a:cubicBezTo>
                  <a:cubicBezTo>
                    <a:pt x="67" y="893"/>
                    <a:pt x="0" y="1160"/>
                    <a:pt x="0" y="1460"/>
                  </a:cubicBezTo>
                  <a:cubicBezTo>
                    <a:pt x="0" y="1693"/>
                    <a:pt x="34" y="1960"/>
                    <a:pt x="167" y="2160"/>
                  </a:cubicBezTo>
                  <a:cubicBezTo>
                    <a:pt x="221" y="2214"/>
                    <a:pt x="284" y="2248"/>
                    <a:pt x="356" y="2248"/>
                  </a:cubicBezTo>
                  <a:cubicBezTo>
                    <a:pt x="419" y="2248"/>
                    <a:pt x="490" y="2222"/>
                    <a:pt x="567" y="2160"/>
                  </a:cubicBezTo>
                  <a:cubicBezTo>
                    <a:pt x="767" y="2060"/>
                    <a:pt x="901" y="1927"/>
                    <a:pt x="1001" y="1760"/>
                  </a:cubicBezTo>
                  <a:cubicBezTo>
                    <a:pt x="1001" y="1727"/>
                    <a:pt x="1001" y="1727"/>
                    <a:pt x="1034" y="1693"/>
                  </a:cubicBezTo>
                  <a:cubicBezTo>
                    <a:pt x="1034" y="1660"/>
                    <a:pt x="1034" y="1660"/>
                    <a:pt x="1034" y="1627"/>
                  </a:cubicBezTo>
                  <a:lnTo>
                    <a:pt x="1034" y="859"/>
                  </a:lnTo>
                  <a:cubicBezTo>
                    <a:pt x="1034" y="826"/>
                    <a:pt x="1034" y="793"/>
                    <a:pt x="1034" y="759"/>
                  </a:cubicBezTo>
                  <a:lnTo>
                    <a:pt x="968" y="759"/>
                  </a:lnTo>
                  <a:lnTo>
                    <a:pt x="634" y="959"/>
                  </a:lnTo>
                  <a:cubicBezTo>
                    <a:pt x="601" y="993"/>
                    <a:pt x="601" y="993"/>
                    <a:pt x="567" y="1026"/>
                  </a:cubicBezTo>
                  <a:cubicBezTo>
                    <a:pt x="567" y="1059"/>
                    <a:pt x="567" y="1093"/>
                    <a:pt x="567" y="1126"/>
                  </a:cubicBezTo>
                  <a:lnTo>
                    <a:pt x="567" y="1193"/>
                  </a:lnTo>
                  <a:cubicBezTo>
                    <a:pt x="567" y="1226"/>
                    <a:pt x="567" y="1260"/>
                    <a:pt x="567" y="1260"/>
                  </a:cubicBezTo>
                  <a:lnTo>
                    <a:pt x="634" y="1260"/>
                  </a:lnTo>
                  <a:lnTo>
                    <a:pt x="834" y="1126"/>
                  </a:lnTo>
                  <a:lnTo>
                    <a:pt x="834" y="1660"/>
                  </a:lnTo>
                  <a:cubicBezTo>
                    <a:pt x="801" y="1693"/>
                    <a:pt x="767" y="1760"/>
                    <a:pt x="734" y="1793"/>
                  </a:cubicBezTo>
                  <a:cubicBezTo>
                    <a:pt x="701" y="1827"/>
                    <a:pt x="667" y="1827"/>
                    <a:pt x="601" y="1860"/>
                  </a:cubicBezTo>
                  <a:cubicBezTo>
                    <a:pt x="551" y="1893"/>
                    <a:pt x="501" y="1910"/>
                    <a:pt x="455" y="1910"/>
                  </a:cubicBezTo>
                  <a:cubicBezTo>
                    <a:pt x="409" y="1910"/>
                    <a:pt x="367" y="1893"/>
                    <a:pt x="334" y="1860"/>
                  </a:cubicBezTo>
                  <a:cubicBezTo>
                    <a:pt x="234" y="1693"/>
                    <a:pt x="200" y="1526"/>
                    <a:pt x="200" y="1326"/>
                  </a:cubicBezTo>
                  <a:cubicBezTo>
                    <a:pt x="200" y="1126"/>
                    <a:pt x="234" y="893"/>
                    <a:pt x="334" y="693"/>
                  </a:cubicBezTo>
                  <a:cubicBezTo>
                    <a:pt x="367" y="559"/>
                    <a:pt x="501" y="426"/>
                    <a:pt x="634" y="326"/>
                  </a:cubicBezTo>
                  <a:cubicBezTo>
                    <a:pt x="681" y="302"/>
                    <a:pt x="745" y="278"/>
                    <a:pt x="814" y="278"/>
                  </a:cubicBezTo>
                  <a:cubicBezTo>
                    <a:pt x="842" y="278"/>
                    <a:pt x="872" y="282"/>
                    <a:pt x="901" y="292"/>
                  </a:cubicBezTo>
                  <a:cubicBezTo>
                    <a:pt x="901" y="292"/>
                    <a:pt x="901" y="259"/>
                    <a:pt x="901" y="259"/>
                  </a:cubicBezTo>
                  <a:lnTo>
                    <a:pt x="968" y="92"/>
                  </a:lnTo>
                  <a:cubicBezTo>
                    <a:pt x="968" y="59"/>
                    <a:pt x="968" y="59"/>
                    <a:pt x="968" y="59"/>
                  </a:cubicBezTo>
                  <a:cubicBezTo>
                    <a:pt x="968" y="25"/>
                    <a:pt x="968" y="25"/>
                    <a:pt x="968" y="25"/>
                  </a:cubicBezTo>
                  <a:cubicBezTo>
                    <a:pt x="934" y="9"/>
                    <a:pt x="901" y="0"/>
                    <a:pt x="8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2674575" y="1534050"/>
              <a:ext cx="15050" cy="25025"/>
            </a:xfrm>
            <a:custGeom>
              <a:rect b="b" l="l" r="r" t="t"/>
              <a:pathLst>
                <a:path extrusionOk="0" h="1001" w="602">
                  <a:moveTo>
                    <a:pt x="407" y="0"/>
                  </a:moveTo>
                  <a:cubicBezTo>
                    <a:pt x="374" y="0"/>
                    <a:pt x="339" y="11"/>
                    <a:pt x="301" y="33"/>
                  </a:cubicBezTo>
                  <a:cubicBezTo>
                    <a:pt x="101" y="200"/>
                    <a:pt x="1" y="434"/>
                    <a:pt x="1" y="667"/>
                  </a:cubicBezTo>
                  <a:cubicBezTo>
                    <a:pt x="1" y="874"/>
                    <a:pt x="81" y="1001"/>
                    <a:pt x="195" y="1001"/>
                  </a:cubicBezTo>
                  <a:cubicBezTo>
                    <a:pt x="228" y="1001"/>
                    <a:pt x="263" y="990"/>
                    <a:pt x="301" y="967"/>
                  </a:cubicBezTo>
                  <a:cubicBezTo>
                    <a:pt x="501" y="801"/>
                    <a:pt x="601" y="567"/>
                    <a:pt x="601" y="334"/>
                  </a:cubicBezTo>
                  <a:cubicBezTo>
                    <a:pt x="601" y="127"/>
                    <a:pt x="521" y="0"/>
                    <a:pt x="40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2663750" y="1513875"/>
              <a:ext cx="36700" cy="33750"/>
            </a:xfrm>
            <a:custGeom>
              <a:rect b="b" l="l" r="r" t="t"/>
              <a:pathLst>
                <a:path extrusionOk="0" h="1350" w="1468">
                  <a:moveTo>
                    <a:pt x="982" y="1"/>
                  </a:moveTo>
                  <a:cubicBezTo>
                    <a:pt x="899" y="1"/>
                    <a:pt x="813" y="24"/>
                    <a:pt x="734" y="73"/>
                  </a:cubicBezTo>
                  <a:cubicBezTo>
                    <a:pt x="367" y="340"/>
                    <a:pt x="134" y="707"/>
                    <a:pt x="33" y="1141"/>
                  </a:cubicBezTo>
                  <a:cubicBezTo>
                    <a:pt x="0" y="1207"/>
                    <a:pt x="0" y="1307"/>
                    <a:pt x="67" y="1341"/>
                  </a:cubicBezTo>
                  <a:cubicBezTo>
                    <a:pt x="73" y="1347"/>
                    <a:pt x="81" y="1350"/>
                    <a:pt x="90" y="1350"/>
                  </a:cubicBezTo>
                  <a:cubicBezTo>
                    <a:pt x="134" y="1350"/>
                    <a:pt x="206" y="1290"/>
                    <a:pt x="234" y="1207"/>
                  </a:cubicBezTo>
                  <a:cubicBezTo>
                    <a:pt x="300" y="907"/>
                    <a:pt x="467" y="640"/>
                    <a:pt x="734" y="440"/>
                  </a:cubicBezTo>
                  <a:cubicBezTo>
                    <a:pt x="785" y="399"/>
                    <a:pt x="845" y="380"/>
                    <a:pt x="906" y="380"/>
                  </a:cubicBezTo>
                  <a:cubicBezTo>
                    <a:pt x="1045" y="380"/>
                    <a:pt x="1188" y="478"/>
                    <a:pt x="1234" y="640"/>
                  </a:cubicBezTo>
                  <a:cubicBezTo>
                    <a:pt x="1246" y="664"/>
                    <a:pt x="1262" y="675"/>
                    <a:pt x="1281" y="675"/>
                  </a:cubicBezTo>
                  <a:cubicBezTo>
                    <a:pt x="1315" y="675"/>
                    <a:pt x="1358" y="638"/>
                    <a:pt x="1401" y="574"/>
                  </a:cubicBezTo>
                  <a:cubicBezTo>
                    <a:pt x="1434" y="507"/>
                    <a:pt x="1468" y="407"/>
                    <a:pt x="1434" y="340"/>
                  </a:cubicBezTo>
                  <a:cubicBezTo>
                    <a:pt x="1364" y="129"/>
                    <a:pt x="1179" y="1"/>
                    <a:pt x="9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2653725" y="1493925"/>
              <a:ext cx="55900" cy="47850"/>
            </a:xfrm>
            <a:custGeom>
              <a:rect b="b" l="l" r="r" t="t"/>
              <a:pathLst>
                <a:path extrusionOk="0" h="1914" w="2236">
                  <a:moveTo>
                    <a:pt x="1557" y="0"/>
                  </a:moveTo>
                  <a:cubicBezTo>
                    <a:pt x="1411" y="0"/>
                    <a:pt x="1263" y="44"/>
                    <a:pt x="1135" y="137"/>
                  </a:cubicBezTo>
                  <a:cubicBezTo>
                    <a:pt x="601" y="504"/>
                    <a:pt x="234" y="1038"/>
                    <a:pt x="34" y="1672"/>
                  </a:cubicBezTo>
                  <a:cubicBezTo>
                    <a:pt x="1" y="1772"/>
                    <a:pt x="34" y="1872"/>
                    <a:pt x="68" y="1905"/>
                  </a:cubicBezTo>
                  <a:cubicBezTo>
                    <a:pt x="79" y="1911"/>
                    <a:pt x="91" y="1914"/>
                    <a:pt x="103" y="1914"/>
                  </a:cubicBezTo>
                  <a:cubicBezTo>
                    <a:pt x="157" y="1914"/>
                    <a:pt x="207" y="1854"/>
                    <a:pt x="234" y="1772"/>
                  </a:cubicBezTo>
                  <a:cubicBezTo>
                    <a:pt x="401" y="1238"/>
                    <a:pt x="701" y="805"/>
                    <a:pt x="1135" y="504"/>
                  </a:cubicBezTo>
                  <a:cubicBezTo>
                    <a:pt x="1239" y="424"/>
                    <a:pt x="1358" y="387"/>
                    <a:pt x="1476" y="387"/>
                  </a:cubicBezTo>
                  <a:cubicBezTo>
                    <a:pt x="1699" y="387"/>
                    <a:pt x="1915" y="519"/>
                    <a:pt x="2002" y="738"/>
                  </a:cubicBezTo>
                  <a:cubicBezTo>
                    <a:pt x="2017" y="768"/>
                    <a:pt x="2046" y="784"/>
                    <a:pt x="2076" y="784"/>
                  </a:cubicBezTo>
                  <a:cubicBezTo>
                    <a:pt x="2112" y="784"/>
                    <a:pt x="2151" y="760"/>
                    <a:pt x="2169" y="704"/>
                  </a:cubicBezTo>
                  <a:cubicBezTo>
                    <a:pt x="2236" y="604"/>
                    <a:pt x="2236" y="504"/>
                    <a:pt x="2202" y="438"/>
                  </a:cubicBezTo>
                  <a:cubicBezTo>
                    <a:pt x="2094" y="155"/>
                    <a:pt x="1829" y="0"/>
                    <a:pt x="155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2933100" y="1374125"/>
              <a:ext cx="6700" cy="41525"/>
            </a:xfrm>
            <a:custGeom>
              <a:rect b="b" l="l" r="r" t="t"/>
              <a:pathLst>
                <a:path extrusionOk="0" h="1661" w="268">
                  <a:moveTo>
                    <a:pt x="238" y="1"/>
                  </a:moveTo>
                  <a:cubicBezTo>
                    <a:pt x="234" y="1"/>
                    <a:pt x="234" y="9"/>
                    <a:pt x="234" y="26"/>
                  </a:cubicBezTo>
                  <a:lnTo>
                    <a:pt x="34" y="126"/>
                  </a:lnTo>
                  <a:cubicBezTo>
                    <a:pt x="0" y="126"/>
                    <a:pt x="0" y="126"/>
                    <a:pt x="0" y="159"/>
                  </a:cubicBezTo>
                  <a:cubicBezTo>
                    <a:pt x="0" y="193"/>
                    <a:pt x="0" y="193"/>
                    <a:pt x="0" y="226"/>
                  </a:cubicBezTo>
                  <a:lnTo>
                    <a:pt x="0" y="526"/>
                  </a:lnTo>
                  <a:cubicBezTo>
                    <a:pt x="0" y="560"/>
                    <a:pt x="0" y="560"/>
                    <a:pt x="0" y="593"/>
                  </a:cubicBezTo>
                  <a:lnTo>
                    <a:pt x="34" y="593"/>
                  </a:lnTo>
                  <a:lnTo>
                    <a:pt x="234" y="460"/>
                  </a:lnTo>
                  <a:cubicBezTo>
                    <a:pt x="234" y="460"/>
                    <a:pt x="234" y="460"/>
                    <a:pt x="267" y="426"/>
                  </a:cubicBezTo>
                  <a:cubicBezTo>
                    <a:pt x="267" y="393"/>
                    <a:pt x="267" y="393"/>
                    <a:pt x="267" y="359"/>
                  </a:cubicBezTo>
                  <a:lnTo>
                    <a:pt x="267" y="59"/>
                  </a:lnTo>
                  <a:cubicBezTo>
                    <a:pt x="267" y="26"/>
                    <a:pt x="267" y="26"/>
                    <a:pt x="267" y="26"/>
                  </a:cubicBezTo>
                  <a:cubicBezTo>
                    <a:pt x="251" y="9"/>
                    <a:pt x="242" y="1"/>
                    <a:pt x="238" y="1"/>
                  </a:cubicBezTo>
                  <a:close/>
                  <a:moveTo>
                    <a:pt x="234" y="1093"/>
                  </a:moveTo>
                  <a:lnTo>
                    <a:pt x="34" y="1193"/>
                  </a:lnTo>
                  <a:cubicBezTo>
                    <a:pt x="0" y="1193"/>
                    <a:pt x="0" y="1227"/>
                    <a:pt x="0" y="1227"/>
                  </a:cubicBezTo>
                  <a:cubicBezTo>
                    <a:pt x="0" y="1260"/>
                    <a:pt x="0" y="1293"/>
                    <a:pt x="0" y="1293"/>
                  </a:cubicBezTo>
                  <a:lnTo>
                    <a:pt x="0" y="1627"/>
                  </a:lnTo>
                  <a:cubicBezTo>
                    <a:pt x="0" y="1627"/>
                    <a:pt x="0" y="1660"/>
                    <a:pt x="0" y="1660"/>
                  </a:cubicBezTo>
                  <a:lnTo>
                    <a:pt x="34" y="1660"/>
                  </a:lnTo>
                  <a:lnTo>
                    <a:pt x="234" y="1560"/>
                  </a:lnTo>
                  <a:cubicBezTo>
                    <a:pt x="234" y="1527"/>
                    <a:pt x="234" y="1527"/>
                    <a:pt x="267" y="1494"/>
                  </a:cubicBezTo>
                  <a:cubicBezTo>
                    <a:pt x="267" y="1494"/>
                    <a:pt x="267" y="1460"/>
                    <a:pt x="267" y="1427"/>
                  </a:cubicBezTo>
                  <a:lnTo>
                    <a:pt x="267" y="1127"/>
                  </a:lnTo>
                  <a:cubicBezTo>
                    <a:pt x="267" y="1127"/>
                    <a:pt x="267" y="1093"/>
                    <a:pt x="267" y="1093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2947275" y="1341400"/>
              <a:ext cx="29225" cy="56725"/>
            </a:xfrm>
            <a:custGeom>
              <a:rect b="b" l="l" r="r" t="t"/>
              <a:pathLst>
                <a:path extrusionOk="0" h="2269" w="1169">
                  <a:moveTo>
                    <a:pt x="668" y="801"/>
                  </a:moveTo>
                  <a:lnTo>
                    <a:pt x="668" y="1468"/>
                  </a:lnTo>
                  <a:lnTo>
                    <a:pt x="334" y="1635"/>
                  </a:lnTo>
                  <a:lnTo>
                    <a:pt x="668" y="801"/>
                  </a:lnTo>
                  <a:close/>
                  <a:moveTo>
                    <a:pt x="901" y="1"/>
                  </a:moveTo>
                  <a:lnTo>
                    <a:pt x="768" y="101"/>
                  </a:lnTo>
                  <a:cubicBezTo>
                    <a:pt x="701" y="134"/>
                    <a:pt x="668" y="167"/>
                    <a:pt x="668" y="234"/>
                  </a:cubicBezTo>
                  <a:lnTo>
                    <a:pt x="67" y="1769"/>
                  </a:lnTo>
                  <a:cubicBezTo>
                    <a:pt x="34" y="1769"/>
                    <a:pt x="34" y="1802"/>
                    <a:pt x="34" y="1835"/>
                  </a:cubicBezTo>
                  <a:cubicBezTo>
                    <a:pt x="34" y="1869"/>
                    <a:pt x="34" y="1902"/>
                    <a:pt x="34" y="1935"/>
                  </a:cubicBezTo>
                  <a:lnTo>
                    <a:pt x="34" y="2135"/>
                  </a:lnTo>
                  <a:cubicBezTo>
                    <a:pt x="1" y="2169"/>
                    <a:pt x="1" y="2169"/>
                    <a:pt x="34" y="2202"/>
                  </a:cubicBezTo>
                  <a:lnTo>
                    <a:pt x="67" y="2202"/>
                  </a:lnTo>
                  <a:lnTo>
                    <a:pt x="668" y="1835"/>
                  </a:lnTo>
                  <a:lnTo>
                    <a:pt x="668" y="2202"/>
                  </a:lnTo>
                  <a:cubicBezTo>
                    <a:pt x="668" y="2236"/>
                    <a:pt x="668" y="2236"/>
                    <a:pt x="668" y="2269"/>
                  </a:cubicBezTo>
                  <a:lnTo>
                    <a:pt x="734" y="2269"/>
                  </a:lnTo>
                  <a:lnTo>
                    <a:pt x="901" y="2169"/>
                  </a:lnTo>
                  <a:cubicBezTo>
                    <a:pt x="935" y="2169"/>
                    <a:pt x="935" y="2169"/>
                    <a:pt x="935" y="2135"/>
                  </a:cubicBezTo>
                  <a:cubicBezTo>
                    <a:pt x="935" y="2102"/>
                    <a:pt x="935" y="2102"/>
                    <a:pt x="935" y="2069"/>
                  </a:cubicBezTo>
                  <a:lnTo>
                    <a:pt x="935" y="1702"/>
                  </a:lnTo>
                  <a:lnTo>
                    <a:pt x="1101" y="1602"/>
                  </a:lnTo>
                  <a:cubicBezTo>
                    <a:pt x="1135" y="1568"/>
                    <a:pt x="1135" y="1568"/>
                    <a:pt x="1168" y="1535"/>
                  </a:cubicBezTo>
                  <a:cubicBezTo>
                    <a:pt x="1168" y="1535"/>
                    <a:pt x="1168" y="1502"/>
                    <a:pt x="1168" y="1468"/>
                  </a:cubicBezTo>
                  <a:lnTo>
                    <a:pt x="1168" y="1268"/>
                  </a:lnTo>
                  <a:cubicBezTo>
                    <a:pt x="1168" y="1235"/>
                    <a:pt x="1168" y="1235"/>
                    <a:pt x="1168" y="1201"/>
                  </a:cubicBezTo>
                  <a:lnTo>
                    <a:pt x="1101" y="1201"/>
                  </a:lnTo>
                  <a:lnTo>
                    <a:pt x="935" y="1302"/>
                  </a:lnTo>
                  <a:lnTo>
                    <a:pt x="935" y="67"/>
                  </a:lnTo>
                  <a:cubicBezTo>
                    <a:pt x="935" y="34"/>
                    <a:pt x="935" y="34"/>
                    <a:pt x="9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2896400" y="1370800"/>
              <a:ext cx="28375" cy="56525"/>
            </a:xfrm>
            <a:custGeom>
              <a:rect b="b" l="l" r="r" t="t"/>
              <a:pathLst>
                <a:path extrusionOk="0" h="2261" w="1135">
                  <a:moveTo>
                    <a:pt x="635" y="793"/>
                  </a:moveTo>
                  <a:lnTo>
                    <a:pt x="635" y="1460"/>
                  </a:lnTo>
                  <a:lnTo>
                    <a:pt x="301" y="1660"/>
                  </a:lnTo>
                  <a:lnTo>
                    <a:pt x="635" y="793"/>
                  </a:lnTo>
                  <a:close/>
                  <a:moveTo>
                    <a:pt x="897" y="0"/>
                  </a:moveTo>
                  <a:cubicBezTo>
                    <a:pt x="893" y="0"/>
                    <a:pt x="885" y="9"/>
                    <a:pt x="868" y="25"/>
                  </a:cubicBezTo>
                  <a:lnTo>
                    <a:pt x="735" y="92"/>
                  </a:lnTo>
                  <a:cubicBezTo>
                    <a:pt x="701" y="126"/>
                    <a:pt x="668" y="192"/>
                    <a:pt x="635" y="226"/>
                  </a:cubicBezTo>
                  <a:lnTo>
                    <a:pt x="34" y="1760"/>
                  </a:lnTo>
                  <a:cubicBezTo>
                    <a:pt x="1" y="1793"/>
                    <a:pt x="1" y="1827"/>
                    <a:pt x="1" y="1827"/>
                  </a:cubicBezTo>
                  <a:cubicBezTo>
                    <a:pt x="1" y="1860"/>
                    <a:pt x="1" y="1893"/>
                    <a:pt x="1" y="1927"/>
                  </a:cubicBezTo>
                  <a:lnTo>
                    <a:pt x="1" y="2160"/>
                  </a:lnTo>
                  <a:cubicBezTo>
                    <a:pt x="1" y="2160"/>
                    <a:pt x="1" y="2194"/>
                    <a:pt x="1" y="2194"/>
                  </a:cubicBezTo>
                  <a:lnTo>
                    <a:pt x="34" y="2194"/>
                  </a:lnTo>
                  <a:lnTo>
                    <a:pt x="668" y="1827"/>
                  </a:lnTo>
                  <a:lnTo>
                    <a:pt x="668" y="2227"/>
                  </a:lnTo>
                  <a:cubicBezTo>
                    <a:pt x="668" y="2227"/>
                    <a:pt x="668" y="2260"/>
                    <a:pt x="668" y="2260"/>
                  </a:cubicBezTo>
                  <a:lnTo>
                    <a:pt x="701" y="2260"/>
                  </a:lnTo>
                  <a:lnTo>
                    <a:pt x="868" y="2194"/>
                  </a:lnTo>
                  <a:cubicBezTo>
                    <a:pt x="901" y="2160"/>
                    <a:pt x="901" y="2160"/>
                    <a:pt x="901" y="2127"/>
                  </a:cubicBezTo>
                  <a:cubicBezTo>
                    <a:pt x="935" y="2127"/>
                    <a:pt x="935" y="2094"/>
                    <a:pt x="901" y="2060"/>
                  </a:cubicBezTo>
                  <a:lnTo>
                    <a:pt x="901" y="1693"/>
                  </a:lnTo>
                  <a:lnTo>
                    <a:pt x="1102" y="1593"/>
                  </a:lnTo>
                  <a:cubicBezTo>
                    <a:pt x="1102" y="1593"/>
                    <a:pt x="1135" y="1560"/>
                    <a:pt x="1135" y="1560"/>
                  </a:cubicBezTo>
                  <a:cubicBezTo>
                    <a:pt x="1135" y="1527"/>
                    <a:pt x="1135" y="1493"/>
                    <a:pt x="1135" y="1493"/>
                  </a:cubicBezTo>
                  <a:lnTo>
                    <a:pt x="1135" y="1260"/>
                  </a:lnTo>
                  <a:cubicBezTo>
                    <a:pt x="1135" y="1260"/>
                    <a:pt x="1135" y="1226"/>
                    <a:pt x="1135" y="1226"/>
                  </a:cubicBezTo>
                  <a:cubicBezTo>
                    <a:pt x="1118" y="1210"/>
                    <a:pt x="1110" y="1201"/>
                    <a:pt x="1106" y="1201"/>
                  </a:cubicBezTo>
                  <a:cubicBezTo>
                    <a:pt x="1102" y="1201"/>
                    <a:pt x="1102" y="1210"/>
                    <a:pt x="1102" y="1226"/>
                  </a:cubicBezTo>
                  <a:lnTo>
                    <a:pt x="901" y="1326"/>
                  </a:lnTo>
                  <a:lnTo>
                    <a:pt x="901" y="59"/>
                  </a:lnTo>
                  <a:cubicBezTo>
                    <a:pt x="935" y="59"/>
                    <a:pt x="935" y="25"/>
                    <a:pt x="901" y="25"/>
                  </a:cubicBezTo>
                  <a:cubicBezTo>
                    <a:pt x="901" y="9"/>
                    <a:pt x="901" y="0"/>
                    <a:pt x="89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2981475" y="1321400"/>
              <a:ext cx="26700" cy="62550"/>
            </a:xfrm>
            <a:custGeom>
              <a:rect b="b" l="l" r="r" t="t"/>
              <a:pathLst>
                <a:path extrusionOk="0" h="2502" w="1068">
                  <a:moveTo>
                    <a:pt x="934" y="0"/>
                  </a:moveTo>
                  <a:lnTo>
                    <a:pt x="200" y="400"/>
                  </a:lnTo>
                  <a:cubicBezTo>
                    <a:pt x="167" y="434"/>
                    <a:pt x="167" y="434"/>
                    <a:pt x="167" y="467"/>
                  </a:cubicBezTo>
                  <a:cubicBezTo>
                    <a:pt x="167" y="467"/>
                    <a:pt x="167" y="500"/>
                    <a:pt x="167" y="534"/>
                  </a:cubicBezTo>
                  <a:lnTo>
                    <a:pt x="100" y="1635"/>
                  </a:lnTo>
                  <a:cubicBezTo>
                    <a:pt x="67" y="1635"/>
                    <a:pt x="67" y="1668"/>
                    <a:pt x="100" y="1668"/>
                  </a:cubicBezTo>
                  <a:lnTo>
                    <a:pt x="134" y="1668"/>
                  </a:lnTo>
                  <a:lnTo>
                    <a:pt x="300" y="1568"/>
                  </a:lnTo>
                  <a:cubicBezTo>
                    <a:pt x="334" y="1568"/>
                    <a:pt x="334" y="1534"/>
                    <a:pt x="367" y="1534"/>
                  </a:cubicBezTo>
                  <a:lnTo>
                    <a:pt x="400" y="1468"/>
                  </a:lnTo>
                  <a:cubicBezTo>
                    <a:pt x="400" y="1434"/>
                    <a:pt x="434" y="1434"/>
                    <a:pt x="467" y="1401"/>
                  </a:cubicBezTo>
                  <a:cubicBezTo>
                    <a:pt x="467" y="1368"/>
                    <a:pt x="501" y="1368"/>
                    <a:pt x="534" y="1334"/>
                  </a:cubicBezTo>
                  <a:cubicBezTo>
                    <a:pt x="567" y="1318"/>
                    <a:pt x="601" y="1309"/>
                    <a:pt x="634" y="1309"/>
                  </a:cubicBezTo>
                  <a:cubicBezTo>
                    <a:pt x="667" y="1309"/>
                    <a:pt x="701" y="1318"/>
                    <a:pt x="734" y="1334"/>
                  </a:cubicBezTo>
                  <a:cubicBezTo>
                    <a:pt x="767" y="1401"/>
                    <a:pt x="801" y="1468"/>
                    <a:pt x="801" y="1534"/>
                  </a:cubicBezTo>
                  <a:cubicBezTo>
                    <a:pt x="801" y="1635"/>
                    <a:pt x="767" y="1735"/>
                    <a:pt x="734" y="1835"/>
                  </a:cubicBezTo>
                  <a:cubicBezTo>
                    <a:pt x="701" y="1901"/>
                    <a:pt x="634" y="2001"/>
                    <a:pt x="534" y="2035"/>
                  </a:cubicBezTo>
                  <a:lnTo>
                    <a:pt x="467" y="2068"/>
                  </a:lnTo>
                  <a:lnTo>
                    <a:pt x="367" y="2068"/>
                  </a:lnTo>
                  <a:cubicBezTo>
                    <a:pt x="367" y="2068"/>
                    <a:pt x="334" y="2068"/>
                    <a:pt x="334" y="2035"/>
                  </a:cubicBezTo>
                  <a:cubicBezTo>
                    <a:pt x="300" y="2001"/>
                    <a:pt x="267" y="1968"/>
                    <a:pt x="267" y="1935"/>
                  </a:cubicBezTo>
                  <a:lnTo>
                    <a:pt x="267" y="1901"/>
                  </a:lnTo>
                  <a:lnTo>
                    <a:pt x="234" y="1901"/>
                  </a:lnTo>
                  <a:lnTo>
                    <a:pt x="67" y="2001"/>
                  </a:lnTo>
                  <a:cubicBezTo>
                    <a:pt x="34" y="2001"/>
                    <a:pt x="34" y="2035"/>
                    <a:pt x="34" y="2035"/>
                  </a:cubicBezTo>
                  <a:cubicBezTo>
                    <a:pt x="0" y="2068"/>
                    <a:pt x="0" y="2102"/>
                    <a:pt x="34" y="2102"/>
                  </a:cubicBezTo>
                  <a:cubicBezTo>
                    <a:pt x="34" y="2202"/>
                    <a:pt x="34" y="2268"/>
                    <a:pt x="67" y="2335"/>
                  </a:cubicBezTo>
                  <a:cubicBezTo>
                    <a:pt x="67" y="2368"/>
                    <a:pt x="100" y="2435"/>
                    <a:pt x="167" y="2468"/>
                  </a:cubicBezTo>
                  <a:cubicBezTo>
                    <a:pt x="200" y="2502"/>
                    <a:pt x="267" y="2502"/>
                    <a:pt x="334" y="2502"/>
                  </a:cubicBezTo>
                  <a:cubicBezTo>
                    <a:pt x="400" y="2502"/>
                    <a:pt x="467" y="2468"/>
                    <a:pt x="567" y="2402"/>
                  </a:cubicBezTo>
                  <a:cubicBezTo>
                    <a:pt x="634" y="2368"/>
                    <a:pt x="701" y="2302"/>
                    <a:pt x="767" y="2268"/>
                  </a:cubicBezTo>
                  <a:cubicBezTo>
                    <a:pt x="834" y="2168"/>
                    <a:pt x="901" y="2102"/>
                    <a:pt x="934" y="2035"/>
                  </a:cubicBezTo>
                  <a:cubicBezTo>
                    <a:pt x="968" y="1935"/>
                    <a:pt x="1001" y="1835"/>
                    <a:pt x="1034" y="1735"/>
                  </a:cubicBezTo>
                  <a:cubicBezTo>
                    <a:pt x="1068" y="1601"/>
                    <a:pt x="1068" y="1501"/>
                    <a:pt x="1068" y="1368"/>
                  </a:cubicBezTo>
                  <a:cubicBezTo>
                    <a:pt x="1068" y="1268"/>
                    <a:pt x="1068" y="1168"/>
                    <a:pt x="1034" y="1101"/>
                  </a:cubicBezTo>
                  <a:cubicBezTo>
                    <a:pt x="1034" y="1034"/>
                    <a:pt x="968" y="967"/>
                    <a:pt x="934" y="934"/>
                  </a:cubicBezTo>
                  <a:cubicBezTo>
                    <a:pt x="867" y="901"/>
                    <a:pt x="834" y="867"/>
                    <a:pt x="767" y="867"/>
                  </a:cubicBezTo>
                  <a:cubicBezTo>
                    <a:pt x="701" y="901"/>
                    <a:pt x="634" y="901"/>
                    <a:pt x="567" y="967"/>
                  </a:cubicBezTo>
                  <a:lnTo>
                    <a:pt x="467" y="1001"/>
                  </a:lnTo>
                  <a:cubicBezTo>
                    <a:pt x="434" y="1034"/>
                    <a:pt x="400" y="1067"/>
                    <a:pt x="367" y="1101"/>
                  </a:cubicBezTo>
                  <a:lnTo>
                    <a:pt x="400" y="701"/>
                  </a:lnTo>
                  <a:lnTo>
                    <a:pt x="934" y="367"/>
                  </a:lnTo>
                  <a:cubicBezTo>
                    <a:pt x="968" y="367"/>
                    <a:pt x="968" y="334"/>
                    <a:pt x="1001" y="334"/>
                  </a:cubicBezTo>
                  <a:cubicBezTo>
                    <a:pt x="1001" y="300"/>
                    <a:pt x="1001" y="267"/>
                    <a:pt x="1001" y="267"/>
                  </a:cubicBezTo>
                  <a:lnTo>
                    <a:pt x="1001" y="33"/>
                  </a:lnTo>
                  <a:cubicBezTo>
                    <a:pt x="1001" y="33"/>
                    <a:pt x="1001" y="0"/>
                    <a:pt x="10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2420225" y="1688325"/>
              <a:ext cx="13375" cy="24200"/>
            </a:xfrm>
            <a:custGeom>
              <a:rect b="b" l="l" r="r" t="t"/>
              <a:pathLst>
                <a:path extrusionOk="0" h="968" w="535">
                  <a:moveTo>
                    <a:pt x="535" y="0"/>
                  </a:moveTo>
                  <a:lnTo>
                    <a:pt x="1" y="334"/>
                  </a:lnTo>
                  <a:lnTo>
                    <a:pt x="1" y="968"/>
                  </a:lnTo>
                  <a:lnTo>
                    <a:pt x="535" y="634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2441075" y="1659975"/>
              <a:ext cx="13375" cy="40050"/>
            </a:xfrm>
            <a:custGeom>
              <a:rect b="b" l="l" r="r" t="t"/>
              <a:pathLst>
                <a:path extrusionOk="0" h="1602" w="535">
                  <a:moveTo>
                    <a:pt x="534" y="0"/>
                  </a:moveTo>
                  <a:lnTo>
                    <a:pt x="1" y="334"/>
                  </a:lnTo>
                  <a:lnTo>
                    <a:pt x="1" y="1601"/>
                  </a:lnTo>
                  <a:lnTo>
                    <a:pt x="534" y="1301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2461925" y="1631600"/>
              <a:ext cx="13375" cy="56750"/>
            </a:xfrm>
            <a:custGeom>
              <a:rect b="b" l="l" r="r" t="t"/>
              <a:pathLst>
                <a:path extrusionOk="0" h="2270" w="535">
                  <a:moveTo>
                    <a:pt x="534" y="1"/>
                  </a:moveTo>
                  <a:lnTo>
                    <a:pt x="1" y="334"/>
                  </a:lnTo>
                  <a:lnTo>
                    <a:pt x="1" y="2269"/>
                  </a:lnTo>
                  <a:lnTo>
                    <a:pt x="534" y="1936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2482775" y="1604100"/>
              <a:ext cx="13375" cy="71725"/>
            </a:xfrm>
            <a:custGeom>
              <a:rect b="b" l="l" r="r" t="t"/>
              <a:pathLst>
                <a:path extrusionOk="0" h="2869" w="535">
                  <a:moveTo>
                    <a:pt x="534" y="0"/>
                  </a:moveTo>
                  <a:lnTo>
                    <a:pt x="1" y="300"/>
                  </a:lnTo>
                  <a:lnTo>
                    <a:pt x="1" y="2869"/>
                  </a:lnTo>
                  <a:lnTo>
                    <a:pt x="534" y="256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3396775" y="1057000"/>
              <a:ext cx="66725" cy="87400"/>
            </a:xfrm>
            <a:custGeom>
              <a:rect b="b" l="l" r="r" t="t"/>
              <a:pathLst>
                <a:path extrusionOk="0" h="3496" w="2669">
                  <a:moveTo>
                    <a:pt x="2448" y="210"/>
                  </a:moveTo>
                  <a:cubicBezTo>
                    <a:pt x="2460" y="210"/>
                    <a:pt x="2468" y="219"/>
                    <a:pt x="2468" y="235"/>
                  </a:cubicBezTo>
                  <a:lnTo>
                    <a:pt x="2502" y="235"/>
                  </a:lnTo>
                  <a:cubicBezTo>
                    <a:pt x="2535" y="302"/>
                    <a:pt x="2535" y="369"/>
                    <a:pt x="2535" y="435"/>
                  </a:cubicBezTo>
                  <a:lnTo>
                    <a:pt x="2535" y="1603"/>
                  </a:lnTo>
                  <a:cubicBezTo>
                    <a:pt x="2535" y="1770"/>
                    <a:pt x="2468" y="1937"/>
                    <a:pt x="2368" y="2070"/>
                  </a:cubicBezTo>
                  <a:lnTo>
                    <a:pt x="267" y="3271"/>
                  </a:lnTo>
                  <a:cubicBezTo>
                    <a:pt x="257" y="3281"/>
                    <a:pt x="247" y="3285"/>
                    <a:pt x="238" y="3285"/>
                  </a:cubicBezTo>
                  <a:cubicBezTo>
                    <a:pt x="214" y="3285"/>
                    <a:pt x="190" y="3261"/>
                    <a:pt x="167" y="3237"/>
                  </a:cubicBezTo>
                  <a:cubicBezTo>
                    <a:pt x="133" y="3204"/>
                    <a:pt x="133" y="3137"/>
                    <a:pt x="133" y="3071"/>
                  </a:cubicBezTo>
                  <a:lnTo>
                    <a:pt x="133" y="1903"/>
                  </a:lnTo>
                  <a:cubicBezTo>
                    <a:pt x="133" y="1736"/>
                    <a:pt x="200" y="1536"/>
                    <a:pt x="334" y="1436"/>
                  </a:cubicBezTo>
                  <a:lnTo>
                    <a:pt x="2402" y="235"/>
                  </a:lnTo>
                  <a:cubicBezTo>
                    <a:pt x="2418" y="219"/>
                    <a:pt x="2435" y="210"/>
                    <a:pt x="2448" y="210"/>
                  </a:cubicBezTo>
                  <a:close/>
                  <a:moveTo>
                    <a:pt x="2438" y="0"/>
                  </a:moveTo>
                  <a:cubicBezTo>
                    <a:pt x="2406" y="0"/>
                    <a:pt x="2370" y="12"/>
                    <a:pt x="2335" y="35"/>
                  </a:cubicBezTo>
                  <a:lnTo>
                    <a:pt x="267" y="1236"/>
                  </a:lnTo>
                  <a:cubicBezTo>
                    <a:pt x="100" y="1369"/>
                    <a:pt x="0" y="1603"/>
                    <a:pt x="33" y="1836"/>
                  </a:cubicBezTo>
                  <a:lnTo>
                    <a:pt x="33" y="3037"/>
                  </a:lnTo>
                  <a:cubicBezTo>
                    <a:pt x="33" y="3137"/>
                    <a:pt x="33" y="3271"/>
                    <a:pt x="100" y="3404"/>
                  </a:cubicBezTo>
                  <a:cubicBezTo>
                    <a:pt x="133" y="3438"/>
                    <a:pt x="167" y="3438"/>
                    <a:pt x="200" y="3471"/>
                  </a:cubicBezTo>
                  <a:cubicBezTo>
                    <a:pt x="217" y="3488"/>
                    <a:pt x="234" y="3496"/>
                    <a:pt x="254" y="3496"/>
                  </a:cubicBezTo>
                  <a:cubicBezTo>
                    <a:pt x="275" y="3496"/>
                    <a:pt x="300" y="3488"/>
                    <a:pt x="334" y="3471"/>
                  </a:cubicBezTo>
                  <a:lnTo>
                    <a:pt x="2402" y="2270"/>
                  </a:lnTo>
                  <a:cubicBezTo>
                    <a:pt x="2569" y="2103"/>
                    <a:pt x="2669" y="1870"/>
                    <a:pt x="2635" y="1636"/>
                  </a:cubicBezTo>
                  <a:lnTo>
                    <a:pt x="2635" y="469"/>
                  </a:lnTo>
                  <a:cubicBezTo>
                    <a:pt x="2669" y="335"/>
                    <a:pt x="2635" y="202"/>
                    <a:pt x="2569" y="102"/>
                  </a:cubicBezTo>
                  <a:cubicBezTo>
                    <a:pt x="2547" y="37"/>
                    <a:pt x="2498" y="0"/>
                    <a:pt x="24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3405100" y="1092050"/>
              <a:ext cx="10025" cy="39225"/>
            </a:xfrm>
            <a:custGeom>
              <a:rect b="b" l="l" r="r" t="t"/>
              <a:pathLst>
                <a:path extrusionOk="0" h="1569" w="401">
                  <a:moveTo>
                    <a:pt x="401" y="1"/>
                  </a:moveTo>
                  <a:lnTo>
                    <a:pt x="134" y="134"/>
                  </a:lnTo>
                  <a:cubicBezTo>
                    <a:pt x="34" y="234"/>
                    <a:pt x="1" y="368"/>
                    <a:pt x="1" y="501"/>
                  </a:cubicBezTo>
                  <a:lnTo>
                    <a:pt x="1" y="1535"/>
                  </a:lnTo>
                  <a:cubicBezTo>
                    <a:pt x="1" y="1569"/>
                    <a:pt x="34" y="1569"/>
                    <a:pt x="67" y="1569"/>
                  </a:cubicBezTo>
                  <a:lnTo>
                    <a:pt x="401" y="1368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3418450" y="1084550"/>
              <a:ext cx="10025" cy="40050"/>
            </a:xfrm>
            <a:custGeom>
              <a:rect b="b" l="l" r="r" t="t"/>
              <a:pathLst>
                <a:path extrusionOk="0" h="1602" w="401">
                  <a:moveTo>
                    <a:pt x="401" y="1"/>
                  </a:moveTo>
                  <a:lnTo>
                    <a:pt x="0" y="201"/>
                  </a:lnTo>
                  <a:lnTo>
                    <a:pt x="0" y="1602"/>
                  </a:lnTo>
                  <a:lnTo>
                    <a:pt x="401" y="1368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3431800" y="1076200"/>
              <a:ext cx="10025" cy="40075"/>
            </a:xfrm>
            <a:custGeom>
              <a:rect b="b" l="l" r="r" t="t"/>
              <a:pathLst>
                <a:path extrusionOk="0" h="1603" w="401">
                  <a:moveTo>
                    <a:pt x="400" y="1"/>
                  </a:moveTo>
                  <a:lnTo>
                    <a:pt x="0" y="234"/>
                  </a:lnTo>
                  <a:lnTo>
                    <a:pt x="0" y="1602"/>
                  </a:lnTo>
                  <a:lnTo>
                    <a:pt x="400" y="1402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3445975" y="1069550"/>
              <a:ext cx="9200" cy="39200"/>
            </a:xfrm>
            <a:custGeom>
              <a:rect b="b" l="l" r="r" t="t"/>
              <a:pathLst>
                <a:path extrusionOk="0" h="1568" w="368">
                  <a:moveTo>
                    <a:pt x="300" y="0"/>
                  </a:moveTo>
                  <a:lnTo>
                    <a:pt x="0" y="200"/>
                  </a:lnTo>
                  <a:lnTo>
                    <a:pt x="0" y="1568"/>
                  </a:lnTo>
                  <a:lnTo>
                    <a:pt x="134" y="1501"/>
                  </a:lnTo>
                  <a:cubicBezTo>
                    <a:pt x="267" y="1401"/>
                    <a:pt x="367" y="1234"/>
                    <a:pt x="367" y="1034"/>
                  </a:cubicBezTo>
                  <a:lnTo>
                    <a:pt x="367" y="67"/>
                  </a:lnTo>
                  <a:cubicBezTo>
                    <a:pt x="367" y="0"/>
                    <a:pt x="334" y="0"/>
                    <a:pt x="3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3462650" y="1067775"/>
              <a:ext cx="5025" cy="29300"/>
            </a:xfrm>
            <a:custGeom>
              <a:rect b="b" l="l" r="r" t="t"/>
              <a:pathLst>
                <a:path extrusionOk="0" h="1172" w="201">
                  <a:moveTo>
                    <a:pt x="110" y="0"/>
                  </a:moveTo>
                  <a:cubicBezTo>
                    <a:pt x="106" y="0"/>
                    <a:pt x="103" y="2"/>
                    <a:pt x="100" y="4"/>
                  </a:cubicBezTo>
                  <a:lnTo>
                    <a:pt x="0" y="71"/>
                  </a:lnTo>
                  <a:lnTo>
                    <a:pt x="0" y="1172"/>
                  </a:lnTo>
                  <a:lnTo>
                    <a:pt x="100" y="1105"/>
                  </a:lnTo>
                  <a:cubicBezTo>
                    <a:pt x="167" y="938"/>
                    <a:pt x="200" y="772"/>
                    <a:pt x="200" y="605"/>
                  </a:cubicBezTo>
                  <a:lnTo>
                    <a:pt x="200" y="371"/>
                  </a:lnTo>
                  <a:cubicBezTo>
                    <a:pt x="200" y="158"/>
                    <a:pt x="145" y="0"/>
                    <a:pt x="1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3318375" y="1111250"/>
              <a:ext cx="50900" cy="65900"/>
            </a:xfrm>
            <a:custGeom>
              <a:rect b="b" l="l" r="r" t="t"/>
              <a:pathLst>
                <a:path extrusionOk="0" h="2636" w="2036">
                  <a:moveTo>
                    <a:pt x="2035" y="0"/>
                  </a:moveTo>
                  <a:lnTo>
                    <a:pt x="0" y="1801"/>
                  </a:lnTo>
                  <a:lnTo>
                    <a:pt x="1101" y="1534"/>
                  </a:lnTo>
                  <a:lnTo>
                    <a:pt x="1401" y="2635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2500300" y="1333450"/>
              <a:ext cx="888150" cy="1911300"/>
            </a:xfrm>
            <a:custGeom>
              <a:rect b="b" l="l" r="r" t="t"/>
              <a:pathLst>
                <a:path extrusionOk="0" h="76452" w="35526">
                  <a:moveTo>
                    <a:pt x="35076" y="1"/>
                  </a:moveTo>
                  <a:cubicBezTo>
                    <a:pt x="34961" y="1"/>
                    <a:pt x="34831" y="39"/>
                    <a:pt x="34692" y="118"/>
                  </a:cubicBezTo>
                  <a:lnTo>
                    <a:pt x="834" y="19632"/>
                  </a:lnTo>
                  <a:cubicBezTo>
                    <a:pt x="334" y="19933"/>
                    <a:pt x="33" y="20466"/>
                    <a:pt x="0" y="21033"/>
                  </a:cubicBezTo>
                  <a:lnTo>
                    <a:pt x="0" y="75873"/>
                  </a:lnTo>
                  <a:cubicBezTo>
                    <a:pt x="0" y="76230"/>
                    <a:pt x="187" y="76451"/>
                    <a:pt x="464" y="76451"/>
                  </a:cubicBezTo>
                  <a:cubicBezTo>
                    <a:pt x="575" y="76451"/>
                    <a:pt x="701" y="76416"/>
                    <a:pt x="834" y="76340"/>
                  </a:cubicBezTo>
                  <a:lnTo>
                    <a:pt x="34692" y="56792"/>
                  </a:lnTo>
                  <a:cubicBezTo>
                    <a:pt x="35192" y="56492"/>
                    <a:pt x="35492" y="55958"/>
                    <a:pt x="35525" y="55391"/>
                  </a:cubicBezTo>
                  <a:lnTo>
                    <a:pt x="35525" y="585"/>
                  </a:lnTo>
                  <a:cubicBezTo>
                    <a:pt x="35525" y="211"/>
                    <a:pt x="35345" y="1"/>
                    <a:pt x="3507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2500300" y="1333450"/>
              <a:ext cx="888150" cy="1911300"/>
            </a:xfrm>
            <a:custGeom>
              <a:rect b="b" l="l" r="r" t="t"/>
              <a:pathLst>
                <a:path extrusionOk="0" h="76452" w="35526">
                  <a:moveTo>
                    <a:pt x="35076" y="1"/>
                  </a:moveTo>
                  <a:cubicBezTo>
                    <a:pt x="34961" y="1"/>
                    <a:pt x="34831" y="39"/>
                    <a:pt x="34692" y="118"/>
                  </a:cubicBezTo>
                  <a:lnTo>
                    <a:pt x="834" y="19632"/>
                  </a:lnTo>
                  <a:cubicBezTo>
                    <a:pt x="334" y="19933"/>
                    <a:pt x="33" y="20466"/>
                    <a:pt x="0" y="21033"/>
                  </a:cubicBezTo>
                  <a:lnTo>
                    <a:pt x="0" y="75873"/>
                  </a:lnTo>
                  <a:cubicBezTo>
                    <a:pt x="0" y="76230"/>
                    <a:pt x="187" y="76451"/>
                    <a:pt x="464" y="76451"/>
                  </a:cubicBezTo>
                  <a:cubicBezTo>
                    <a:pt x="575" y="76451"/>
                    <a:pt x="701" y="76416"/>
                    <a:pt x="834" y="76340"/>
                  </a:cubicBezTo>
                  <a:lnTo>
                    <a:pt x="34692" y="56792"/>
                  </a:lnTo>
                  <a:cubicBezTo>
                    <a:pt x="35192" y="56492"/>
                    <a:pt x="35492" y="55958"/>
                    <a:pt x="35525" y="55391"/>
                  </a:cubicBezTo>
                  <a:lnTo>
                    <a:pt x="35525" y="585"/>
                  </a:lnTo>
                  <a:cubicBezTo>
                    <a:pt x="35525" y="211"/>
                    <a:pt x="35345" y="1"/>
                    <a:pt x="350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2497800" y="3137700"/>
              <a:ext cx="423650" cy="294350"/>
            </a:xfrm>
            <a:custGeom>
              <a:rect b="b" l="l" r="r" t="t"/>
              <a:pathLst>
                <a:path extrusionOk="0" h="11774" w="16946">
                  <a:moveTo>
                    <a:pt x="16169" y="1"/>
                  </a:moveTo>
                  <a:cubicBezTo>
                    <a:pt x="15955" y="1"/>
                    <a:pt x="15708" y="75"/>
                    <a:pt x="15444" y="234"/>
                  </a:cubicBezTo>
                  <a:lnTo>
                    <a:pt x="1501" y="8273"/>
                  </a:lnTo>
                  <a:cubicBezTo>
                    <a:pt x="634" y="8806"/>
                    <a:pt x="67" y="9740"/>
                    <a:pt x="0" y="10774"/>
                  </a:cubicBezTo>
                  <a:cubicBezTo>
                    <a:pt x="0" y="11415"/>
                    <a:pt x="314" y="11774"/>
                    <a:pt x="781" y="11774"/>
                  </a:cubicBezTo>
                  <a:cubicBezTo>
                    <a:pt x="994" y="11774"/>
                    <a:pt x="1239" y="11699"/>
                    <a:pt x="1501" y="11542"/>
                  </a:cubicBezTo>
                  <a:lnTo>
                    <a:pt x="15444" y="3469"/>
                  </a:lnTo>
                  <a:cubicBezTo>
                    <a:pt x="16312" y="2935"/>
                    <a:pt x="16879" y="2001"/>
                    <a:pt x="16945" y="967"/>
                  </a:cubicBezTo>
                  <a:cubicBezTo>
                    <a:pt x="16945" y="351"/>
                    <a:pt x="16633" y="1"/>
                    <a:pt x="1616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2497800" y="3137700"/>
              <a:ext cx="423650" cy="294350"/>
            </a:xfrm>
            <a:custGeom>
              <a:rect b="b" l="l" r="r" t="t"/>
              <a:pathLst>
                <a:path extrusionOk="0" h="11774" w="16946">
                  <a:moveTo>
                    <a:pt x="16169" y="1"/>
                  </a:moveTo>
                  <a:cubicBezTo>
                    <a:pt x="15955" y="1"/>
                    <a:pt x="15708" y="75"/>
                    <a:pt x="15444" y="234"/>
                  </a:cubicBezTo>
                  <a:lnTo>
                    <a:pt x="1501" y="8273"/>
                  </a:lnTo>
                  <a:cubicBezTo>
                    <a:pt x="634" y="8806"/>
                    <a:pt x="67" y="9740"/>
                    <a:pt x="0" y="10774"/>
                  </a:cubicBezTo>
                  <a:cubicBezTo>
                    <a:pt x="0" y="11415"/>
                    <a:pt x="314" y="11774"/>
                    <a:pt x="781" y="11774"/>
                  </a:cubicBezTo>
                  <a:cubicBezTo>
                    <a:pt x="994" y="11774"/>
                    <a:pt x="1239" y="11699"/>
                    <a:pt x="1501" y="11542"/>
                  </a:cubicBezTo>
                  <a:lnTo>
                    <a:pt x="15444" y="3469"/>
                  </a:lnTo>
                  <a:cubicBezTo>
                    <a:pt x="16312" y="2935"/>
                    <a:pt x="16879" y="2001"/>
                    <a:pt x="16945" y="967"/>
                  </a:cubicBezTo>
                  <a:cubicBezTo>
                    <a:pt x="16945" y="351"/>
                    <a:pt x="16633" y="1"/>
                    <a:pt x="16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2998150" y="3268500"/>
              <a:ext cx="70900" cy="65325"/>
            </a:xfrm>
            <a:custGeom>
              <a:rect b="b" l="l" r="r" t="t"/>
              <a:pathLst>
                <a:path extrusionOk="0" h="2613" w="2836">
                  <a:moveTo>
                    <a:pt x="2429" y="0"/>
                  </a:moveTo>
                  <a:cubicBezTo>
                    <a:pt x="2322" y="0"/>
                    <a:pt x="2200" y="34"/>
                    <a:pt x="2068" y="105"/>
                  </a:cubicBezTo>
                  <a:lnTo>
                    <a:pt x="768" y="872"/>
                  </a:lnTo>
                  <a:cubicBezTo>
                    <a:pt x="334" y="1139"/>
                    <a:pt x="34" y="1606"/>
                    <a:pt x="0" y="2140"/>
                  </a:cubicBezTo>
                  <a:cubicBezTo>
                    <a:pt x="0" y="2440"/>
                    <a:pt x="160" y="2613"/>
                    <a:pt x="403" y="2613"/>
                  </a:cubicBezTo>
                  <a:cubicBezTo>
                    <a:pt x="510" y="2613"/>
                    <a:pt x="634" y="2579"/>
                    <a:pt x="768" y="2507"/>
                  </a:cubicBezTo>
                  <a:lnTo>
                    <a:pt x="2068" y="1740"/>
                  </a:lnTo>
                  <a:cubicBezTo>
                    <a:pt x="2502" y="1473"/>
                    <a:pt x="2802" y="1006"/>
                    <a:pt x="2836" y="505"/>
                  </a:cubicBezTo>
                  <a:cubicBezTo>
                    <a:pt x="2836" y="180"/>
                    <a:pt x="2674" y="0"/>
                    <a:pt x="242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3104050" y="3208425"/>
              <a:ext cx="70925" cy="65075"/>
            </a:xfrm>
            <a:custGeom>
              <a:rect b="b" l="l" r="r" t="t"/>
              <a:pathLst>
                <a:path extrusionOk="0" h="2603" w="2837">
                  <a:moveTo>
                    <a:pt x="2434" y="1"/>
                  </a:moveTo>
                  <a:cubicBezTo>
                    <a:pt x="2326" y="1"/>
                    <a:pt x="2202" y="35"/>
                    <a:pt x="2069" y="106"/>
                  </a:cubicBezTo>
                  <a:lnTo>
                    <a:pt x="768" y="874"/>
                  </a:lnTo>
                  <a:cubicBezTo>
                    <a:pt x="334" y="1141"/>
                    <a:pt x="34" y="1608"/>
                    <a:pt x="1" y="2108"/>
                  </a:cubicBezTo>
                  <a:cubicBezTo>
                    <a:pt x="1" y="2424"/>
                    <a:pt x="153" y="2602"/>
                    <a:pt x="386" y="2602"/>
                  </a:cubicBezTo>
                  <a:cubicBezTo>
                    <a:pt x="498" y="2602"/>
                    <a:pt x="627" y="2561"/>
                    <a:pt x="768" y="2475"/>
                  </a:cubicBezTo>
                  <a:lnTo>
                    <a:pt x="2069" y="1741"/>
                  </a:lnTo>
                  <a:cubicBezTo>
                    <a:pt x="2502" y="1441"/>
                    <a:pt x="2803" y="1007"/>
                    <a:pt x="2836" y="473"/>
                  </a:cubicBezTo>
                  <a:cubicBezTo>
                    <a:pt x="2836" y="173"/>
                    <a:pt x="2676" y="1"/>
                    <a:pt x="24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3209975" y="3146350"/>
              <a:ext cx="70900" cy="65250"/>
            </a:xfrm>
            <a:custGeom>
              <a:rect b="b" l="l" r="r" t="t"/>
              <a:pathLst>
                <a:path extrusionOk="0" h="2610" w="2836">
                  <a:moveTo>
                    <a:pt x="2446" y="1"/>
                  </a:moveTo>
                  <a:cubicBezTo>
                    <a:pt x="2343" y="1"/>
                    <a:pt x="2225" y="38"/>
                    <a:pt x="2102" y="121"/>
                  </a:cubicBezTo>
                  <a:lnTo>
                    <a:pt x="767" y="888"/>
                  </a:lnTo>
                  <a:cubicBezTo>
                    <a:pt x="334" y="1155"/>
                    <a:pt x="33" y="1622"/>
                    <a:pt x="0" y="2122"/>
                  </a:cubicBezTo>
                  <a:cubicBezTo>
                    <a:pt x="0" y="2422"/>
                    <a:pt x="175" y="2610"/>
                    <a:pt x="415" y="2610"/>
                  </a:cubicBezTo>
                  <a:cubicBezTo>
                    <a:pt x="523" y="2610"/>
                    <a:pt x="643" y="2572"/>
                    <a:pt x="767" y="2489"/>
                  </a:cubicBezTo>
                  <a:lnTo>
                    <a:pt x="2102" y="1756"/>
                  </a:lnTo>
                  <a:cubicBezTo>
                    <a:pt x="2535" y="1455"/>
                    <a:pt x="2802" y="988"/>
                    <a:pt x="2835" y="488"/>
                  </a:cubicBezTo>
                  <a:cubicBezTo>
                    <a:pt x="2835" y="189"/>
                    <a:pt x="2676" y="1"/>
                    <a:pt x="244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3316700" y="3085025"/>
              <a:ext cx="70925" cy="65350"/>
            </a:xfrm>
            <a:custGeom>
              <a:rect b="b" l="l" r="r" t="t"/>
              <a:pathLst>
                <a:path extrusionOk="0" h="2614" w="2837">
                  <a:moveTo>
                    <a:pt x="2429" y="1"/>
                  </a:moveTo>
                  <a:cubicBezTo>
                    <a:pt x="2323" y="1"/>
                    <a:pt x="2200" y="35"/>
                    <a:pt x="2069" y="106"/>
                  </a:cubicBezTo>
                  <a:lnTo>
                    <a:pt x="768" y="873"/>
                  </a:lnTo>
                  <a:cubicBezTo>
                    <a:pt x="334" y="1140"/>
                    <a:pt x="34" y="1607"/>
                    <a:pt x="1" y="2140"/>
                  </a:cubicBezTo>
                  <a:cubicBezTo>
                    <a:pt x="1" y="2441"/>
                    <a:pt x="161" y="2613"/>
                    <a:pt x="403" y="2613"/>
                  </a:cubicBezTo>
                  <a:cubicBezTo>
                    <a:pt x="511" y="2613"/>
                    <a:pt x="635" y="2579"/>
                    <a:pt x="768" y="2507"/>
                  </a:cubicBezTo>
                  <a:lnTo>
                    <a:pt x="2069" y="1740"/>
                  </a:lnTo>
                  <a:cubicBezTo>
                    <a:pt x="2503" y="1473"/>
                    <a:pt x="2803" y="1006"/>
                    <a:pt x="2836" y="506"/>
                  </a:cubicBezTo>
                  <a:cubicBezTo>
                    <a:pt x="2836" y="180"/>
                    <a:pt x="2674" y="1"/>
                    <a:pt x="242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2496950" y="3402925"/>
              <a:ext cx="672175" cy="534475"/>
            </a:xfrm>
            <a:custGeom>
              <a:rect b="b" l="l" r="r" t="t"/>
              <a:pathLst>
                <a:path extrusionOk="0" h="21379" w="26887">
                  <a:moveTo>
                    <a:pt x="26460" y="1"/>
                  </a:moveTo>
                  <a:cubicBezTo>
                    <a:pt x="26358" y="1"/>
                    <a:pt x="26243" y="32"/>
                    <a:pt x="26119" y="99"/>
                  </a:cubicBezTo>
                  <a:lnTo>
                    <a:pt x="768" y="14776"/>
                  </a:lnTo>
                  <a:cubicBezTo>
                    <a:pt x="334" y="15043"/>
                    <a:pt x="34" y="15543"/>
                    <a:pt x="1" y="16043"/>
                  </a:cubicBezTo>
                  <a:lnTo>
                    <a:pt x="1" y="20847"/>
                  </a:lnTo>
                  <a:cubicBezTo>
                    <a:pt x="1" y="21181"/>
                    <a:pt x="171" y="21378"/>
                    <a:pt x="427" y="21378"/>
                  </a:cubicBezTo>
                  <a:cubicBezTo>
                    <a:pt x="529" y="21378"/>
                    <a:pt x="644" y="21347"/>
                    <a:pt x="768" y="21281"/>
                  </a:cubicBezTo>
                  <a:lnTo>
                    <a:pt x="26119" y="6637"/>
                  </a:lnTo>
                  <a:cubicBezTo>
                    <a:pt x="26553" y="6336"/>
                    <a:pt x="26853" y="5869"/>
                    <a:pt x="26887" y="5336"/>
                  </a:cubicBezTo>
                  <a:lnTo>
                    <a:pt x="26887" y="532"/>
                  </a:lnTo>
                  <a:cubicBezTo>
                    <a:pt x="26887" y="198"/>
                    <a:pt x="26716" y="1"/>
                    <a:pt x="2646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2511975" y="3504625"/>
              <a:ext cx="65900" cy="164925"/>
            </a:xfrm>
            <a:custGeom>
              <a:rect b="b" l="l" r="r" t="t"/>
              <a:pathLst>
                <a:path extrusionOk="0" h="6597" w="2636">
                  <a:moveTo>
                    <a:pt x="1501" y="0"/>
                  </a:moveTo>
                  <a:lnTo>
                    <a:pt x="1101" y="234"/>
                  </a:lnTo>
                  <a:cubicBezTo>
                    <a:pt x="1068" y="267"/>
                    <a:pt x="1034" y="300"/>
                    <a:pt x="1034" y="334"/>
                  </a:cubicBezTo>
                  <a:cubicBezTo>
                    <a:pt x="1001" y="400"/>
                    <a:pt x="1001" y="434"/>
                    <a:pt x="1001" y="501"/>
                  </a:cubicBezTo>
                  <a:lnTo>
                    <a:pt x="1001" y="968"/>
                  </a:lnTo>
                  <a:cubicBezTo>
                    <a:pt x="867" y="1101"/>
                    <a:pt x="734" y="1234"/>
                    <a:pt x="634" y="1368"/>
                  </a:cubicBezTo>
                  <a:cubicBezTo>
                    <a:pt x="500" y="1501"/>
                    <a:pt x="400" y="1668"/>
                    <a:pt x="334" y="1835"/>
                  </a:cubicBezTo>
                  <a:cubicBezTo>
                    <a:pt x="234" y="2035"/>
                    <a:pt x="167" y="2202"/>
                    <a:pt x="134" y="2369"/>
                  </a:cubicBezTo>
                  <a:cubicBezTo>
                    <a:pt x="100" y="2569"/>
                    <a:pt x="67" y="2735"/>
                    <a:pt x="67" y="2936"/>
                  </a:cubicBezTo>
                  <a:cubicBezTo>
                    <a:pt x="67" y="3102"/>
                    <a:pt x="67" y="3269"/>
                    <a:pt x="134" y="3436"/>
                  </a:cubicBezTo>
                  <a:cubicBezTo>
                    <a:pt x="167" y="3569"/>
                    <a:pt x="200" y="3669"/>
                    <a:pt x="300" y="3736"/>
                  </a:cubicBezTo>
                  <a:cubicBezTo>
                    <a:pt x="367" y="3803"/>
                    <a:pt x="467" y="3870"/>
                    <a:pt x="567" y="3870"/>
                  </a:cubicBezTo>
                  <a:cubicBezTo>
                    <a:pt x="701" y="3870"/>
                    <a:pt x="867" y="3870"/>
                    <a:pt x="1001" y="3836"/>
                  </a:cubicBezTo>
                  <a:cubicBezTo>
                    <a:pt x="1168" y="3803"/>
                    <a:pt x="1301" y="3770"/>
                    <a:pt x="1434" y="3736"/>
                  </a:cubicBezTo>
                  <a:cubicBezTo>
                    <a:pt x="1535" y="3703"/>
                    <a:pt x="1668" y="3703"/>
                    <a:pt x="1768" y="3703"/>
                  </a:cubicBezTo>
                  <a:cubicBezTo>
                    <a:pt x="1788" y="3693"/>
                    <a:pt x="1807" y="3689"/>
                    <a:pt x="1827" y="3689"/>
                  </a:cubicBezTo>
                  <a:cubicBezTo>
                    <a:pt x="1874" y="3689"/>
                    <a:pt x="1921" y="3713"/>
                    <a:pt x="1968" y="3736"/>
                  </a:cubicBezTo>
                  <a:cubicBezTo>
                    <a:pt x="2002" y="3803"/>
                    <a:pt x="2035" y="3903"/>
                    <a:pt x="2035" y="3970"/>
                  </a:cubicBezTo>
                  <a:cubicBezTo>
                    <a:pt x="2035" y="4070"/>
                    <a:pt x="2002" y="4170"/>
                    <a:pt x="1968" y="4270"/>
                  </a:cubicBezTo>
                  <a:cubicBezTo>
                    <a:pt x="1935" y="4370"/>
                    <a:pt x="1868" y="4470"/>
                    <a:pt x="1801" y="4537"/>
                  </a:cubicBezTo>
                  <a:cubicBezTo>
                    <a:pt x="1735" y="4637"/>
                    <a:pt x="1668" y="4704"/>
                    <a:pt x="1568" y="4770"/>
                  </a:cubicBezTo>
                  <a:cubicBezTo>
                    <a:pt x="1501" y="4837"/>
                    <a:pt x="1401" y="4904"/>
                    <a:pt x="1301" y="4970"/>
                  </a:cubicBezTo>
                  <a:cubicBezTo>
                    <a:pt x="1234" y="5037"/>
                    <a:pt x="1134" y="5070"/>
                    <a:pt x="1034" y="5104"/>
                  </a:cubicBezTo>
                  <a:lnTo>
                    <a:pt x="834" y="5104"/>
                  </a:lnTo>
                  <a:cubicBezTo>
                    <a:pt x="767" y="5070"/>
                    <a:pt x="734" y="5037"/>
                    <a:pt x="701" y="5004"/>
                  </a:cubicBezTo>
                  <a:cubicBezTo>
                    <a:pt x="667" y="4970"/>
                    <a:pt x="634" y="4904"/>
                    <a:pt x="634" y="4870"/>
                  </a:cubicBezTo>
                  <a:cubicBezTo>
                    <a:pt x="601" y="4837"/>
                    <a:pt x="601" y="4804"/>
                    <a:pt x="567" y="4770"/>
                  </a:cubicBezTo>
                  <a:cubicBezTo>
                    <a:pt x="534" y="4770"/>
                    <a:pt x="500" y="4770"/>
                    <a:pt x="434" y="4804"/>
                  </a:cubicBezTo>
                  <a:lnTo>
                    <a:pt x="134" y="5004"/>
                  </a:lnTo>
                  <a:cubicBezTo>
                    <a:pt x="67" y="5004"/>
                    <a:pt x="33" y="5037"/>
                    <a:pt x="33" y="5104"/>
                  </a:cubicBezTo>
                  <a:cubicBezTo>
                    <a:pt x="0" y="5137"/>
                    <a:pt x="0" y="5204"/>
                    <a:pt x="0" y="5237"/>
                  </a:cubicBezTo>
                  <a:cubicBezTo>
                    <a:pt x="0" y="5404"/>
                    <a:pt x="33" y="5538"/>
                    <a:pt x="100" y="5704"/>
                  </a:cubicBezTo>
                  <a:cubicBezTo>
                    <a:pt x="134" y="5771"/>
                    <a:pt x="200" y="5871"/>
                    <a:pt x="300" y="5938"/>
                  </a:cubicBezTo>
                  <a:cubicBezTo>
                    <a:pt x="400" y="6005"/>
                    <a:pt x="500" y="6038"/>
                    <a:pt x="601" y="6038"/>
                  </a:cubicBezTo>
                  <a:cubicBezTo>
                    <a:pt x="734" y="6038"/>
                    <a:pt x="867" y="6038"/>
                    <a:pt x="1001" y="5971"/>
                  </a:cubicBezTo>
                  <a:lnTo>
                    <a:pt x="1001" y="6472"/>
                  </a:lnTo>
                  <a:cubicBezTo>
                    <a:pt x="1001" y="6505"/>
                    <a:pt x="1001" y="6538"/>
                    <a:pt x="1034" y="6572"/>
                  </a:cubicBezTo>
                  <a:cubicBezTo>
                    <a:pt x="1051" y="6588"/>
                    <a:pt x="1068" y="6597"/>
                    <a:pt x="1084" y="6597"/>
                  </a:cubicBezTo>
                  <a:cubicBezTo>
                    <a:pt x="1101" y="6597"/>
                    <a:pt x="1118" y="6588"/>
                    <a:pt x="1134" y="6572"/>
                  </a:cubicBezTo>
                  <a:lnTo>
                    <a:pt x="1501" y="6371"/>
                  </a:lnTo>
                  <a:cubicBezTo>
                    <a:pt x="1535" y="6338"/>
                    <a:pt x="1568" y="6305"/>
                    <a:pt x="1568" y="6271"/>
                  </a:cubicBezTo>
                  <a:cubicBezTo>
                    <a:pt x="1601" y="6205"/>
                    <a:pt x="1601" y="6171"/>
                    <a:pt x="1601" y="6105"/>
                  </a:cubicBezTo>
                  <a:lnTo>
                    <a:pt x="1601" y="5638"/>
                  </a:lnTo>
                  <a:cubicBezTo>
                    <a:pt x="1768" y="5504"/>
                    <a:pt x="1901" y="5371"/>
                    <a:pt x="2035" y="5204"/>
                  </a:cubicBezTo>
                  <a:cubicBezTo>
                    <a:pt x="2168" y="5037"/>
                    <a:pt x="2268" y="4870"/>
                    <a:pt x="2368" y="4704"/>
                  </a:cubicBezTo>
                  <a:cubicBezTo>
                    <a:pt x="2435" y="4537"/>
                    <a:pt x="2502" y="4337"/>
                    <a:pt x="2569" y="4170"/>
                  </a:cubicBezTo>
                  <a:cubicBezTo>
                    <a:pt x="2602" y="3970"/>
                    <a:pt x="2635" y="3803"/>
                    <a:pt x="2635" y="3603"/>
                  </a:cubicBezTo>
                  <a:cubicBezTo>
                    <a:pt x="2635" y="3436"/>
                    <a:pt x="2602" y="3269"/>
                    <a:pt x="2569" y="3102"/>
                  </a:cubicBezTo>
                  <a:cubicBezTo>
                    <a:pt x="2535" y="3002"/>
                    <a:pt x="2469" y="2902"/>
                    <a:pt x="2402" y="2802"/>
                  </a:cubicBezTo>
                  <a:cubicBezTo>
                    <a:pt x="2302" y="2735"/>
                    <a:pt x="2202" y="2702"/>
                    <a:pt x="2068" y="2702"/>
                  </a:cubicBezTo>
                  <a:cubicBezTo>
                    <a:pt x="1935" y="2702"/>
                    <a:pt x="1768" y="2702"/>
                    <a:pt x="1601" y="2735"/>
                  </a:cubicBezTo>
                  <a:lnTo>
                    <a:pt x="1201" y="2869"/>
                  </a:lnTo>
                  <a:cubicBezTo>
                    <a:pt x="1134" y="2869"/>
                    <a:pt x="1068" y="2884"/>
                    <a:pt x="1001" y="2884"/>
                  </a:cubicBezTo>
                  <a:cubicBezTo>
                    <a:pt x="967" y="2884"/>
                    <a:pt x="934" y="2880"/>
                    <a:pt x="901" y="2869"/>
                  </a:cubicBezTo>
                  <a:cubicBezTo>
                    <a:pt x="834" y="2869"/>
                    <a:pt x="767" y="2836"/>
                    <a:pt x="734" y="2802"/>
                  </a:cubicBezTo>
                  <a:cubicBezTo>
                    <a:pt x="701" y="2735"/>
                    <a:pt x="701" y="2635"/>
                    <a:pt x="701" y="2569"/>
                  </a:cubicBezTo>
                  <a:cubicBezTo>
                    <a:pt x="701" y="2469"/>
                    <a:pt x="701" y="2369"/>
                    <a:pt x="734" y="2302"/>
                  </a:cubicBezTo>
                  <a:cubicBezTo>
                    <a:pt x="767" y="2202"/>
                    <a:pt x="801" y="2135"/>
                    <a:pt x="867" y="2035"/>
                  </a:cubicBezTo>
                  <a:cubicBezTo>
                    <a:pt x="967" y="1902"/>
                    <a:pt x="1134" y="1768"/>
                    <a:pt x="1268" y="1668"/>
                  </a:cubicBezTo>
                  <a:cubicBezTo>
                    <a:pt x="1401" y="1568"/>
                    <a:pt x="1568" y="1535"/>
                    <a:pt x="1701" y="1535"/>
                  </a:cubicBezTo>
                  <a:cubicBezTo>
                    <a:pt x="1801" y="1568"/>
                    <a:pt x="1868" y="1635"/>
                    <a:pt x="1901" y="1735"/>
                  </a:cubicBezTo>
                  <a:cubicBezTo>
                    <a:pt x="1935" y="1768"/>
                    <a:pt x="1935" y="1801"/>
                    <a:pt x="1968" y="1801"/>
                  </a:cubicBezTo>
                  <a:cubicBezTo>
                    <a:pt x="1979" y="1813"/>
                    <a:pt x="1990" y="1816"/>
                    <a:pt x="2003" y="1816"/>
                  </a:cubicBezTo>
                  <a:cubicBezTo>
                    <a:pt x="2027" y="1816"/>
                    <a:pt x="2057" y="1801"/>
                    <a:pt x="2102" y="1801"/>
                  </a:cubicBezTo>
                  <a:lnTo>
                    <a:pt x="2402" y="1601"/>
                  </a:lnTo>
                  <a:cubicBezTo>
                    <a:pt x="2469" y="1568"/>
                    <a:pt x="2502" y="1535"/>
                    <a:pt x="2502" y="1501"/>
                  </a:cubicBezTo>
                  <a:cubicBezTo>
                    <a:pt x="2535" y="1435"/>
                    <a:pt x="2535" y="1401"/>
                    <a:pt x="2535" y="1334"/>
                  </a:cubicBezTo>
                  <a:cubicBezTo>
                    <a:pt x="2535" y="1234"/>
                    <a:pt x="2502" y="1134"/>
                    <a:pt x="2469" y="1034"/>
                  </a:cubicBezTo>
                  <a:cubicBezTo>
                    <a:pt x="2435" y="901"/>
                    <a:pt x="2368" y="834"/>
                    <a:pt x="2302" y="734"/>
                  </a:cubicBezTo>
                  <a:cubicBezTo>
                    <a:pt x="2235" y="667"/>
                    <a:pt x="2135" y="634"/>
                    <a:pt x="2002" y="601"/>
                  </a:cubicBezTo>
                  <a:cubicBezTo>
                    <a:pt x="1946" y="587"/>
                    <a:pt x="1891" y="579"/>
                    <a:pt x="1838" y="579"/>
                  </a:cubicBezTo>
                  <a:cubicBezTo>
                    <a:pt x="1763" y="579"/>
                    <a:pt x="1693" y="595"/>
                    <a:pt x="1635" y="634"/>
                  </a:cubicBezTo>
                  <a:lnTo>
                    <a:pt x="1601" y="134"/>
                  </a:lnTo>
                  <a:cubicBezTo>
                    <a:pt x="1601" y="100"/>
                    <a:pt x="1601" y="34"/>
                    <a:pt x="156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2611200" y="3457075"/>
              <a:ext cx="68400" cy="129925"/>
            </a:xfrm>
            <a:custGeom>
              <a:rect b="b" l="l" r="r" t="t"/>
              <a:pathLst>
                <a:path extrusionOk="0" h="5197" w="2736">
                  <a:moveTo>
                    <a:pt x="1568" y="1802"/>
                  </a:moveTo>
                  <a:lnTo>
                    <a:pt x="1568" y="3303"/>
                  </a:lnTo>
                  <a:lnTo>
                    <a:pt x="768" y="3770"/>
                  </a:lnTo>
                  <a:lnTo>
                    <a:pt x="1568" y="1802"/>
                  </a:lnTo>
                  <a:close/>
                  <a:moveTo>
                    <a:pt x="2069" y="1"/>
                  </a:moveTo>
                  <a:lnTo>
                    <a:pt x="1735" y="201"/>
                  </a:lnTo>
                  <a:cubicBezTo>
                    <a:pt x="1635" y="301"/>
                    <a:pt x="1568" y="401"/>
                    <a:pt x="1535" y="501"/>
                  </a:cubicBezTo>
                  <a:lnTo>
                    <a:pt x="101" y="4037"/>
                  </a:lnTo>
                  <a:lnTo>
                    <a:pt x="34" y="4237"/>
                  </a:lnTo>
                  <a:cubicBezTo>
                    <a:pt x="34" y="4271"/>
                    <a:pt x="1" y="4337"/>
                    <a:pt x="1" y="4404"/>
                  </a:cubicBezTo>
                  <a:lnTo>
                    <a:pt x="1" y="4904"/>
                  </a:lnTo>
                  <a:cubicBezTo>
                    <a:pt x="1" y="4971"/>
                    <a:pt x="34" y="5004"/>
                    <a:pt x="67" y="5038"/>
                  </a:cubicBezTo>
                  <a:lnTo>
                    <a:pt x="134" y="5038"/>
                  </a:lnTo>
                  <a:lnTo>
                    <a:pt x="1568" y="4204"/>
                  </a:lnTo>
                  <a:lnTo>
                    <a:pt x="1568" y="5071"/>
                  </a:lnTo>
                  <a:cubicBezTo>
                    <a:pt x="1568" y="5104"/>
                    <a:pt x="1568" y="5138"/>
                    <a:pt x="1602" y="5171"/>
                  </a:cubicBezTo>
                  <a:cubicBezTo>
                    <a:pt x="1618" y="5188"/>
                    <a:pt x="1635" y="5196"/>
                    <a:pt x="1652" y="5196"/>
                  </a:cubicBezTo>
                  <a:cubicBezTo>
                    <a:pt x="1668" y="5196"/>
                    <a:pt x="1685" y="5188"/>
                    <a:pt x="1702" y="5171"/>
                  </a:cubicBezTo>
                  <a:lnTo>
                    <a:pt x="2069" y="4938"/>
                  </a:lnTo>
                  <a:cubicBezTo>
                    <a:pt x="2102" y="4938"/>
                    <a:pt x="2135" y="4904"/>
                    <a:pt x="2169" y="4838"/>
                  </a:cubicBezTo>
                  <a:cubicBezTo>
                    <a:pt x="2169" y="4804"/>
                    <a:pt x="2202" y="4738"/>
                    <a:pt x="2202" y="4704"/>
                  </a:cubicBezTo>
                  <a:lnTo>
                    <a:pt x="2202" y="3837"/>
                  </a:lnTo>
                  <a:lnTo>
                    <a:pt x="2602" y="3603"/>
                  </a:lnTo>
                  <a:cubicBezTo>
                    <a:pt x="2636" y="3570"/>
                    <a:pt x="2669" y="3537"/>
                    <a:pt x="2669" y="3503"/>
                  </a:cubicBezTo>
                  <a:cubicBezTo>
                    <a:pt x="2703" y="3437"/>
                    <a:pt x="2703" y="3403"/>
                    <a:pt x="2736" y="3337"/>
                  </a:cubicBezTo>
                  <a:lnTo>
                    <a:pt x="2736" y="2836"/>
                  </a:lnTo>
                  <a:cubicBezTo>
                    <a:pt x="2736" y="2803"/>
                    <a:pt x="2703" y="2769"/>
                    <a:pt x="2669" y="2736"/>
                  </a:cubicBezTo>
                  <a:cubicBezTo>
                    <a:pt x="2669" y="2719"/>
                    <a:pt x="2652" y="2711"/>
                    <a:pt x="2636" y="2711"/>
                  </a:cubicBezTo>
                  <a:cubicBezTo>
                    <a:pt x="2619" y="2711"/>
                    <a:pt x="2602" y="2719"/>
                    <a:pt x="2602" y="2736"/>
                  </a:cubicBezTo>
                  <a:lnTo>
                    <a:pt x="2202" y="2936"/>
                  </a:lnTo>
                  <a:lnTo>
                    <a:pt x="2202" y="134"/>
                  </a:lnTo>
                  <a:cubicBezTo>
                    <a:pt x="2202" y="101"/>
                    <a:pt x="2202" y="34"/>
                    <a:pt x="216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2685425" y="3414550"/>
              <a:ext cx="67575" cy="129275"/>
            </a:xfrm>
            <a:custGeom>
              <a:rect b="b" l="l" r="r" t="t"/>
              <a:pathLst>
                <a:path extrusionOk="0" h="5171" w="2703">
                  <a:moveTo>
                    <a:pt x="1568" y="1802"/>
                  </a:moveTo>
                  <a:lnTo>
                    <a:pt x="1568" y="3303"/>
                  </a:lnTo>
                  <a:lnTo>
                    <a:pt x="768" y="3737"/>
                  </a:lnTo>
                  <a:lnTo>
                    <a:pt x="1568" y="1802"/>
                  </a:lnTo>
                  <a:close/>
                  <a:moveTo>
                    <a:pt x="2069" y="1"/>
                  </a:moveTo>
                  <a:lnTo>
                    <a:pt x="1702" y="234"/>
                  </a:lnTo>
                  <a:cubicBezTo>
                    <a:pt x="1635" y="301"/>
                    <a:pt x="1568" y="401"/>
                    <a:pt x="1535" y="501"/>
                  </a:cubicBezTo>
                  <a:lnTo>
                    <a:pt x="100" y="4003"/>
                  </a:lnTo>
                  <a:lnTo>
                    <a:pt x="34" y="4204"/>
                  </a:lnTo>
                  <a:cubicBezTo>
                    <a:pt x="34" y="4270"/>
                    <a:pt x="0" y="4337"/>
                    <a:pt x="0" y="4404"/>
                  </a:cubicBezTo>
                  <a:lnTo>
                    <a:pt x="0" y="4904"/>
                  </a:lnTo>
                  <a:cubicBezTo>
                    <a:pt x="0" y="4937"/>
                    <a:pt x="34" y="5004"/>
                    <a:pt x="67" y="5038"/>
                  </a:cubicBezTo>
                  <a:lnTo>
                    <a:pt x="134" y="5038"/>
                  </a:lnTo>
                  <a:lnTo>
                    <a:pt x="1568" y="4204"/>
                  </a:lnTo>
                  <a:lnTo>
                    <a:pt x="1568" y="5038"/>
                  </a:lnTo>
                  <a:cubicBezTo>
                    <a:pt x="1568" y="5071"/>
                    <a:pt x="1568" y="5138"/>
                    <a:pt x="1602" y="5171"/>
                  </a:cubicBezTo>
                  <a:lnTo>
                    <a:pt x="1702" y="5171"/>
                  </a:lnTo>
                  <a:lnTo>
                    <a:pt x="2069" y="4937"/>
                  </a:lnTo>
                  <a:cubicBezTo>
                    <a:pt x="2102" y="4937"/>
                    <a:pt x="2135" y="4904"/>
                    <a:pt x="2135" y="4837"/>
                  </a:cubicBezTo>
                  <a:cubicBezTo>
                    <a:pt x="2169" y="4804"/>
                    <a:pt x="2169" y="4737"/>
                    <a:pt x="2202" y="4704"/>
                  </a:cubicBezTo>
                  <a:lnTo>
                    <a:pt x="2202" y="3837"/>
                  </a:lnTo>
                  <a:lnTo>
                    <a:pt x="2569" y="3603"/>
                  </a:lnTo>
                  <a:cubicBezTo>
                    <a:pt x="2636" y="3570"/>
                    <a:pt x="2636" y="3536"/>
                    <a:pt x="2669" y="3503"/>
                  </a:cubicBezTo>
                  <a:cubicBezTo>
                    <a:pt x="2702" y="3436"/>
                    <a:pt x="2702" y="3403"/>
                    <a:pt x="2702" y="3336"/>
                  </a:cubicBezTo>
                  <a:lnTo>
                    <a:pt x="2702" y="2836"/>
                  </a:lnTo>
                  <a:cubicBezTo>
                    <a:pt x="2702" y="2803"/>
                    <a:pt x="2702" y="2769"/>
                    <a:pt x="2669" y="2736"/>
                  </a:cubicBezTo>
                  <a:cubicBezTo>
                    <a:pt x="2652" y="2719"/>
                    <a:pt x="2636" y="2711"/>
                    <a:pt x="2619" y="2711"/>
                  </a:cubicBezTo>
                  <a:cubicBezTo>
                    <a:pt x="2602" y="2711"/>
                    <a:pt x="2586" y="2719"/>
                    <a:pt x="2569" y="2736"/>
                  </a:cubicBezTo>
                  <a:lnTo>
                    <a:pt x="2202" y="2969"/>
                  </a:lnTo>
                  <a:lnTo>
                    <a:pt x="2202" y="134"/>
                  </a:lnTo>
                  <a:cubicBezTo>
                    <a:pt x="2202" y="101"/>
                    <a:pt x="2169" y="34"/>
                    <a:pt x="213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2757975" y="3377650"/>
              <a:ext cx="61725" cy="137825"/>
            </a:xfrm>
            <a:custGeom>
              <a:rect b="b" l="l" r="r" t="t"/>
              <a:pathLst>
                <a:path extrusionOk="0" h="5513" w="2469">
                  <a:moveTo>
                    <a:pt x="1506" y="973"/>
                  </a:moveTo>
                  <a:cubicBezTo>
                    <a:pt x="1562" y="973"/>
                    <a:pt x="1617" y="984"/>
                    <a:pt x="1668" y="1010"/>
                  </a:cubicBezTo>
                  <a:cubicBezTo>
                    <a:pt x="1802" y="1143"/>
                    <a:pt x="1868" y="1343"/>
                    <a:pt x="1835" y="1543"/>
                  </a:cubicBezTo>
                  <a:cubicBezTo>
                    <a:pt x="1835" y="1777"/>
                    <a:pt x="1802" y="2010"/>
                    <a:pt x="1668" y="2244"/>
                  </a:cubicBezTo>
                  <a:cubicBezTo>
                    <a:pt x="1568" y="2411"/>
                    <a:pt x="1435" y="2577"/>
                    <a:pt x="1268" y="2677"/>
                  </a:cubicBezTo>
                  <a:cubicBezTo>
                    <a:pt x="1182" y="2742"/>
                    <a:pt x="1082" y="2779"/>
                    <a:pt x="986" y="2779"/>
                  </a:cubicBezTo>
                  <a:cubicBezTo>
                    <a:pt x="933" y="2779"/>
                    <a:pt x="882" y="2768"/>
                    <a:pt x="834" y="2744"/>
                  </a:cubicBezTo>
                  <a:cubicBezTo>
                    <a:pt x="734" y="2644"/>
                    <a:pt x="668" y="2477"/>
                    <a:pt x="668" y="2244"/>
                  </a:cubicBezTo>
                  <a:cubicBezTo>
                    <a:pt x="668" y="1977"/>
                    <a:pt x="734" y="1743"/>
                    <a:pt x="834" y="1510"/>
                  </a:cubicBezTo>
                  <a:cubicBezTo>
                    <a:pt x="934" y="1343"/>
                    <a:pt x="1068" y="1176"/>
                    <a:pt x="1268" y="1043"/>
                  </a:cubicBezTo>
                  <a:cubicBezTo>
                    <a:pt x="1330" y="1002"/>
                    <a:pt x="1417" y="973"/>
                    <a:pt x="1506" y="973"/>
                  </a:cubicBezTo>
                  <a:close/>
                  <a:moveTo>
                    <a:pt x="1808" y="0"/>
                  </a:moveTo>
                  <a:cubicBezTo>
                    <a:pt x="1784" y="0"/>
                    <a:pt x="1760" y="3"/>
                    <a:pt x="1735" y="9"/>
                  </a:cubicBezTo>
                  <a:cubicBezTo>
                    <a:pt x="1568" y="9"/>
                    <a:pt x="1401" y="76"/>
                    <a:pt x="1235" y="142"/>
                  </a:cubicBezTo>
                  <a:cubicBezTo>
                    <a:pt x="1068" y="276"/>
                    <a:pt x="901" y="409"/>
                    <a:pt x="768" y="576"/>
                  </a:cubicBezTo>
                  <a:cubicBezTo>
                    <a:pt x="601" y="743"/>
                    <a:pt x="467" y="943"/>
                    <a:pt x="367" y="1143"/>
                  </a:cubicBezTo>
                  <a:cubicBezTo>
                    <a:pt x="267" y="1343"/>
                    <a:pt x="167" y="1577"/>
                    <a:pt x="101" y="1810"/>
                  </a:cubicBezTo>
                  <a:cubicBezTo>
                    <a:pt x="67" y="2077"/>
                    <a:pt x="34" y="2344"/>
                    <a:pt x="34" y="2577"/>
                  </a:cubicBezTo>
                  <a:cubicBezTo>
                    <a:pt x="0" y="2811"/>
                    <a:pt x="34" y="3011"/>
                    <a:pt x="101" y="3211"/>
                  </a:cubicBezTo>
                  <a:cubicBezTo>
                    <a:pt x="167" y="3378"/>
                    <a:pt x="267" y="3511"/>
                    <a:pt x="367" y="3611"/>
                  </a:cubicBezTo>
                  <a:cubicBezTo>
                    <a:pt x="467" y="3712"/>
                    <a:pt x="601" y="3745"/>
                    <a:pt x="734" y="3745"/>
                  </a:cubicBezTo>
                  <a:cubicBezTo>
                    <a:pt x="934" y="3745"/>
                    <a:pt x="1101" y="3678"/>
                    <a:pt x="1235" y="3578"/>
                  </a:cubicBezTo>
                  <a:lnTo>
                    <a:pt x="1235" y="3578"/>
                  </a:lnTo>
                  <a:lnTo>
                    <a:pt x="634" y="5279"/>
                  </a:lnTo>
                  <a:cubicBezTo>
                    <a:pt x="634" y="5279"/>
                    <a:pt x="634" y="5313"/>
                    <a:pt x="634" y="5313"/>
                  </a:cubicBezTo>
                  <a:cubicBezTo>
                    <a:pt x="634" y="5346"/>
                    <a:pt x="634" y="5346"/>
                    <a:pt x="634" y="5379"/>
                  </a:cubicBezTo>
                  <a:cubicBezTo>
                    <a:pt x="601" y="5413"/>
                    <a:pt x="601" y="5446"/>
                    <a:pt x="634" y="5513"/>
                  </a:cubicBezTo>
                  <a:lnTo>
                    <a:pt x="734" y="5513"/>
                  </a:lnTo>
                  <a:lnTo>
                    <a:pt x="1135" y="5246"/>
                  </a:lnTo>
                  <a:cubicBezTo>
                    <a:pt x="1168" y="5246"/>
                    <a:pt x="1201" y="5213"/>
                    <a:pt x="1235" y="5146"/>
                  </a:cubicBezTo>
                  <a:cubicBezTo>
                    <a:pt x="1235" y="5113"/>
                    <a:pt x="1268" y="5079"/>
                    <a:pt x="1268" y="5046"/>
                  </a:cubicBezTo>
                  <a:lnTo>
                    <a:pt x="2135" y="2644"/>
                  </a:lnTo>
                  <a:cubicBezTo>
                    <a:pt x="2169" y="2544"/>
                    <a:pt x="2235" y="2411"/>
                    <a:pt x="2269" y="2311"/>
                  </a:cubicBezTo>
                  <a:cubicBezTo>
                    <a:pt x="2302" y="2177"/>
                    <a:pt x="2335" y="2077"/>
                    <a:pt x="2369" y="1944"/>
                  </a:cubicBezTo>
                  <a:cubicBezTo>
                    <a:pt x="2402" y="1810"/>
                    <a:pt x="2436" y="1710"/>
                    <a:pt x="2436" y="1577"/>
                  </a:cubicBezTo>
                  <a:cubicBezTo>
                    <a:pt x="2469" y="1443"/>
                    <a:pt x="2469" y="1276"/>
                    <a:pt x="2469" y="1143"/>
                  </a:cubicBezTo>
                  <a:cubicBezTo>
                    <a:pt x="2469" y="943"/>
                    <a:pt x="2436" y="709"/>
                    <a:pt x="2369" y="509"/>
                  </a:cubicBezTo>
                  <a:cubicBezTo>
                    <a:pt x="2335" y="342"/>
                    <a:pt x="2235" y="209"/>
                    <a:pt x="2102" y="109"/>
                  </a:cubicBezTo>
                  <a:cubicBezTo>
                    <a:pt x="2020" y="55"/>
                    <a:pt x="1916" y="0"/>
                    <a:pt x="180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2824700" y="3452925"/>
              <a:ext cx="16700" cy="33150"/>
            </a:xfrm>
            <a:custGeom>
              <a:rect b="b" l="l" r="r" t="t"/>
              <a:pathLst>
                <a:path extrusionOk="0" h="1326" w="668">
                  <a:moveTo>
                    <a:pt x="534" y="0"/>
                  </a:moveTo>
                  <a:lnTo>
                    <a:pt x="133" y="234"/>
                  </a:lnTo>
                  <a:cubicBezTo>
                    <a:pt x="100" y="267"/>
                    <a:pt x="67" y="300"/>
                    <a:pt x="33" y="334"/>
                  </a:cubicBezTo>
                  <a:cubicBezTo>
                    <a:pt x="33" y="367"/>
                    <a:pt x="0" y="434"/>
                    <a:pt x="0" y="500"/>
                  </a:cubicBezTo>
                  <a:lnTo>
                    <a:pt x="0" y="1201"/>
                  </a:lnTo>
                  <a:cubicBezTo>
                    <a:pt x="0" y="1234"/>
                    <a:pt x="0" y="1268"/>
                    <a:pt x="33" y="1301"/>
                  </a:cubicBezTo>
                  <a:cubicBezTo>
                    <a:pt x="50" y="1318"/>
                    <a:pt x="67" y="1326"/>
                    <a:pt x="83" y="1326"/>
                  </a:cubicBezTo>
                  <a:cubicBezTo>
                    <a:pt x="100" y="1326"/>
                    <a:pt x="117" y="1318"/>
                    <a:pt x="133" y="1301"/>
                  </a:cubicBezTo>
                  <a:lnTo>
                    <a:pt x="534" y="1067"/>
                  </a:lnTo>
                  <a:cubicBezTo>
                    <a:pt x="600" y="1034"/>
                    <a:pt x="634" y="1001"/>
                    <a:pt x="634" y="934"/>
                  </a:cubicBezTo>
                  <a:cubicBezTo>
                    <a:pt x="667" y="901"/>
                    <a:pt x="667" y="834"/>
                    <a:pt x="667" y="801"/>
                  </a:cubicBezTo>
                  <a:lnTo>
                    <a:pt x="667" y="100"/>
                  </a:lnTo>
                  <a:cubicBezTo>
                    <a:pt x="667" y="67"/>
                    <a:pt x="667" y="0"/>
                    <a:pt x="63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2846375" y="3327825"/>
              <a:ext cx="61725" cy="136800"/>
            </a:xfrm>
            <a:custGeom>
              <a:rect b="b" l="l" r="r" t="t"/>
              <a:pathLst>
                <a:path extrusionOk="0" h="5472" w="2469">
                  <a:moveTo>
                    <a:pt x="1457" y="941"/>
                  </a:moveTo>
                  <a:cubicBezTo>
                    <a:pt x="1517" y="941"/>
                    <a:pt x="1579" y="959"/>
                    <a:pt x="1635" y="1001"/>
                  </a:cubicBezTo>
                  <a:cubicBezTo>
                    <a:pt x="1768" y="1135"/>
                    <a:pt x="1835" y="1301"/>
                    <a:pt x="1835" y="1502"/>
                  </a:cubicBezTo>
                  <a:cubicBezTo>
                    <a:pt x="1835" y="1735"/>
                    <a:pt x="1768" y="1969"/>
                    <a:pt x="1635" y="2202"/>
                  </a:cubicBezTo>
                  <a:cubicBezTo>
                    <a:pt x="1568" y="2369"/>
                    <a:pt x="1401" y="2536"/>
                    <a:pt x="1235" y="2669"/>
                  </a:cubicBezTo>
                  <a:cubicBezTo>
                    <a:pt x="1152" y="2710"/>
                    <a:pt x="1057" y="2739"/>
                    <a:pt x="965" y="2739"/>
                  </a:cubicBezTo>
                  <a:cubicBezTo>
                    <a:pt x="908" y="2739"/>
                    <a:pt x="852" y="2728"/>
                    <a:pt x="801" y="2702"/>
                  </a:cubicBezTo>
                  <a:cubicBezTo>
                    <a:pt x="701" y="2602"/>
                    <a:pt x="634" y="2436"/>
                    <a:pt x="634" y="2202"/>
                  </a:cubicBezTo>
                  <a:cubicBezTo>
                    <a:pt x="634" y="1935"/>
                    <a:pt x="701" y="1702"/>
                    <a:pt x="801" y="1468"/>
                  </a:cubicBezTo>
                  <a:cubicBezTo>
                    <a:pt x="901" y="1301"/>
                    <a:pt x="1068" y="1135"/>
                    <a:pt x="1235" y="1035"/>
                  </a:cubicBezTo>
                  <a:cubicBezTo>
                    <a:pt x="1293" y="976"/>
                    <a:pt x="1373" y="941"/>
                    <a:pt x="1457" y="941"/>
                  </a:cubicBezTo>
                  <a:close/>
                  <a:moveTo>
                    <a:pt x="1702" y="0"/>
                  </a:moveTo>
                  <a:cubicBezTo>
                    <a:pt x="1535" y="0"/>
                    <a:pt x="1368" y="67"/>
                    <a:pt x="1235" y="167"/>
                  </a:cubicBezTo>
                  <a:cubicBezTo>
                    <a:pt x="1034" y="267"/>
                    <a:pt x="868" y="401"/>
                    <a:pt x="734" y="568"/>
                  </a:cubicBezTo>
                  <a:cubicBezTo>
                    <a:pt x="601" y="734"/>
                    <a:pt x="467" y="934"/>
                    <a:pt x="367" y="1135"/>
                  </a:cubicBezTo>
                  <a:cubicBezTo>
                    <a:pt x="234" y="1335"/>
                    <a:pt x="167" y="1568"/>
                    <a:pt x="100" y="1802"/>
                  </a:cubicBezTo>
                  <a:cubicBezTo>
                    <a:pt x="34" y="2069"/>
                    <a:pt x="0" y="2302"/>
                    <a:pt x="0" y="2569"/>
                  </a:cubicBezTo>
                  <a:cubicBezTo>
                    <a:pt x="0" y="2802"/>
                    <a:pt x="34" y="3003"/>
                    <a:pt x="100" y="3203"/>
                  </a:cubicBezTo>
                  <a:cubicBezTo>
                    <a:pt x="134" y="3370"/>
                    <a:pt x="234" y="3503"/>
                    <a:pt x="367" y="3603"/>
                  </a:cubicBezTo>
                  <a:cubicBezTo>
                    <a:pt x="467" y="3670"/>
                    <a:pt x="601" y="3736"/>
                    <a:pt x="734" y="3736"/>
                  </a:cubicBezTo>
                  <a:cubicBezTo>
                    <a:pt x="901" y="3703"/>
                    <a:pt x="1068" y="3670"/>
                    <a:pt x="1201" y="3570"/>
                  </a:cubicBezTo>
                  <a:lnTo>
                    <a:pt x="1201" y="3570"/>
                  </a:lnTo>
                  <a:lnTo>
                    <a:pt x="601" y="5238"/>
                  </a:lnTo>
                  <a:lnTo>
                    <a:pt x="601" y="5271"/>
                  </a:lnTo>
                  <a:cubicBezTo>
                    <a:pt x="601" y="5304"/>
                    <a:pt x="601" y="5338"/>
                    <a:pt x="601" y="5338"/>
                  </a:cubicBezTo>
                  <a:cubicBezTo>
                    <a:pt x="601" y="5404"/>
                    <a:pt x="634" y="5438"/>
                    <a:pt x="667" y="5471"/>
                  </a:cubicBezTo>
                  <a:lnTo>
                    <a:pt x="734" y="5471"/>
                  </a:lnTo>
                  <a:lnTo>
                    <a:pt x="1168" y="5238"/>
                  </a:lnTo>
                  <a:cubicBezTo>
                    <a:pt x="1201" y="5204"/>
                    <a:pt x="1235" y="5171"/>
                    <a:pt x="1268" y="5137"/>
                  </a:cubicBezTo>
                  <a:cubicBezTo>
                    <a:pt x="1268" y="5071"/>
                    <a:pt x="1301" y="5037"/>
                    <a:pt x="1301" y="5004"/>
                  </a:cubicBezTo>
                  <a:lnTo>
                    <a:pt x="2135" y="2636"/>
                  </a:lnTo>
                  <a:cubicBezTo>
                    <a:pt x="2169" y="2536"/>
                    <a:pt x="2202" y="2402"/>
                    <a:pt x="2235" y="2302"/>
                  </a:cubicBezTo>
                  <a:cubicBezTo>
                    <a:pt x="2269" y="2169"/>
                    <a:pt x="2302" y="2069"/>
                    <a:pt x="2335" y="1935"/>
                  </a:cubicBezTo>
                  <a:cubicBezTo>
                    <a:pt x="2369" y="1802"/>
                    <a:pt x="2402" y="1668"/>
                    <a:pt x="2435" y="1535"/>
                  </a:cubicBezTo>
                  <a:cubicBezTo>
                    <a:pt x="2435" y="1435"/>
                    <a:pt x="2469" y="1301"/>
                    <a:pt x="2469" y="1168"/>
                  </a:cubicBezTo>
                  <a:cubicBezTo>
                    <a:pt x="2469" y="934"/>
                    <a:pt x="2435" y="701"/>
                    <a:pt x="2369" y="501"/>
                  </a:cubicBezTo>
                  <a:cubicBezTo>
                    <a:pt x="2302" y="367"/>
                    <a:pt x="2235" y="234"/>
                    <a:pt x="2102" y="101"/>
                  </a:cubicBezTo>
                  <a:cubicBezTo>
                    <a:pt x="2002" y="34"/>
                    <a:pt x="1835" y="0"/>
                    <a:pt x="170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2915575" y="3286950"/>
              <a:ext cx="61750" cy="138250"/>
            </a:xfrm>
            <a:custGeom>
              <a:rect b="b" l="l" r="r" t="t"/>
              <a:pathLst>
                <a:path extrusionOk="0" h="5530" w="2470">
                  <a:moveTo>
                    <a:pt x="1491" y="975"/>
                  </a:moveTo>
                  <a:cubicBezTo>
                    <a:pt x="1551" y="975"/>
                    <a:pt x="1613" y="993"/>
                    <a:pt x="1669" y="1035"/>
                  </a:cubicBezTo>
                  <a:cubicBezTo>
                    <a:pt x="1769" y="1102"/>
                    <a:pt x="1836" y="1269"/>
                    <a:pt x="1836" y="1535"/>
                  </a:cubicBezTo>
                  <a:cubicBezTo>
                    <a:pt x="1836" y="1769"/>
                    <a:pt x="1769" y="2002"/>
                    <a:pt x="1669" y="2236"/>
                  </a:cubicBezTo>
                  <a:cubicBezTo>
                    <a:pt x="1569" y="2403"/>
                    <a:pt x="1435" y="2569"/>
                    <a:pt x="1269" y="2670"/>
                  </a:cubicBezTo>
                  <a:cubicBezTo>
                    <a:pt x="1182" y="2734"/>
                    <a:pt x="1082" y="2771"/>
                    <a:pt x="986" y="2771"/>
                  </a:cubicBezTo>
                  <a:cubicBezTo>
                    <a:pt x="934" y="2771"/>
                    <a:pt x="882" y="2760"/>
                    <a:pt x="835" y="2736"/>
                  </a:cubicBezTo>
                  <a:cubicBezTo>
                    <a:pt x="735" y="2636"/>
                    <a:pt x="668" y="2503"/>
                    <a:pt x="668" y="2236"/>
                  </a:cubicBezTo>
                  <a:cubicBezTo>
                    <a:pt x="668" y="1969"/>
                    <a:pt x="701" y="1736"/>
                    <a:pt x="835" y="1502"/>
                  </a:cubicBezTo>
                  <a:cubicBezTo>
                    <a:pt x="935" y="1335"/>
                    <a:pt x="1068" y="1168"/>
                    <a:pt x="1269" y="1068"/>
                  </a:cubicBezTo>
                  <a:cubicBezTo>
                    <a:pt x="1327" y="1010"/>
                    <a:pt x="1407" y="975"/>
                    <a:pt x="1491" y="975"/>
                  </a:cubicBezTo>
                  <a:close/>
                  <a:moveTo>
                    <a:pt x="1736" y="1"/>
                  </a:moveTo>
                  <a:cubicBezTo>
                    <a:pt x="1569" y="34"/>
                    <a:pt x="1402" y="68"/>
                    <a:pt x="1235" y="168"/>
                  </a:cubicBezTo>
                  <a:cubicBezTo>
                    <a:pt x="1068" y="268"/>
                    <a:pt x="902" y="401"/>
                    <a:pt x="768" y="568"/>
                  </a:cubicBezTo>
                  <a:cubicBezTo>
                    <a:pt x="601" y="735"/>
                    <a:pt x="468" y="935"/>
                    <a:pt x="368" y="1135"/>
                  </a:cubicBezTo>
                  <a:cubicBezTo>
                    <a:pt x="268" y="1369"/>
                    <a:pt x="168" y="1602"/>
                    <a:pt x="101" y="1836"/>
                  </a:cubicBezTo>
                  <a:cubicBezTo>
                    <a:pt x="34" y="2069"/>
                    <a:pt x="1" y="2336"/>
                    <a:pt x="1" y="2569"/>
                  </a:cubicBezTo>
                  <a:cubicBezTo>
                    <a:pt x="1" y="2803"/>
                    <a:pt x="34" y="3003"/>
                    <a:pt x="101" y="3237"/>
                  </a:cubicBezTo>
                  <a:cubicBezTo>
                    <a:pt x="168" y="3370"/>
                    <a:pt x="234" y="3503"/>
                    <a:pt x="368" y="3604"/>
                  </a:cubicBezTo>
                  <a:cubicBezTo>
                    <a:pt x="468" y="3704"/>
                    <a:pt x="601" y="3737"/>
                    <a:pt x="735" y="3737"/>
                  </a:cubicBezTo>
                  <a:cubicBezTo>
                    <a:pt x="902" y="3737"/>
                    <a:pt x="1068" y="3670"/>
                    <a:pt x="1235" y="3570"/>
                  </a:cubicBezTo>
                  <a:lnTo>
                    <a:pt x="1235" y="3570"/>
                  </a:lnTo>
                  <a:lnTo>
                    <a:pt x="635" y="5271"/>
                  </a:lnTo>
                  <a:cubicBezTo>
                    <a:pt x="601" y="5271"/>
                    <a:pt x="601" y="5305"/>
                    <a:pt x="635" y="5305"/>
                  </a:cubicBezTo>
                  <a:cubicBezTo>
                    <a:pt x="601" y="5338"/>
                    <a:pt x="601" y="5371"/>
                    <a:pt x="635" y="5371"/>
                  </a:cubicBezTo>
                  <a:cubicBezTo>
                    <a:pt x="601" y="5405"/>
                    <a:pt x="601" y="5472"/>
                    <a:pt x="635" y="5505"/>
                  </a:cubicBezTo>
                  <a:cubicBezTo>
                    <a:pt x="651" y="5522"/>
                    <a:pt x="668" y="5530"/>
                    <a:pt x="681" y="5530"/>
                  </a:cubicBezTo>
                  <a:cubicBezTo>
                    <a:pt x="693" y="5530"/>
                    <a:pt x="701" y="5522"/>
                    <a:pt x="701" y="5505"/>
                  </a:cubicBezTo>
                  <a:lnTo>
                    <a:pt x="1135" y="5271"/>
                  </a:lnTo>
                  <a:cubicBezTo>
                    <a:pt x="1168" y="5238"/>
                    <a:pt x="1202" y="5205"/>
                    <a:pt x="1235" y="5171"/>
                  </a:cubicBezTo>
                  <a:cubicBezTo>
                    <a:pt x="1235" y="5138"/>
                    <a:pt x="1269" y="5105"/>
                    <a:pt x="1269" y="5038"/>
                  </a:cubicBezTo>
                  <a:lnTo>
                    <a:pt x="2136" y="2670"/>
                  </a:lnTo>
                  <a:cubicBezTo>
                    <a:pt x="2169" y="2536"/>
                    <a:pt x="2236" y="2436"/>
                    <a:pt x="2269" y="2336"/>
                  </a:cubicBezTo>
                  <a:cubicBezTo>
                    <a:pt x="2303" y="2203"/>
                    <a:pt x="2336" y="2069"/>
                    <a:pt x="2369" y="1969"/>
                  </a:cubicBezTo>
                  <a:cubicBezTo>
                    <a:pt x="2403" y="1836"/>
                    <a:pt x="2436" y="1702"/>
                    <a:pt x="2436" y="1569"/>
                  </a:cubicBezTo>
                  <a:cubicBezTo>
                    <a:pt x="2469" y="1435"/>
                    <a:pt x="2469" y="1302"/>
                    <a:pt x="2469" y="1168"/>
                  </a:cubicBezTo>
                  <a:cubicBezTo>
                    <a:pt x="2469" y="935"/>
                    <a:pt x="2436" y="735"/>
                    <a:pt x="2369" y="501"/>
                  </a:cubicBezTo>
                  <a:cubicBezTo>
                    <a:pt x="2336" y="368"/>
                    <a:pt x="2236" y="234"/>
                    <a:pt x="2102" y="134"/>
                  </a:cubicBezTo>
                  <a:cubicBezTo>
                    <a:pt x="2002" y="34"/>
                    <a:pt x="1869" y="1"/>
                    <a:pt x="173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2616200" y="3731225"/>
              <a:ext cx="52575" cy="104500"/>
            </a:xfrm>
            <a:custGeom>
              <a:rect b="b" l="l" r="r" t="t"/>
              <a:pathLst>
                <a:path extrusionOk="0" h="4180" w="2103">
                  <a:moveTo>
                    <a:pt x="1560" y="0"/>
                  </a:moveTo>
                  <a:cubicBezTo>
                    <a:pt x="1540" y="0"/>
                    <a:pt x="1520" y="3"/>
                    <a:pt x="1502" y="9"/>
                  </a:cubicBezTo>
                  <a:cubicBezTo>
                    <a:pt x="1335" y="9"/>
                    <a:pt x="1168" y="43"/>
                    <a:pt x="1035" y="143"/>
                  </a:cubicBezTo>
                  <a:cubicBezTo>
                    <a:pt x="868" y="243"/>
                    <a:pt x="735" y="376"/>
                    <a:pt x="601" y="510"/>
                  </a:cubicBezTo>
                  <a:cubicBezTo>
                    <a:pt x="468" y="643"/>
                    <a:pt x="368" y="810"/>
                    <a:pt x="301" y="1010"/>
                  </a:cubicBezTo>
                  <a:cubicBezTo>
                    <a:pt x="201" y="1177"/>
                    <a:pt x="134" y="1377"/>
                    <a:pt x="101" y="1611"/>
                  </a:cubicBezTo>
                  <a:cubicBezTo>
                    <a:pt x="34" y="1811"/>
                    <a:pt x="1" y="2044"/>
                    <a:pt x="1" y="2244"/>
                  </a:cubicBezTo>
                  <a:lnTo>
                    <a:pt x="1" y="2711"/>
                  </a:lnTo>
                  <a:lnTo>
                    <a:pt x="1" y="3178"/>
                  </a:lnTo>
                  <a:cubicBezTo>
                    <a:pt x="1" y="3345"/>
                    <a:pt x="34" y="3545"/>
                    <a:pt x="101" y="3712"/>
                  </a:cubicBezTo>
                  <a:cubicBezTo>
                    <a:pt x="134" y="3845"/>
                    <a:pt x="201" y="3979"/>
                    <a:pt x="301" y="4079"/>
                  </a:cubicBezTo>
                  <a:cubicBezTo>
                    <a:pt x="401" y="4146"/>
                    <a:pt x="501" y="4179"/>
                    <a:pt x="635" y="4179"/>
                  </a:cubicBezTo>
                  <a:cubicBezTo>
                    <a:pt x="768" y="4179"/>
                    <a:pt x="935" y="4146"/>
                    <a:pt x="1035" y="4046"/>
                  </a:cubicBezTo>
                  <a:cubicBezTo>
                    <a:pt x="1235" y="3946"/>
                    <a:pt x="1368" y="3812"/>
                    <a:pt x="1535" y="3679"/>
                  </a:cubicBezTo>
                  <a:cubicBezTo>
                    <a:pt x="1635" y="3512"/>
                    <a:pt x="1769" y="3345"/>
                    <a:pt x="1835" y="3178"/>
                  </a:cubicBezTo>
                  <a:cubicBezTo>
                    <a:pt x="1935" y="3012"/>
                    <a:pt x="1969" y="2845"/>
                    <a:pt x="2036" y="2678"/>
                  </a:cubicBezTo>
                  <a:cubicBezTo>
                    <a:pt x="2069" y="2511"/>
                    <a:pt x="2102" y="2344"/>
                    <a:pt x="2102" y="2178"/>
                  </a:cubicBezTo>
                  <a:cubicBezTo>
                    <a:pt x="2102" y="2144"/>
                    <a:pt x="2102" y="2111"/>
                    <a:pt x="2069" y="2111"/>
                  </a:cubicBezTo>
                  <a:cubicBezTo>
                    <a:pt x="2069" y="2094"/>
                    <a:pt x="2061" y="2086"/>
                    <a:pt x="2048" y="2086"/>
                  </a:cubicBezTo>
                  <a:cubicBezTo>
                    <a:pt x="2036" y="2086"/>
                    <a:pt x="2019" y="2094"/>
                    <a:pt x="2002" y="2111"/>
                  </a:cubicBezTo>
                  <a:lnTo>
                    <a:pt x="1735" y="2278"/>
                  </a:lnTo>
                  <a:cubicBezTo>
                    <a:pt x="1702" y="2278"/>
                    <a:pt x="1669" y="2311"/>
                    <a:pt x="1669" y="2344"/>
                  </a:cubicBezTo>
                  <a:cubicBezTo>
                    <a:pt x="1635" y="2378"/>
                    <a:pt x="1635" y="2411"/>
                    <a:pt x="1635" y="2478"/>
                  </a:cubicBezTo>
                  <a:cubicBezTo>
                    <a:pt x="1602" y="2545"/>
                    <a:pt x="1569" y="2645"/>
                    <a:pt x="1535" y="2711"/>
                  </a:cubicBezTo>
                  <a:cubicBezTo>
                    <a:pt x="1502" y="2811"/>
                    <a:pt x="1468" y="2878"/>
                    <a:pt x="1435" y="2978"/>
                  </a:cubicBezTo>
                  <a:cubicBezTo>
                    <a:pt x="1402" y="3045"/>
                    <a:pt x="1335" y="3145"/>
                    <a:pt x="1268" y="3212"/>
                  </a:cubicBezTo>
                  <a:cubicBezTo>
                    <a:pt x="1202" y="3278"/>
                    <a:pt x="1102" y="3345"/>
                    <a:pt x="1035" y="3378"/>
                  </a:cubicBezTo>
                  <a:cubicBezTo>
                    <a:pt x="935" y="3445"/>
                    <a:pt x="868" y="3479"/>
                    <a:pt x="801" y="3479"/>
                  </a:cubicBezTo>
                  <a:cubicBezTo>
                    <a:pt x="735" y="3479"/>
                    <a:pt x="668" y="3445"/>
                    <a:pt x="601" y="3378"/>
                  </a:cubicBezTo>
                  <a:cubicBezTo>
                    <a:pt x="568" y="3345"/>
                    <a:pt x="534" y="3278"/>
                    <a:pt x="501" y="3178"/>
                  </a:cubicBezTo>
                  <a:cubicBezTo>
                    <a:pt x="468" y="3112"/>
                    <a:pt x="468" y="3012"/>
                    <a:pt x="468" y="2911"/>
                  </a:cubicBezTo>
                  <a:lnTo>
                    <a:pt x="468" y="2444"/>
                  </a:lnTo>
                  <a:lnTo>
                    <a:pt x="468" y="1977"/>
                  </a:lnTo>
                  <a:cubicBezTo>
                    <a:pt x="468" y="1877"/>
                    <a:pt x="468" y="1744"/>
                    <a:pt x="501" y="1644"/>
                  </a:cubicBezTo>
                  <a:cubicBezTo>
                    <a:pt x="534" y="1544"/>
                    <a:pt x="568" y="1410"/>
                    <a:pt x="601" y="1310"/>
                  </a:cubicBezTo>
                  <a:cubicBezTo>
                    <a:pt x="668" y="1210"/>
                    <a:pt x="701" y="1110"/>
                    <a:pt x="801" y="1043"/>
                  </a:cubicBezTo>
                  <a:cubicBezTo>
                    <a:pt x="835" y="977"/>
                    <a:pt x="935" y="877"/>
                    <a:pt x="1035" y="843"/>
                  </a:cubicBezTo>
                  <a:cubicBezTo>
                    <a:pt x="1102" y="810"/>
                    <a:pt x="1168" y="777"/>
                    <a:pt x="1268" y="743"/>
                  </a:cubicBezTo>
                  <a:cubicBezTo>
                    <a:pt x="1335" y="743"/>
                    <a:pt x="1368" y="743"/>
                    <a:pt x="1435" y="777"/>
                  </a:cubicBezTo>
                  <a:cubicBezTo>
                    <a:pt x="1468" y="810"/>
                    <a:pt x="1502" y="877"/>
                    <a:pt x="1535" y="910"/>
                  </a:cubicBezTo>
                  <a:cubicBezTo>
                    <a:pt x="1569" y="977"/>
                    <a:pt x="1569" y="1043"/>
                    <a:pt x="1602" y="1110"/>
                  </a:cubicBezTo>
                  <a:cubicBezTo>
                    <a:pt x="1602" y="1144"/>
                    <a:pt x="1635" y="1177"/>
                    <a:pt x="1635" y="1177"/>
                  </a:cubicBezTo>
                  <a:lnTo>
                    <a:pt x="1702" y="1177"/>
                  </a:lnTo>
                  <a:lnTo>
                    <a:pt x="1969" y="1010"/>
                  </a:lnTo>
                  <a:cubicBezTo>
                    <a:pt x="2002" y="977"/>
                    <a:pt x="2036" y="977"/>
                    <a:pt x="2036" y="943"/>
                  </a:cubicBezTo>
                  <a:cubicBezTo>
                    <a:pt x="2069" y="910"/>
                    <a:pt x="2069" y="843"/>
                    <a:pt x="2069" y="810"/>
                  </a:cubicBezTo>
                  <a:cubicBezTo>
                    <a:pt x="2069" y="677"/>
                    <a:pt x="2036" y="543"/>
                    <a:pt x="2002" y="410"/>
                  </a:cubicBezTo>
                  <a:cubicBezTo>
                    <a:pt x="1969" y="276"/>
                    <a:pt x="1902" y="176"/>
                    <a:pt x="1802" y="109"/>
                  </a:cubicBezTo>
                  <a:cubicBezTo>
                    <a:pt x="1748" y="55"/>
                    <a:pt x="1649" y="0"/>
                    <a:pt x="1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2682925" y="3706425"/>
              <a:ext cx="42550" cy="100925"/>
            </a:xfrm>
            <a:custGeom>
              <a:rect b="b" l="l" r="r" t="t"/>
              <a:pathLst>
                <a:path extrusionOk="0" h="4037" w="1702">
                  <a:moveTo>
                    <a:pt x="367" y="1"/>
                  </a:moveTo>
                  <a:lnTo>
                    <a:pt x="100" y="167"/>
                  </a:lnTo>
                  <a:cubicBezTo>
                    <a:pt x="67" y="201"/>
                    <a:pt x="34" y="234"/>
                    <a:pt x="34" y="268"/>
                  </a:cubicBezTo>
                  <a:cubicBezTo>
                    <a:pt x="0" y="301"/>
                    <a:pt x="0" y="334"/>
                    <a:pt x="0" y="368"/>
                  </a:cubicBezTo>
                  <a:lnTo>
                    <a:pt x="0" y="3937"/>
                  </a:lnTo>
                  <a:cubicBezTo>
                    <a:pt x="0" y="3970"/>
                    <a:pt x="0" y="4004"/>
                    <a:pt x="34" y="4037"/>
                  </a:cubicBezTo>
                  <a:lnTo>
                    <a:pt x="100" y="4037"/>
                  </a:lnTo>
                  <a:lnTo>
                    <a:pt x="367" y="3870"/>
                  </a:lnTo>
                  <a:cubicBezTo>
                    <a:pt x="367" y="3837"/>
                    <a:pt x="401" y="3803"/>
                    <a:pt x="434" y="3770"/>
                  </a:cubicBezTo>
                  <a:cubicBezTo>
                    <a:pt x="434" y="3737"/>
                    <a:pt x="434" y="3703"/>
                    <a:pt x="434" y="3670"/>
                  </a:cubicBezTo>
                  <a:lnTo>
                    <a:pt x="434" y="2269"/>
                  </a:lnTo>
                  <a:cubicBezTo>
                    <a:pt x="434" y="2069"/>
                    <a:pt x="467" y="1869"/>
                    <a:pt x="567" y="1702"/>
                  </a:cubicBezTo>
                  <a:cubicBezTo>
                    <a:pt x="601" y="1535"/>
                    <a:pt x="701" y="1402"/>
                    <a:pt x="868" y="1335"/>
                  </a:cubicBezTo>
                  <a:cubicBezTo>
                    <a:pt x="928" y="1305"/>
                    <a:pt x="981" y="1288"/>
                    <a:pt x="1027" y="1288"/>
                  </a:cubicBezTo>
                  <a:cubicBezTo>
                    <a:pt x="1084" y="1288"/>
                    <a:pt x="1131" y="1313"/>
                    <a:pt x="1168" y="1368"/>
                  </a:cubicBezTo>
                  <a:cubicBezTo>
                    <a:pt x="1235" y="1502"/>
                    <a:pt x="1268" y="1669"/>
                    <a:pt x="1268" y="1802"/>
                  </a:cubicBezTo>
                  <a:lnTo>
                    <a:pt x="1268" y="3203"/>
                  </a:lnTo>
                  <a:cubicBezTo>
                    <a:pt x="1235" y="3236"/>
                    <a:pt x="1268" y="3270"/>
                    <a:pt x="1268" y="3270"/>
                  </a:cubicBezTo>
                  <a:cubicBezTo>
                    <a:pt x="1285" y="3286"/>
                    <a:pt x="1301" y="3295"/>
                    <a:pt x="1314" y="3295"/>
                  </a:cubicBezTo>
                  <a:cubicBezTo>
                    <a:pt x="1326" y="3295"/>
                    <a:pt x="1335" y="3286"/>
                    <a:pt x="1335" y="3270"/>
                  </a:cubicBezTo>
                  <a:lnTo>
                    <a:pt x="1601" y="3136"/>
                  </a:lnTo>
                  <a:cubicBezTo>
                    <a:pt x="1635" y="3103"/>
                    <a:pt x="1668" y="3070"/>
                    <a:pt x="1702" y="3036"/>
                  </a:cubicBezTo>
                  <a:cubicBezTo>
                    <a:pt x="1702" y="3003"/>
                    <a:pt x="1702" y="2969"/>
                    <a:pt x="1702" y="2936"/>
                  </a:cubicBezTo>
                  <a:lnTo>
                    <a:pt x="1702" y="1468"/>
                  </a:lnTo>
                  <a:cubicBezTo>
                    <a:pt x="1702" y="1302"/>
                    <a:pt x="1702" y="1168"/>
                    <a:pt x="1668" y="1001"/>
                  </a:cubicBezTo>
                  <a:cubicBezTo>
                    <a:pt x="1668" y="901"/>
                    <a:pt x="1601" y="768"/>
                    <a:pt x="1535" y="668"/>
                  </a:cubicBezTo>
                  <a:cubicBezTo>
                    <a:pt x="1501" y="601"/>
                    <a:pt x="1401" y="534"/>
                    <a:pt x="1335" y="534"/>
                  </a:cubicBezTo>
                  <a:cubicBezTo>
                    <a:pt x="1201" y="534"/>
                    <a:pt x="1068" y="568"/>
                    <a:pt x="968" y="634"/>
                  </a:cubicBezTo>
                  <a:cubicBezTo>
                    <a:pt x="834" y="701"/>
                    <a:pt x="734" y="801"/>
                    <a:pt x="667" y="901"/>
                  </a:cubicBezTo>
                  <a:cubicBezTo>
                    <a:pt x="567" y="1001"/>
                    <a:pt x="501" y="1135"/>
                    <a:pt x="434" y="1268"/>
                  </a:cubicBezTo>
                  <a:lnTo>
                    <a:pt x="434" y="101"/>
                  </a:lnTo>
                  <a:cubicBezTo>
                    <a:pt x="434" y="67"/>
                    <a:pt x="434" y="34"/>
                    <a:pt x="4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2739625" y="3688075"/>
              <a:ext cx="43400" cy="78425"/>
            </a:xfrm>
            <a:custGeom>
              <a:rect b="b" l="l" r="r" t="t"/>
              <a:pathLst>
                <a:path extrusionOk="0" h="3137" w="1736">
                  <a:moveTo>
                    <a:pt x="1035" y="701"/>
                  </a:moveTo>
                  <a:cubicBezTo>
                    <a:pt x="1101" y="701"/>
                    <a:pt x="1135" y="701"/>
                    <a:pt x="1168" y="735"/>
                  </a:cubicBezTo>
                  <a:cubicBezTo>
                    <a:pt x="1201" y="768"/>
                    <a:pt x="1201" y="835"/>
                    <a:pt x="1235" y="868"/>
                  </a:cubicBezTo>
                  <a:cubicBezTo>
                    <a:pt x="1235" y="935"/>
                    <a:pt x="1235" y="968"/>
                    <a:pt x="1268" y="1035"/>
                  </a:cubicBezTo>
                  <a:lnTo>
                    <a:pt x="468" y="1502"/>
                  </a:lnTo>
                  <a:cubicBezTo>
                    <a:pt x="468" y="1435"/>
                    <a:pt x="468" y="1368"/>
                    <a:pt x="501" y="1302"/>
                  </a:cubicBezTo>
                  <a:cubicBezTo>
                    <a:pt x="501" y="1235"/>
                    <a:pt x="534" y="1168"/>
                    <a:pt x="568" y="1102"/>
                  </a:cubicBezTo>
                  <a:cubicBezTo>
                    <a:pt x="601" y="1035"/>
                    <a:pt x="634" y="968"/>
                    <a:pt x="701" y="901"/>
                  </a:cubicBezTo>
                  <a:cubicBezTo>
                    <a:pt x="734" y="835"/>
                    <a:pt x="801" y="801"/>
                    <a:pt x="868" y="768"/>
                  </a:cubicBezTo>
                  <a:cubicBezTo>
                    <a:pt x="935" y="735"/>
                    <a:pt x="968" y="701"/>
                    <a:pt x="1035" y="701"/>
                  </a:cubicBezTo>
                  <a:close/>
                  <a:moveTo>
                    <a:pt x="1235" y="1"/>
                  </a:moveTo>
                  <a:cubicBezTo>
                    <a:pt x="1101" y="1"/>
                    <a:pt x="968" y="34"/>
                    <a:pt x="868" y="101"/>
                  </a:cubicBezTo>
                  <a:cubicBezTo>
                    <a:pt x="734" y="201"/>
                    <a:pt x="601" y="301"/>
                    <a:pt x="501" y="434"/>
                  </a:cubicBezTo>
                  <a:cubicBezTo>
                    <a:pt x="401" y="568"/>
                    <a:pt x="301" y="735"/>
                    <a:pt x="234" y="901"/>
                  </a:cubicBezTo>
                  <a:cubicBezTo>
                    <a:pt x="167" y="1068"/>
                    <a:pt x="101" y="1268"/>
                    <a:pt x="67" y="1469"/>
                  </a:cubicBezTo>
                  <a:cubicBezTo>
                    <a:pt x="34" y="1669"/>
                    <a:pt x="1" y="1869"/>
                    <a:pt x="1" y="2069"/>
                  </a:cubicBezTo>
                  <a:cubicBezTo>
                    <a:pt x="1" y="2269"/>
                    <a:pt x="1" y="2436"/>
                    <a:pt x="67" y="2636"/>
                  </a:cubicBezTo>
                  <a:cubicBezTo>
                    <a:pt x="101" y="2736"/>
                    <a:pt x="134" y="2870"/>
                    <a:pt x="234" y="2970"/>
                  </a:cubicBezTo>
                  <a:cubicBezTo>
                    <a:pt x="301" y="3070"/>
                    <a:pt x="401" y="3103"/>
                    <a:pt x="501" y="3136"/>
                  </a:cubicBezTo>
                  <a:cubicBezTo>
                    <a:pt x="634" y="3136"/>
                    <a:pt x="768" y="3103"/>
                    <a:pt x="868" y="3036"/>
                  </a:cubicBezTo>
                  <a:cubicBezTo>
                    <a:pt x="1001" y="2936"/>
                    <a:pt x="1101" y="2870"/>
                    <a:pt x="1201" y="2736"/>
                  </a:cubicBezTo>
                  <a:cubicBezTo>
                    <a:pt x="1302" y="2636"/>
                    <a:pt x="1402" y="2536"/>
                    <a:pt x="1468" y="2403"/>
                  </a:cubicBezTo>
                  <a:cubicBezTo>
                    <a:pt x="1535" y="2302"/>
                    <a:pt x="1568" y="2202"/>
                    <a:pt x="1635" y="2069"/>
                  </a:cubicBezTo>
                  <a:cubicBezTo>
                    <a:pt x="1635" y="2002"/>
                    <a:pt x="1668" y="1936"/>
                    <a:pt x="1668" y="1869"/>
                  </a:cubicBezTo>
                  <a:cubicBezTo>
                    <a:pt x="1668" y="1835"/>
                    <a:pt x="1668" y="1802"/>
                    <a:pt x="1635" y="1769"/>
                  </a:cubicBezTo>
                  <a:cubicBezTo>
                    <a:pt x="1635" y="1752"/>
                    <a:pt x="1627" y="1744"/>
                    <a:pt x="1614" y="1744"/>
                  </a:cubicBezTo>
                  <a:cubicBezTo>
                    <a:pt x="1602" y="1744"/>
                    <a:pt x="1585" y="1752"/>
                    <a:pt x="1568" y="1769"/>
                  </a:cubicBezTo>
                  <a:lnTo>
                    <a:pt x="1302" y="1936"/>
                  </a:lnTo>
                  <a:cubicBezTo>
                    <a:pt x="1268" y="1936"/>
                    <a:pt x="1235" y="1969"/>
                    <a:pt x="1235" y="2002"/>
                  </a:cubicBezTo>
                  <a:cubicBezTo>
                    <a:pt x="1201" y="2002"/>
                    <a:pt x="1168" y="2036"/>
                    <a:pt x="1168" y="2069"/>
                  </a:cubicBezTo>
                  <a:cubicBezTo>
                    <a:pt x="1135" y="2136"/>
                    <a:pt x="1101" y="2202"/>
                    <a:pt x="1035" y="2236"/>
                  </a:cubicBezTo>
                  <a:cubicBezTo>
                    <a:pt x="1001" y="2302"/>
                    <a:pt x="935" y="2336"/>
                    <a:pt x="868" y="2369"/>
                  </a:cubicBezTo>
                  <a:cubicBezTo>
                    <a:pt x="801" y="2403"/>
                    <a:pt x="768" y="2436"/>
                    <a:pt x="701" y="2436"/>
                  </a:cubicBezTo>
                  <a:cubicBezTo>
                    <a:pt x="668" y="2436"/>
                    <a:pt x="634" y="2436"/>
                    <a:pt x="568" y="2403"/>
                  </a:cubicBezTo>
                  <a:cubicBezTo>
                    <a:pt x="534" y="2369"/>
                    <a:pt x="501" y="2336"/>
                    <a:pt x="501" y="2302"/>
                  </a:cubicBezTo>
                  <a:cubicBezTo>
                    <a:pt x="468" y="2236"/>
                    <a:pt x="468" y="2169"/>
                    <a:pt x="468" y="2102"/>
                  </a:cubicBezTo>
                  <a:lnTo>
                    <a:pt x="1635" y="1435"/>
                  </a:lnTo>
                  <a:cubicBezTo>
                    <a:pt x="1668" y="1402"/>
                    <a:pt x="1702" y="1368"/>
                    <a:pt x="1702" y="1335"/>
                  </a:cubicBezTo>
                  <a:cubicBezTo>
                    <a:pt x="1735" y="1302"/>
                    <a:pt x="1735" y="1268"/>
                    <a:pt x="1735" y="1235"/>
                  </a:cubicBezTo>
                  <a:lnTo>
                    <a:pt x="1735" y="1002"/>
                  </a:lnTo>
                  <a:cubicBezTo>
                    <a:pt x="1735" y="801"/>
                    <a:pt x="1702" y="635"/>
                    <a:pt x="1668" y="501"/>
                  </a:cubicBezTo>
                  <a:cubicBezTo>
                    <a:pt x="1635" y="368"/>
                    <a:pt x="1568" y="234"/>
                    <a:pt x="1502" y="168"/>
                  </a:cubicBezTo>
                  <a:cubicBezTo>
                    <a:pt x="1435" y="68"/>
                    <a:pt x="1335" y="34"/>
                    <a:pt x="1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2794675" y="3656400"/>
              <a:ext cx="43375" cy="78400"/>
            </a:xfrm>
            <a:custGeom>
              <a:rect b="b" l="l" r="r" t="t"/>
              <a:pathLst>
                <a:path extrusionOk="0" h="3136" w="1735">
                  <a:moveTo>
                    <a:pt x="1268" y="0"/>
                  </a:moveTo>
                  <a:cubicBezTo>
                    <a:pt x="1134" y="34"/>
                    <a:pt x="1001" y="67"/>
                    <a:pt x="867" y="134"/>
                  </a:cubicBezTo>
                  <a:cubicBezTo>
                    <a:pt x="734" y="200"/>
                    <a:pt x="634" y="300"/>
                    <a:pt x="534" y="434"/>
                  </a:cubicBezTo>
                  <a:cubicBezTo>
                    <a:pt x="400" y="567"/>
                    <a:pt x="334" y="701"/>
                    <a:pt x="267" y="868"/>
                  </a:cubicBezTo>
                  <a:cubicBezTo>
                    <a:pt x="167" y="1001"/>
                    <a:pt x="100" y="1201"/>
                    <a:pt x="67" y="1368"/>
                  </a:cubicBezTo>
                  <a:cubicBezTo>
                    <a:pt x="34" y="1535"/>
                    <a:pt x="0" y="1701"/>
                    <a:pt x="0" y="1868"/>
                  </a:cubicBezTo>
                  <a:lnTo>
                    <a:pt x="0" y="2102"/>
                  </a:lnTo>
                  <a:lnTo>
                    <a:pt x="0" y="2335"/>
                  </a:lnTo>
                  <a:cubicBezTo>
                    <a:pt x="0" y="2469"/>
                    <a:pt x="34" y="2602"/>
                    <a:pt x="67" y="2736"/>
                  </a:cubicBezTo>
                  <a:cubicBezTo>
                    <a:pt x="100" y="2836"/>
                    <a:pt x="167" y="2936"/>
                    <a:pt x="267" y="3036"/>
                  </a:cubicBezTo>
                  <a:cubicBezTo>
                    <a:pt x="334" y="3102"/>
                    <a:pt x="434" y="3136"/>
                    <a:pt x="534" y="3136"/>
                  </a:cubicBezTo>
                  <a:cubicBezTo>
                    <a:pt x="634" y="3136"/>
                    <a:pt x="767" y="3102"/>
                    <a:pt x="867" y="3036"/>
                  </a:cubicBezTo>
                  <a:cubicBezTo>
                    <a:pt x="1034" y="2969"/>
                    <a:pt x="1168" y="2836"/>
                    <a:pt x="1268" y="2702"/>
                  </a:cubicBezTo>
                  <a:cubicBezTo>
                    <a:pt x="1368" y="2602"/>
                    <a:pt x="1468" y="2435"/>
                    <a:pt x="1535" y="2302"/>
                  </a:cubicBezTo>
                  <a:cubicBezTo>
                    <a:pt x="1601" y="2168"/>
                    <a:pt x="1635" y="2035"/>
                    <a:pt x="1668" y="1868"/>
                  </a:cubicBezTo>
                  <a:cubicBezTo>
                    <a:pt x="1701" y="1768"/>
                    <a:pt x="1735" y="1668"/>
                    <a:pt x="1735" y="1568"/>
                  </a:cubicBezTo>
                  <a:cubicBezTo>
                    <a:pt x="1735" y="1535"/>
                    <a:pt x="1735" y="1501"/>
                    <a:pt x="1701" y="1501"/>
                  </a:cubicBezTo>
                  <a:cubicBezTo>
                    <a:pt x="1701" y="1485"/>
                    <a:pt x="1693" y="1476"/>
                    <a:pt x="1681" y="1476"/>
                  </a:cubicBezTo>
                  <a:cubicBezTo>
                    <a:pt x="1668" y="1476"/>
                    <a:pt x="1651" y="1485"/>
                    <a:pt x="1635" y="1501"/>
                  </a:cubicBezTo>
                  <a:lnTo>
                    <a:pt x="1368" y="1635"/>
                  </a:lnTo>
                  <a:cubicBezTo>
                    <a:pt x="1334" y="1668"/>
                    <a:pt x="1301" y="1701"/>
                    <a:pt x="1301" y="1735"/>
                  </a:cubicBezTo>
                  <a:cubicBezTo>
                    <a:pt x="1301" y="1768"/>
                    <a:pt x="1268" y="1802"/>
                    <a:pt x="1268" y="1868"/>
                  </a:cubicBezTo>
                  <a:lnTo>
                    <a:pt x="1201" y="2002"/>
                  </a:lnTo>
                  <a:cubicBezTo>
                    <a:pt x="1168" y="2068"/>
                    <a:pt x="1134" y="2102"/>
                    <a:pt x="1134" y="2135"/>
                  </a:cubicBezTo>
                  <a:cubicBezTo>
                    <a:pt x="1101" y="2202"/>
                    <a:pt x="1068" y="2235"/>
                    <a:pt x="1034" y="2269"/>
                  </a:cubicBezTo>
                  <a:cubicBezTo>
                    <a:pt x="968" y="2302"/>
                    <a:pt x="934" y="2335"/>
                    <a:pt x="867" y="2369"/>
                  </a:cubicBezTo>
                  <a:cubicBezTo>
                    <a:pt x="834" y="2402"/>
                    <a:pt x="767" y="2402"/>
                    <a:pt x="734" y="2435"/>
                  </a:cubicBezTo>
                  <a:cubicBezTo>
                    <a:pt x="667" y="2435"/>
                    <a:pt x="634" y="2402"/>
                    <a:pt x="601" y="2402"/>
                  </a:cubicBezTo>
                  <a:cubicBezTo>
                    <a:pt x="567" y="2369"/>
                    <a:pt x="534" y="2302"/>
                    <a:pt x="501" y="2235"/>
                  </a:cubicBezTo>
                  <a:cubicBezTo>
                    <a:pt x="467" y="2168"/>
                    <a:pt x="467" y="2068"/>
                    <a:pt x="467" y="2002"/>
                  </a:cubicBezTo>
                  <a:lnTo>
                    <a:pt x="467" y="1802"/>
                  </a:lnTo>
                  <a:lnTo>
                    <a:pt x="467" y="1601"/>
                  </a:lnTo>
                  <a:cubicBezTo>
                    <a:pt x="467" y="1535"/>
                    <a:pt x="467" y="1435"/>
                    <a:pt x="501" y="1335"/>
                  </a:cubicBezTo>
                  <a:cubicBezTo>
                    <a:pt x="534" y="1268"/>
                    <a:pt x="567" y="1168"/>
                    <a:pt x="601" y="1101"/>
                  </a:cubicBezTo>
                  <a:cubicBezTo>
                    <a:pt x="634" y="1034"/>
                    <a:pt x="667" y="968"/>
                    <a:pt x="734" y="901"/>
                  </a:cubicBezTo>
                  <a:cubicBezTo>
                    <a:pt x="767" y="868"/>
                    <a:pt x="834" y="834"/>
                    <a:pt x="867" y="801"/>
                  </a:cubicBezTo>
                  <a:cubicBezTo>
                    <a:pt x="934" y="767"/>
                    <a:pt x="968" y="767"/>
                    <a:pt x="1034" y="734"/>
                  </a:cubicBezTo>
                  <a:lnTo>
                    <a:pt x="1134" y="734"/>
                  </a:lnTo>
                  <a:cubicBezTo>
                    <a:pt x="1134" y="734"/>
                    <a:pt x="1168" y="767"/>
                    <a:pt x="1201" y="801"/>
                  </a:cubicBezTo>
                  <a:lnTo>
                    <a:pt x="1268" y="868"/>
                  </a:lnTo>
                  <a:lnTo>
                    <a:pt x="1301" y="934"/>
                  </a:lnTo>
                  <a:cubicBezTo>
                    <a:pt x="1318" y="951"/>
                    <a:pt x="1326" y="959"/>
                    <a:pt x="1334" y="959"/>
                  </a:cubicBezTo>
                  <a:cubicBezTo>
                    <a:pt x="1343" y="959"/>
                    <a:pt x="1351" y="951"/>
                    <a:pt x="1368" y="934"/>
                  </a:cubicBezTo>
                  <a:lnTo>
                    <a:pt x="1635" y="767"/>
                  </a:lnTo>
                  <a:cubicBezTo>
                    <a:pt x="1668" y="767"/>
                    <a:pt x="1701" y="734"/>
                    <a:pt x="1701" y="701"/>
                  </a:cubicBezTo>
                  <a:cubicBezTo>
                    <a:pt x="1735" y="667"/>
                    <a:pt x="1735" y="634"/>
                    <a:pt x="1735" y="567"/>
                  </a:cubicBezTo>
                  <a:cubicBezTo>
                    <a:pt x="1735" y="501"/>
                    <a:pt x="1701" y="401"/>
                    <a:pt x="1668" y="334"/>
                  </a:cubicBezTo>
                  <a:cubicBezTo>
                    <a:pt x="1635" y="267"/>
                    <a:pt x="1601" y="167"/>
                    <a:pt x="1535" y="100"/>
                  </a:cubicBezTo>
                  <a:cubicBezTo>
                    <a:pt x="1468" y="67"/>
                    <a:pt x="1368" y="0"/>
                    <a:pt x="1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2852200" y="3608225"/>
              <a:ext cx="42575" cy="100725"/>
            </a:xfrm>
            <a:custGeom>
              <a:rect b="b" l="l" r="r" t="t"/>
              <a:pathLst>
                <a:path extrusionOk="0" h="4029" w="1703">
                  <a:moveTo>
                    <a:pt x="401" y="1"/>
                  </a:moveTo>
                  <a:cubicBezTo>
                    <a:pt x="393" y="1"/>
                    <a:pt x="384" y="9"/>
                    <a:pt x="368" y="26"/>
                  </a:cubicBezTo>
                  <a:lnTo>
                    <a:pt x="101" y="159"/>
                  </a:lnTo>
                  <a:cubicBezTo>
                    <a:pt x="68" y="193"/>
                    <a:pt x="34" y="226"/>
                    <a:pt x="34" y="259"/>
                  </a:cubicBezTo>
                  <a:cubicBezTo>
                    <a:pt x="1" y="293"/>
                    <a:pt x="1" y="326"/>
                    <a:pt x="1" y="359"/>
                  </a:cubicBezTo>
                  <a:lnTo>
                    <a:pt x="1" y="3929"/>
                  </a:lnTo>
                  <a:cubicBezTo>
                    <a:pt x="1" y="3962"/>
                    <a:pt x="1" y="3995"/>
                    <a:pt x="34" y="4029"/>
                  </a:cubicBezTo>
                  <a:lnTo>
                    <a:pt x="101" y="4029"/>
                  </a:lnTo>
                  <a:lnTo>
                    <a:pt x="368" y="3862"/>
                  </a:lnTo>
                  <a:cubicBezTo>
                    <a:pt x="401" y="3829"/>
                    <a:pt x="434" y="3829"/>
                    <a:pt x="434" y="3795"/>
                  </a:cubicBezTo>
                  <a:cubicBezTo>
                    <a:pt x="434" y="3762"/>
                    <a:pt x="468" y="3695"/>
                    <a:pt x="468" y="3662"/>
                  </a:cubicBezTo>
                  <a:lnTo>
                    <a:pt x="468" y="2728"/>
                  </a:lnTo>
                  <a:lnTo>
                    <a:pt x="1102" y="3328"/>
                  </a:lnTo>
                  <a:cubicBezTo>
                    <a:pt x="1135" y="3328"/>
                    <a:pt x="1168" y="3362"/>
                    <a:pt x="1168" y="3362"/>
                  </a:cubicBezTo>
                  <a:cubicBezTo>
                    <a:pt x="1202" y="3362"/>
                    <a:pt x="1235" y="3362"/>
                    <a:pt x="1268" y="3328"/>
                  </a:cubicBezTo>
                  <a:lnTo>
                    <a:pt x="1602" y="3128"/>
                  </a:lnTo>
                  <a:cubicBezTo>
                    <a:pt x="1635" y="3128"/>
                    <a:pt x="1669" y="3095"/>
                    <a:pt x="1669" y="3061"/>
                  </a:cubicBezTo>
                  <a:cubicBezTo>
                    <a:pt x="1669" y="3028"/>
                    <a:pt x="1702" y="2995"/>
                    <a:pt x="1702" y="2961"/>
                  </a:cubicBezTo>
                  <a:cubicBezTo>
                    <a:pt x="1702" y="2961"/>
                    <a:pt x="1702" y="2928"/>
                    <a:pt x="1702" y="2928"/>
                  </a:cubicBezTo>
                  <a:cubicBezTo>
                    <a:pt x="1669" y="2895"/>
                    <a:pt x="1669" y="2895"/>
                    <a:pt x="1669" y="2861"/>
                  </a:cubicBezTo>
                  <a:lnTo>
                    <a:pt x="768" y="2061"/>
                  </a:lnTo>
                  <a:lnTo>
                    <a:pt x="1602" y="560"/>
                  </a:lnTo>
                  <a:cubicBezTo>
                    <a:pt x="1602" y="560"/>
                    <a:pt x="1635" y="526"/>
                    <a:pt x="1635" y="493"/>
                  </a:cubicBezTo>
                  <a:cubicBezTo>
                    <a:pt x="1635" y="459"/>
                    <a:pt x="1635" y="459"/>
                    <a:pt x="1635" y="426"/>
                  </a:cubicBezTo>
                  <a:cubicBezTo>
                    <a:pt x="1635" y="426"/>
                    <a:pt x="1635" y="393"/>
                    <a:pt x="1602" y="359"/>
                  </a:cubicBezTo>
                  <a:lnTo>
                    <a:pt x="1535" y="359"/>
                  </a:lnTo>
                  <a:lnTo>
                    <a:pt x="1202" y="560"/>
                  </a:lnTo>
                  <a:cubicBezTo>
                    <a:pt x="1168" y="593"/>
                    <a:pt x="1135" y="626"/>
                    <a:pt x="1102" y="660"/>
                  </a:cubicBezTo>
                  <a:cubicBezTo>
                    <a:pt x="1068" y="660"/>
                    <a:pt x="1068" y="693"/>
                    <a:pt x="1035" y="726"/>
                  </a:cubicBezTo>
                  <a:lnTo>
                    <a:pt x="468" y="1827"/>
                  </a:lnTo>
                  <a:lnTo>
                    <a:pt x="468" y="93"/>
                  </a:lnTo>
                  <a:cubicBezTo>
                    <a:pt x="468" y="59"/>
                    <a:pt x="468" y="26"/>
                    <a:pt x="434" y="26"/>
                  </a:cubicBezTo>
                  <a:cubicBezTo>
                    <a:pt x="418" y="9"/>
                    <a:pt x="409" y="1"/>
                    <a:pt x="4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2901400" y="3594350"/>
              <a:ext cx="44225" cy="78750"/>
            </a:xfrm>
            <a:custGeom>
              <a:rect b="b" l="l" r="r" t="t"/>
              <a:pathLst>
                <a:path extrusionOk="0" h="3150" w="1769">
                  <a:moveTo>
                    <a:pt x="1135" y="714"/>
                  </a:moveTo>
                  <a:cubicBezTo>
                    <a:pt x="1202" y="748"/>
                    <a:pt x="1235" y="781"/>
                    <a:pt x="1235" y="814"/>
                  </a:cubicBezTo>
                  <a:cubicBezTo>
                    <a:pt x="1268" y="914"/>
                    <a:pt x="1302" y="981"/>
                    <a:pt x="1302" y="1081"/>
                  </a:cubicBezTo>
                  <a:cubicBezTo>
                    <a:pt x="1302" y="1115"/>
                    <a:pt x="1302" y="1148"/>
                    <a:pt x="1302" y="1181"/>
                  </a:cubicBezTo>
                  <a:lnTo>
                    <a:pt x="1302" y="1448"/>
                  </a:lnTo>
                  <a:lnTo>
                    <a:pt x="1302" y="1582"/>
                  </a:lnTo>
                  <a:cubicBezTo>
                    <a:pt x="1302" y="1682"/>
                    <a:pt x="1268" y="1782"/>
                    <a:pt x="1235" y="1882"/>
                  </a:cubicBezTo>
                  <a:cubicBezTo>
                    <a:pt x="1235" y="1949"/>
                    <a:pt x="1202" y="2049"/>
                    <a:pt x="1135" y="2115"/>
                  </a:cubicBezTo>
                  <a:cubicBezTo>
                    <a:pt x="1102" y="2182"/>
                    <a:pt x="1068" y="2215"/>
                    <a:pt x="1002" y="2282"/>
                  </a:cubicBezTo>
                  <a:cubicBezTo>
                    <a:pt x="968" y="2315"/>
                    <a:pt x="935" y="2349"/>
                    <a:pt x="868" y="2382"/>
                  </a:cubicBezTo>
                  <a:cubicBezTo>
                    <a:pt x="835" y="2416"/>
                    <a:pt x="768" y="2449"/>
                    <a:pt x="735" y="2449"/>
                  </a:cubicBezTo>
                  <a:lnTo>
                    <a:pt x="601" y="2449"/>
                  </a:lnTo>
                  <a:cubicBezTo>
                    <a:pt x="535" y="2416"/>
                    <a:pt x="501" y="2382"/>
                    <a:pt x="501" y="2315"/>
                  </a:cubicBezTo>
                  <a:cubicBezTo>
                    <a:pt x="468" y="2249"/>
                    <a:pt x="435" y="2182"/>
                    <a:pt x="435" y="2082"/>
                  </a:cubicBezTo>
                  <a:cubicBezTo>
                    <a:pt x="435" y="2049"/>
                    <a:pt x="435" y="2015"/>
                    <a:pt x="435" y="1982"/>
                  </a:cubicBezTo>
                  <a:lnTo>
                    <a:pt x="435" y="1848"/>
                  </a:lnTo>
                  <a:lnTo>
                    <a:pt x="435" y="1715"/>
                  </a:lnTo>
                  <a:cubicBezTo>
                    <a:pt x="435" y="1682"/>
                    <a:pt x="435" y="1615"/>
                    <a:pt x="435" y="1582"/>
                  </a:cubicBezTo>
                  <a:cubicBezTo>
                    <a:pt x="435" y="1481"/>
                    <a:pt x="468" y="1381"/>
                    <a:pt x="501" y="1281"/>
                  </a:cubicBezTo>
                  <a:cubicBezTo>
                    <a:pt x="535" y="1215"/>
                    <a:pt x="568" y="1115"/>
                    <a:pt x="601" y="1048"/>
                  </a:cubicBezTo>
                  <a:cubicBezTo>
                    <a:pt x="635" y="981"/>
                    <a:pt x="668" y="948"/>
                    <a:pt x="735" y="881"/>
                  </a:cubicBezTo>
                  <a:cubicBezTo>
                    <a:pt x="768" y="848"/>
                    <a:pt x="801" y="814"/>
                    <a:pt x="868" y="781"/>
                  </a:cubicBezTo>
                  <a:cubicBezTo>
                    <a:pt x="902" y="748"/>
                    <a:pt x="968" y="714"/>
                    <a:pt x="1002" y="714"/>
                  </a:cubicBezTo>
                  <a:close/>
                  <a:moveTo>
                    <a:pt x="1315" y="1"/>
                  </a:moveTo>
                  <a:cubicBezTo>
                    <a:pt x="1289" y="1"/>
                    <a:pt x="1262" y="5"/>
                    <a:pt x="1235" y="14"/>
                  </a:cubicBezTo>
                  <a:cubicBezTo>
                    <a:pt x="1102" y="14"/>
                    <a:pt x="1002" y="47"/>
                    <a:pt x="868" y="114"/>
                  </a:cubicBezTo>
                  <a:cubicBezTo>
                    <a:pt x="735" y="181"/>
                    <a:pt x="635" y="281"/>
                    <a:pt x="535" y="414"/>
                  </a:cubicBezTo>
                  <a:cubicBezTo>
                    <a:pt x="435" y="547"/>
                    <a:pt x="334" y="681"/>
                    <a:pt x="268" y="814"/>
                  </a:cubicBezTo>
                  <a:cubicBezTo>
                    <a:pt x="168" y="981"/>
                    <a:pt x="134" y="1148"/>
                    <a:pt x="68" y="1315"/>
                  </a:cubicBezTo>
                  <a:cubicBezTo>
                    <a:pt x="34" y="1481"/>
                    <a:pt x="1" y="1648"/>
                    <a:pt x="1" y="1815"/>
                  </a:cubicBezTo>
                  <a:cubicBezTo>
                    <a:pt x="1" y="1848"/>
                    <a:pt x="1" y="1915"/>
                    <a:pt x="1" y="1949"/>
                  </a:cubicBezTo>
                  <a:lnTo>
                    <a:pt x="1" y="2115"/>
                  </a:lnTo>
                  <a:lnTo>
                    <a:pt x="1" y="2249"/>
                  </a:lnTo>
                  <a:cubicBezTo>
                    <a:pt x="1" y="2282"/>
                    <a:pt x="1" y="2315"/>
                    <a:pt x="1" y="2382"/>
                  </a:cubicBezTo>
                  <a:cubicBezTo>
                    <a:pt x="1" y="2516"/>
                    <a:pt x="34" y="2649"/>
                    <a:pt x="68" y="2782"/>
                  </a:cubicBezTo>
                  <a:cubicBezTo>
                    <a:pt x="101" y="2883"/>
                    <a:pt x="168" y="2983"/>
                    <a:pt x="268" y="3049"/>
                  </a:cubicBezTo>
                  <a:cubicBezTo>
                    <a:pt x="334" y="3116"/>
                    <a:pt x="435" y="3149"/>
                    <a:pt x="535" y="3149"/>
                  </a:cubicBezTo>
                  <a:cubicBezTo>
                    <a:pt x="668" y="3149"/>
                    <a:pt x="768" y="3116"/>
                    <a:pt x="868" y="3049"/>
                  </a:cubicBezTo>
                  <a:cubicBezTo>
                    <a:pt x="1002" y="2983"/>
                    <a:pt x="1135" y="2883"/>
                    <a:pt x="1235" y="2749"/>
                  </a:cubicBezTo>
                  <a:cubicBezTo>
                    <a:pt x="1335" y="2616"/>
                    <a:pt x="1435" y="2482"/>
                    <a:pt x="1502" y="2349"/>
                  </a:cubicBezTo>
                  <a:cubicBezTo>
                    <a:pt x="1569" y="2182"/>
                    <a:pt x="1635" y="2015"/>
                    <a:pt x="1702" y="1848"/>
                  </a:cubicBezTo>
                  <a:cubicBezTo>
                    <a:pt x="1735" y="1682"/>
                    <a:pt x="1769" y="1515"/>
                    <a:pt x="1769" y="1348"/>
                  </a:cubicBezTo>
                  <a:cubicBezTo>
                    <a:pt x="1769" y="1281"/>
                    <a:pt x="1769" y="1248"/>
                    <a:pt x="1769" y="1215"/>
                  </a:cubicBezTo>
                  <a:lnTo>
                    <a:pt x="1769" y="914"/>
                  </a:lnTo>
                  <a:cubicBezTo>
                    <a:pt x="1769" y="881"/>
                    <a:pt x="1769" y="814"/>
                    <a:pt x="1769" y="781"/>
                  </a:cubicBezTo>
                  <a:cubicBezTo>
                    <a:pt x="1769" y="648"/>
                    <a:pt x="1735" y="514"/>
                    <a:pt x="1702" y="381"/>
                  </a:cubicBezTo>
                  <a:cubicBezTo>
                    <a:pt x="1635" y="247"/>
                    <a:pt x="1602" y="181"/>
                    <a:pt x="1502" y="80"/>
                  </a:cubicBezTo>
                  <a:cubicBezTo>
                    <a:pt x="1453" y="32"/>
                    <a:pt x="1386" y="1"/>
                    <a:pt x="1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2959775" y="3554025"/>
              <a:ext cx="42575" cy="87375"/>
            </a:xfrm>
            <a:custGeom>
              <a:rect b="b" l="l" r="r" t="t"/>
              <a:pathLst>
                <a:path extrusionOk="0" h="3495" w="1703">
                  <a:moveTo>
                    <a:pt x="1623" y="1"/>
                  </a:moveTo>
                  <a:cubicBezTo>
                    <a:pt x="1610" y="1"/>
                    <a:pt x="1602" y="9"/>
                    <a:pt x="1602" y="26"/>
                  </a:cubicBezTo>
                  <a:lnTo>
                    <a:pt x="1335" y="192"/>
                  </a:lnTo>
                  <a:cubicBezTo>
                    <a:pt x="1302" y="192"/>
                    <a:pt x="1268" y="226"/>
                    <a:pt x="1268" y="259"/>
                  </a:cubicBezTo>
                  <a:cubicBezTo>
                    <a:pt x="1235" y="292"/>
                    <a:pt x="1235" y="326"/>
                    <a:pt x="1235" y="393"/>
                  </a:cubicBezTo>
                  <a:lnTo>
                    <a:pt x="1235" y="1760"/>
                  </a:lnTo>
                  <a:cubicBezTo>
                    <a:pt x="1235" y="1960"/>
                    <a:pt x="1202" y="2127"/>
                    <a:pt x="1135" y="2327"/>
                  </a:cubicBezTo>
                  <a:cubicBezTo>
                    <a:pt x="1068" y="2461"/>
                    <a:pt x="968" y="2594"/>
                    <a:pt x="835" y="2694"/>
                  </a:cubicBezTo>
                  <a:cubicBezTo>
                    <a:pt x="775" y="2724"/>
                    <a:pt x="722" y="2741"/>
                    <a:pt x="675" y="2741"/>
                  </a:cubicBezTo>
                  <a:cubicBezTo>
                    <a:pt x="618" y="2741"/>
                    <a:pt x="571" y="2716"/>
                    <a:pt x="535" y="2661"/>
                  </a:cubicBezTo>
                  <a:cubicBezTo>
                    <a:pt x="468" y="2527"/>
                    <a:pt x="435" y="2361"/>
                    <a:pt x="468" y="2194"/>
                  </a:cubicBezTo>
                  <a:lnTo>
                    <a:pt x="468" y="826"/>
                  </a:lnTo>
                  <a:cubicBezTo>
                    <a:pt x="468" y="793"/>
                    <a:pt x="435" y="759"/>
                    <a:pt x="435" y="726"/>
                  </a:cubicBezTo>
                  <a:cubicBezTo>
                    <a:pt x="418" y="709"/>
                    <a:pt x="401" y="701"/>
                    <a:pt x="389" y="701"/>
                  </a:cubicBezTo>
                  <a:cubicBezTo>
                    <a:pt x="376" y="701"/>
                    <a:pt x="368" y="709"/>
                    <a:pt x="368" y="726"/>
                  </a:cubicBezTo>
                  <a:lnTo>
                    <a:pt x="101" y="893"/>
                  </a:lnTo>
                  <a:cubicBezTo>
                    <a:pt x="68" y="893"/>
                    <a:pt x="34" y="926"/>
                    <a:pt x="34" y="960"/>
                  </a:cubicBezTo>
                  <a:cubicBezTo>
                    <a:pt x="1" y="993"/>
                    <a:pt x="1" y="1026"/>
                    <a:pt x="1" y="1093"/>
                  </a:cubicBezTo>
                  <a:lnTo>
                    <a:pt x="1" y="2561"/>
                  </a:lnTo>
                  <a:cubicBezTo>
                    <a:pt x="1" y="2694"/>
                    <a:pt x="1" y="2861"/>
                    <a:pt x="34" y="3028"/>
                  </a:cubicBezTo>
                  <a:cubicBezTo>
                    <a:pt x="34" y="3128"/>
                    <a:pt x="101" y="3261"/>
                    <a:pt x="168" y="3361"/>
                  </a:cubicBezTo>
                  <a:cubicBezTo>
                    <a:pt x="201" y="3428"/>
                    <a:pt x="301" y="3495"/>
                    <a:pt x="368" y="3495"/>
                  </a:cubicBezTo>
                  <a:cubicBezTo>
                    <a:pt x="501" y="3495"/>
                    <a:pt x="635" y="3461"/>
                    <a:pt x="735" y="3395"/>
                  </a:cubicBezTo>
                  <a:cubicBezTo>
                    <a:pt x="835" y="3328"/>
                    <a:pt x="935" y="3228"/>
                    <a:pt x="1035" y="3128"/>
                  </a:cubicBezTo>
                  <a:cubicBezTo>
                    <a:pt x="1102" y="3028"/>
                    <a:pt x="1168" y="2894"/>
                    <a:pt x="1235" y="2794"/>
                  </a:cubicBezTo>
                  <a:lnTo>
                    <a:pt x="1235" y="2928"/>
                  </a:lnTo>
                  <a:cubicBezTo>
                    <a:pt x="1235" y="2928"/>
                    <a:pt x="1235" y="2961"/>
                    <a:pt x="1268" y="2994"/>
                  </a:cubicBezTo>
                  <a:cubicBezTo>
                    <a:pt x="1268" y="3011"/>
                    <a:pt x="1277" y="3019"/>
                    <a:pt x="1289" y="3019"/>
                  </a:cubicBezTo>
                  <a:cubicBezTo>
                    <a:pt x="1302" y="3019"/>
                    <a:pt x="1318" y="3011"/>
                    <a:pt x="1335" y="2994"/>
                  </a:cubicBezTo>
                  <a:lnTo>
                    <a:pt x="1602" y="2861"/>
                  </a:lnTo>
                  <a:cubicBezTo>
                    <a:pt x="1635" y="2828"/>
                    <a:pt x="1635" y="2794"/>
                    <a:pt x="1669" y="2761"/>
                  </a:cubicBezTo>
                  <a:cubicBezTo>
                    <a:pt x="1669" y="2728"/>
                    <a:pt x="1702" y="2694"/>
                    <a:pt x="1702" y="2627"/>
                  </a:cubicBezTo>
                  <a:lnTo>
                    <a:pt x="1702" y="126"/>
                  </a:lnTo>
                  <a:cubicBezTo>
                    <a:pt x="1702" y="92"/>
                    <a:pt x="1669" y="59"/>
                    <a:pt x="1669" y="26"/>
                  </a:cubicBezTo>
                  <a:cubicBezTo>
                    <a:pt x="1652" y="9"/>
                    <a:pt x="1635" y="1"/>
                    <a:pt x="16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3014000" y="3509825"/>
              <a:ext cx="35050" cy="94675"/>
            </a:xfrm>
            <a:custGeom>
              <a:rect b="b" l="l" r="r" t="t"/>
              <a:pathLst>
                <a:path extrusionOk="0" h="3787" w="1402">
                  <a:moveTo>
                    <a:pt x="734" y="1"/>
                  </a:moveTo>
                  <a:cubicBezTo>
                    <a:pt x="726" y="1"/>
                    <a:pt x="717" y="9"/>
                    <a:pt x="701" y="26"/>
                  </a:cubicBezTo>
                  <a:lnTo>
                    <a:pt x="434" y="159"/>
                  </a:lnTo>
                  <a:cubicBezTo>
                    <a:pt x="400" y="192"/>
                    <a:pt x="367" y="226"/>
                    <a:pt x="367" y="259"/>
                  </a:cubicBezTo>
                  <a:cubicBezTo>
                    <a:pt x="334" y="293"/>
                    <a:pt x="334" y="326"/>
                    <a:pt x="334" y="359"/>
                  </a:cubicBezTo>
                  <a:lnTo>
                    <a:pt x="334" y="1260"/>
                  </a:lnTo>
                  <a:lnTo>
                    <a:pt x="100" y="1393"/>
                  </a:lnTo>
                  <a:cubicBezTo>
                    <a:pt x="67" y="1427"/>
                    <a:pt x="67" y="1460"/>
                    <a:pt x="33" y="1460"/>
                  </a:cubicBezTo>
                  <a:cubicBezTo>
                    <a:pt x="33" y="1527"/>
                    <a:pt x="0" y="1560"/>
                    <a:pt x="0" y="1593"/>
                  </a:cubicBezTo>
                  <a:lnTo>
                    <a:pt x="0" y="1960"/>
                  </a:lnTo>
                  <a:cubicBezTo>
                    <a:pt x="0" y="1994"/>
                    <a:pt x="33" y="2027"/>
                    <a:pt x="33" y="2027"/>
                  </a:cubicBezTo>
                  <a:cubicBezTo>
                    <a:pt x="50" y="2044"/>
                    <a:pt x="67" y="2052"/>
                    <a:pt x="79" y="2052"/>
                  </a:cubicBezTo>
                  <a:cubicBezTo>
                    <a:pt x="92" y="2052"/>
                    <a:pt x="100" y="2044"/>
                    <a:pt x="100" y="2027"/>
                  </a:cubicBezTo>
                  <a:lnTo>
                    <a:pt x="334" y="1894"/>
                  </a:lnTo>
                  <a:lnTo>
                    <a:pt x="334" y="3061"/>
                  </a:lnTo>
                  <a:cubicBezTo>
                    <a:pt x="334" y="3395"/>
                    <a:pt x="400" y="3628"/>
                    <a:pt x="534" y="3728"/>
                  </a:cubicBezTo>
                  <a:cubicBezTo>
                    <a:pt x="573" y="3768"/>
                    <a:pt x="623" y="3787"/>
                    <a:pt x="683" y="3787"/>
                  </a:cubicBezTo>
                  <a:cubicBezTo>
                    <a:pt x="776" y="3787"/>
                    <a:pt x="893" y="3742"/>
                    <a:pt x="1034" y="3662"/>
                  </a:cubicBezTo>
                  <a:lnTo>
                    <a:pt x="1301" y="3528"/>
                  </a:lnTo>
                  <a:cubicBezTo>
                    <a:pt x="1334" y="3495"/>
                    <a:pt x="1334" y="3495"/>
                    <a:pt x="1368" y="3428"/>
                  </a:cubicBezTo>
                  <a:cubicBezTo>
                    <a:pt x="1368" y="3395"/>
                    <a:pt x="1368" y="3361"/>
                    <a:pt x="1401" y="3328"/>
                  </a:cubicBezTo>
                  <a:lnTo>
                    <a:pt x="1401" y="2961"/>
                  </a:lnTo>
                  <a:cubicBezTo>
                    <a:pt x="1401" y="2928"/>
                    <a:pt x="1368" y="2894"/>
                    <a:pt x="1368" y="2894"/>
                  </a:cubicBezTo>
                  <a:cubicBezTo>
                    <a:pt x="1351" y="2878"/>
                    <a:pt x="1334" y="2869"/>
                    <a:pt x="1322" y="2869"/>
                  </a:cubicBezTo>
                  <a:cubicBezTo>
                    <a:pt x="1309" y="2869"/>
                    <a:pt x="1301" y="2878"/>
                    <a:pt x="1301" y="2894"/>
                  </a:cubicBezTo>
                  <a:lnTo>
                    <a:pt x="1068" y="2994"/>
                  </a:lnTo>
                  <a:cubicBezTo>
                    <a:pt x="1009" y="3034"/>
                    <a:pt x="962" y="3050"/>
                    <a:pt x="926" y="3050"/>
                  </a:cubicBezTo>
                  <a:cubicBezTo>
                    <a:pt x="901" y="3050"/>
                    <a:pt x="881" y="3042"/>
                    <a:pt x="867" y="3028"/>
                  </a:cubicBezTo>
                  <a:cubicBezTo>
                    <a:pt x="801" y="2961"/>
                    <a:pt x="801" y="2894"/>
                    <a:pt x="801" y="2794"/>
                  </a:cubicBezTo>
                  <a:lnTo>
                    <a:pt x="801" y="1627"/>
                  </a:lnTo>
                  <a:lnTo>
                    <a:pt x="1234" y="1360"/>
                  </a:lnTo>
                  <a:cubicBezTo>
                    <a:pt x="1268" y="1360"/>
                    <a:pt x="1301" y="1327"/>
                    <a:pt x="1334" y="1293"/>
                  </a:cubicBezTo>
                  <a:cubicBezTo>
                    <a:pt x="1334" y="1260"/>
                    <a:pt x="1334" y="1227"/>
                    <a:pt x="1334" y="1160"/>
                  </a:cubicBezTo>
                  <a:lnTo>
                    <a:pt x="1334" y="826"/>
                  </a:lnTo>
                  <a:cubicBezTo>
                    <a:pt x="1334" y="793"/>
                    <a:pt x="1334" y="760"/>
                    <a:pt x="1334" y="726"/>
                  </a:cubicBezTo>
                  <a:lnTo>
                    <a:pt x="1234" y="726"/>
                  </a:lnTo>
                  <a:lnTo>
                    <a:pt x="801" y="993"/>
                  </a:lnTo>
                  <a:lnTo>
                    <a:pt x="801" y="92"/>
                  </a:lnTo>
                  <a:cubicBezTo>
                    <a:pt x="801" y="59"/>
                    <a:pt x="801" y="26"/>
                    <a:pt x="767" y="26"/>
                  </a:cubicBezTo>
                  <a:cubicBezTo>
                    <a:pt x="751" y="9"/>
                    <a:pt x="742" y="1"/>
                    <a:pt x="7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3024825" y="2870675"/>
              <a:ext cx="361950" cy="301375"/>
            </a:xfrm>
            <a:custGeom>
              <a:rect b="b" l="l" r="r" t="t"/>
              <a:pathLst>
                <a:path extrusionOk="0" h="12055" w="14478">
                  <a:moveTo>
                    <a:pt x="14239" y="1"/>
                  </a:moveTo>
                  <a:cubicBezTo>
                    <a:pt x="14180" y="1"/>
                    <a:pt x="14114" y="24"/>
                    <a:pt x="14044" y="73"/>
                  </a:cubicBezTo>
                  <a:lnTo>
                    <a:pt x="468" y="7912"/>
                  </a:lnTo>
                  <a:cubicBezTo>
                    <a:pt x="201" y="8079"/>
                    <a:pt x="34" y="8379"/>
                    <a:pt x="1" y="8680"/>
                  </a:cubicBezTo>
                  <a:lnTo>
                    <a:pt x="1" y="11715"/>
                  </a:lnTo>
                  <a:cubicBezTo>
                    <a:pt x="1" y="11926"/>
                    <a:pt x="100" y="12055"/>
                    <a:pt x="251" y="12055"/>
                  </a:cubicBezTo>
                  <a:cubicBezTo>
                    <a:pt x="315" y="12055"/>
                    <a:pt x="388" y="12032"/>
                    <a:pt x="468" y="11982"/>
                  </a:cubicBezTo>
                  <a:lnTo>
                    <a:pt x="14044" y="4143"/>
                  </a:lnTo>
                  <a:cubicBezTo>
                    <a:pt x="14311" y="3976"/>
                    <a:pt x="14478" y="3676"/>
                    <a:pt x="14478" y="3376"/>
                  </a:cubicBezTo>
                  <a:lnTo>
                    <a:pt x="14478" y="340"/>
                  </a:lnTo>
                  <a:cubicBezTo>
                    <a:pt x="14478" y="129"/>
                    <a:pt x="14379" y="1"/>
                    <a:pt x="1423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3055675" y="3062775"/>
              <a:ext cx="49125" cy="68950"/>
            </a:xfrm>
            <a:custGeom>
              <a:rect b="b" l="l" r="r" t="t"/>
              <a:pathLst>
                <a:path extrusionOk="0" h="2758" w="1965">
                  <a:moveTo>
                    <a:pt x="1025" y="1"/>
                  </a:moveTo>
                  <a:cubicBezTo>
                    <a:pt x="982" y="1"/>
                    <a:pt x="925" y="48"/>
                    <a:pt x="902" y="95"/>
                  </a:cubicBezTo>
                  <a:lnTo>
                    <a:pt x="668" y="829"/>
                  </a:lnTo>
                  <a:cubicBezTo>
                    <a:pt x="668" y="896"/>
                    <a:pt x="635" y="929"/>
                    <a:pt x="601" y="962"/>
                  </a:cubicBezTo>
                  <a:lnTo>
                    <a:pt x="101" y="1329"/>
                  </a:lnTo>
                  <a:cubicBezTo>
                    <a:pt x="34" y="1396"/>
                    <a:pt x="1" y="1529"/>
                    <a:pt x="68" y="1596"/>
                  </a:cubicBezTo>
                  <a:lnTo>
                    <a:pt x="435" y="1830"/>
                  </a:lnTo>
                  <a:cubicBezTo>
                    <a:pt x="435" y="1863"/>
                    <a:pt x="435" y="1896"/>
                    <a:pt x="435" y="1930"/>
                  </a:cubicBezTo>
                  <a:lnTo>
                    <a:pt x="368" y="2663"/>
                  </a:lnTo>
                  <a:cubicBezTo>
                    <a:pt x="349" y="2722"/>
                    <a:pt x="374" y="2757"/>
                    <a:pt x="412" y="2757"/>
                  </a:cubicBezTo>
                  <a:cubicBezTo>
                    <a:pt x="440" y="2757"/>
                    <a:pt x="473" y="2739"/>
                    <a:pt x="501" y="2697"/>
                  </a:cubicBezTo>
                  <a:lnTo>
                    <a:pt x="935" y="2130"/>
                  </a:lnTo>
                  <a:cubicBezTo>
                    <a:pt x="968" y="2096"/>
                    <a:pt x="1002" y="2096"/>
                    <a:pt x="1035" y="2063"/>
                  </a:cubicBezTo>
                  <a:lnTo>
                    <a:pt x="1469" y="2130"/>
                  </a:lnTo>
                  <a:cubicBezTo>
                    <a:pt x="1476" y="2133"/>
                    <a:pt x="1483" y="2135"/>
                    <a:pt x="1490" y="2135"/>
                  </a:cubicBezTo>
                  <a:cubicBezTo>
                    <a:pt x="1549" y="2135"/>
                    <a:pt x="1602" y="2019"/>
                    <a:pt x="1602" y="1930"/>
                  </a:cubicBezTo>
                  <a:lnTo>
                    <a:pt x="1535" y="1329"/>
                  </a:lnTo>
                  <a:cubicBezTo>
                    <a:pt x="1535" y="1262"/>
                    <a:pt x="1535" y="1229"/>
                    <a:pt x="1569" y="1196"/>
                  </a:cubicBezTo>
                  <a:lnTo>
                    <a:pt x="1936" y="495"/>
                  </a:lnTo>
                  <a:cubicBezTo>
                    <a:pt x="1965" y="409"/>
                    <a:pt x="1943" y="322"/>
                    <a:pt x="1894" y="322"/>
                  </a:cubicBezTo>
                  <a:cubicBezTo>
                    <a:pt x="1886" y="322"/>
                    <a:pt x="1878" y="324"/>
                    <a:pt x="1869" y="328"/>
                  </a:cubicBezTo>
                  <a:lnTo>
                    <a:pt x="1369" y="529"/>
                  </a:lnTo>
                  <a:cubicBezTo>
                    <a:pt x="1335" y="529"/>
                    <a:pt x="1302" y="529"/>
                    <a:pt x="1302" y="495"/>
                  </a:cubicBezTo>
                  <a:lnTo>
                    <a:pt x="1068" y="28"/>
                  </a:lnTo>
                  <a:cubicBezTo>
                    <a:pt x="1059" y="9"/>
                    <a:pt x="1043" y="1"/>
                    <a:pt x="10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3119075" y="3026775"/>
              <a:ext cx="48375" cy="69025"/>
            </a:xfrm>
            <a:custGeom>
              <a:rect b="b" l="l" r="r" t="t"/>
              <a:pathLst>
                <a:path extrusionOk="0" h="2761" w="1935">
                  <a:moveTo>
                    <a:pt x="1016" y="1"/>
                  </a:moveTo>
                  <a:cubicBezTo>
                    <a:pt x="971" y="1"/>
                    <a:pt x="912" y="45"/>
                    <a:pt x="867" y="134"/>
                  </a:cubicBezTo>
                  <a:lnTo>
                    <a:pt x="667" y="868"/>
                  </a:lnTo>
                  <a:cubicBezTo>
                    <a:pt x="667" y="901"/>
                    <a:pt x="634" y="935"/>
                    <a:pt x="601" y="968"/>
                  </a:cubicBezTo>
                  <a:lnTo>
                    <a:pt x="100" y="1368"/>
                  </a:lnTo>
                  <a:cubicBezTo>
                    <a:pt x="33" y="1435"/>
                    <a:pt x="0" y="1568"/>
                    <a:pt x="33" y="1602"/>
                  </a:cubicBezTo>
                  <a:lnTo>
                    <a:pt x="400" y="1869"/>
                  </a:lnTo>
                  <a:cubicBezTo>
                    <a:pt x="434" y="1902"/>
                    <a:pt x="434" y="1902"/>
                    <a:pt x="434" y="1935"/>
                  </a:cubicBezTo>
                  <a:lnTo>
                    <a:pt x="334" y="2636"/>
                  </a:lnTo>
                  <a:cubicBezTo>
                    <a:pt x="334" y="2717"/>
                    <a:pt x="358" y="2761"/>
                    <a:pt x="392" y="2761"/>
                  </a:cubicBezTo>
                  <a:cubicBezTo>
                    <a:pt x="414" y="2761"/>
                    <a:pt x="441" y="2742"/>
                    <a:pt x="467" y="2702"/>
                  </a:cubicBezTo>
                  <a:lnTo>
                    <a:pt x="934" y="2135"/>
                  </a:lnTo>
                  <a:cubicBezTo>
                    <a:pt x="934" y="2102"/>
                    <a:pt x="967" y="2102"/>
                    <a:pt x="1001" y="2102"/>
                  </a:cubicBezTo>
                  <a:lnTo>
                    <a:pt x="1468" y="2135"/>
                  </a:lnTo>
                  <a:cubicBezTo>
                    <a:pt x="1475" y="2139"/>
                    <a:pt x="1482" y="2141"/>
                    <a:pt x="1489" y="2141"/>
                  </a:cubicBezTo>
                  <a:cubicBezTo>
                    <a:pt x="1548" y="2141"/>
                    <a:pt x="1601" y="2025"/>
                    <a:pt x="1601" y="1935"/>
                  </a:cubicBezTo>
                  <a:lnTo>
                    <a:pt x="1501" y="1335"/>
                  </a:lnTo>
                  <a:cubicBezTo>
                    <a:pt x="1501" y="1268"/>
                    <a:pt x="1501" y="1235"/>
                    <a:pt x="1535" y="1201"/>
                  </a:cubicBezTo>
                  <a:lnTo>
                    <a:pt x="1901" y="534"/>
                  </a:lnTo>
                  <a:cubicBezTo>
                    <a:pt x="1931" y="445"/>
                    <a:pt x="1934" y="329"/>
                    <a:pt x="1863" y="329"/>
                  </a:cubicBezTo>
                  <a:cubicBezTo>
                    <a:pt x="1855" y="329"/>
                    <a:pt x="1845" y="331"/>
                    <a:pt x="1835" y="334"/>
                  </a:cubicBezTo>
                  <a:lnTo>
                    <a:pt x="1334" y="534"/>
                  </a:lnTo>
                  <a:cubicBezTo>
                    <a:pt x="1334" y="534"/>
                    <a:pt x="1301" y="534"/>
                    <a:pt x="1268" y="501"/>
                  </a:cubicBezTo>
                  <a:lnTo>
                    <a:pt x="1068" y="34"/>
                  </a:lnTo>
                  <a:cubicBezTo>
                    <a:pt x="1056" y="12"/>
                    <a:pt x="1038" y="1"/>
                    <a:pt x="101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3181600" y="2990925"/>
              <a:ext cx="49025" cy="69075"/>
            </a:xfrm>
            <a:custGeom>
              <a:rect b="b" l="l" r="r" t="t"/>
              <a:pathLst>
                <a:path extrusionOk="0" h="2763" w="1961">
                  <a:moveTo>
                    <a:pt x="1018" y="0"/>
                  </a:moveTo>
                  <a:cubicBezTo>
                    <a:pt x="976" y="0"/>
                    <a:pt x="924" y="45"/>
                    <a:pt x="902" y="134"/>
                  </a:cubicBezTo>
                  <a:lnTo>
                    <a:pt x="668" y="867"/>
                  </a:lnTo>
                  <a:cubicBezTo>
                    <a:pt x="668" y="901"/>
                    <a:pt x="635" y="934"/>
                    <a:pt x="601" y="968"/>
                  </a:cubicBezTo>
                  <a:lnTo>
                    <a:pt x="101" y="1334"/>
                  </a:lnTo>
                  <a:cubicBezTo>
                    <a:pt x="34" y="1401"/>
                    <a:pt x="1" y="1568"/>
                    <a:pt x="34" y="1601"/>
                  </a:cubicBezTo>
                  <a:lnTo>
                    <a:pt x="401" y="1868"/>
                  </a:lnTo>
                  <a:cubicBezTo>
                    <a:pt x="435" y="1868"/>
                    <a:pt x="435" y="1902"/>
                    <a:pt x="435" y="1968"/>
                  </a:cubicBezTo>
                  <a:lnTo>
                    <a:pt x="334" y="2669"/>
                  </a:lnTo>
                  <a:cubicBezTo>
                    <a:pt x="334" y="2727"/>
                    <a:pt x="357" y="2763"/>
                    <a:pt x="396" y="2763"/>
                  </a:cubicBezTo>
                  <a:cubicBezTo>
                    <a:pt x="423" y="2763"/>
                    <a:pt x="459" y="2744"/>
                    <a:pt x="501" y="2702"/>
                  </a:cubicBezTo>
                  <a:lnTo>
                    <a:pt x="935" y="2135"/>
                  </a:lnTo>
                  <a:cubicBezTo>
                    <a:pt x="968" y="2102"/>
                    <a:pt x="1002" y="2102"/>
                    <a:pt x="1002" y="2102"/>
                  </a:cubicBezTo>
                  <a:lnTo>
                    <a:pt x="1469" y="2135"/>
                  </a:lnTo>
                  <a:cubicBezTo>
                    <a:pt x="1476" y="2139"/>
                    <a:pt x="1483" y="2140"/>
                    <a:pt x="1490" y="2140"/>
                  </a:cubicBezTo>
                  <a:cubicBezTo>
                    <a:pt x="1549" y="2140"/>
                    <a:pt x="1602" y="2024"/>
                    <a:pt x="1602" y="1935"/>
                  </a:cubicBezTo>
                  <a:lnTo>
                    <a:pt x="1502" y="1334"/>
                  </a:lnTo>
                  <a:cubicBezTo>
                    <a:pt x="1502" y="1268"/>
                    <a:pt x="1535" y="1234"/>
                    <a:pt x="1535" y="1201"/>
                  </a:cubicBezTo>
                  <a:lnTo>
                    <a:pt x="1902" y="534"/>
                  </a:lnTo>
                  <a:cubicBezTo>
                    <a:pt x="1960" y="418"/>
                    <a:pt x="1943" y="327"/>
                    <a:pt x="1893" y="327"/>
                  </a:cubicBezTo>
                  <a:cubicBezTo>
                    <a:pt x="1886" y="327"/>
                    <a:pt x="1878" y="329"/>
                    <a:pt x="1869" y="334"/>
                  </a:cubicBezTo>
                  <a:lnTo>
                    <a:pt x="1369" y="534"/>
                  </a:lnTo>
                  <a:cubicBezTo>
                    <a:pt x="1335" y="534"/>
                    <a:pt x="1302" y="534"/>
                    <a:pt x="1302" y="501"/>
                  </a:cubicBezTo>
                  <a:lnTo>
                    <a:pt x="1068" y="34"/>
                  </a:lnTo>
                  <a:cubicBezTo>
                    <a:pt x="1057" y="11"/>
                    <a:pt x="1039" y="0"/>
                    <a:pt x="10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3244150" y="2954675"/>
              <a:ext cx="49000" cy="69475"/>
            </a:xfrm>
            <a:custGeom>
              <a:rect b="b" l="l" r="r" t="t"/>
              <a:pathLst>
                <a:path extrusionOk="0" h="2779" w="1960">
                  <a:moveTo>
                    <a:pt x="1017" y="1"/>
                  </a:moveTo>
                  <a:cubicBezTo>
                    <a:pt x="975" y="1"/>
                    <a:pt x="924" y="60"/>
                    <a:pt x="901" y="149"/>
                  </a:cubicBezTo>
                  <a:lnTo>
                    <a:pt x="668" y="850"/>
                  </a:lnTo>
                  <a:cubicBezTo>
                    <a:pt x="668" y="916"/>
                    <a:pt x="634" y="950"/>
                    <a:pt x="601" y="983"/>
                  </a:cubicBezTo>
                  <a:lnTo>
                    <a:pt x="101" y="1350"/>
                  </a:lnTo>
                  <a:cubicBezTo>
                    <a:pt x="34" y="1417"/>
                    <a:pt x="1" y="1550"/>
                    <a:pt x="67" y="1617"/>
                  </a:cubicBezTo>
                  <a:lnTo>
                    <a:pt x="401" y="1884"/>
                  </a:lnTo>
                  <a:cubicBezTo>
                    <a:pt x="434" y="1884"/>
                    <a:pt x="434" y="1917"/>
                    <a:pt x="434" y="1951"/>
                  </a:cubicBezTo>
                  <a:lnTo>
                    <a:pt x="368" y="2684"/>
                  </a:lnTo>
                  <a:cubicBezTo>
                    <a:pt x="348" y="2743"/>
                    <a:pt x="374" y="2778"/>
                    <a:pt x="412" y="2778"/>
                  </a:cubicBezTo>
                  <a:cubicBezTo>
                    <a:pt x="439" y="2778"/>
                    <a:pt x="473" y="2760"/>
                    <a:pt x="501" y="2718"/>
                  </a:cubicBezTo>
                  <a:lnTo>
                    <a:pt x="935" y="2151"/>
                  </a:lnTo>
                  <a:cubicBezTo>
                    <a:pt x="968" y="2117"/>
                    <a:pt x="1001" y="2117"/>
                    <a:pt x="1035" y="2117"/>
                  </a:cubicBezTo>
                  <a:lnTo>
                    <a:pt x="1468" y="2151"/>
                  </a:lnTo>
                  <a:cubicBezTo>
                    <a:pt x="1476" y="2154"/>
                    <a:pt x="1483" y="2156"/>
                    <a:pt x="1490" y="2156"/>
                  </a:cubicBezTo>
                  <a:cubicBezTo>
                    <a:pt x="1549" y="2156"/>
                    <a:pt x="1602" y="2040"/>
                    <a:pt x="1602" y="1951"/>
                  </a:cubicBezTo>
                  <a:lnTo>
                    <a:pt x="1535" y="1350"/>
                  </a:lnTo>
                  <a:cubicBezTo>
                    <a:pt x="1535" y="1283"/>
                    <a:pt x="1535" y="1250"/>
                    <a:pt x="1568" y="1217"/>
                  </a:cubicBezTo>
                  <a:lnTo>
                    <a:pt x="1902" y="550"/>
                  </a:lnTo>
                  <a:cubicBezTo>
                    <a:pt x="1960" y="434"/>
                    <a:pt x="1942" y="343"/>
                    <a:pt x="1893" y="343"/>
                  </a:cubicBezTo>
                  <a:cubicBezTo>
                    <a:pt x="1886" y="343"/>
                    <a:pt x="1877" y="345"/>
                    <a:pt x="1869" y="349"/>
                  </a:cubicBezTo>
                  <a:lnTo>
                    <a:pt x="1368" y="550"/>
                  </a:lnTo>
                  <a:cubicBezTo>
                    <a:pt x="1335" y="550"/>
                    <a:pt x="1302" y="550"/>
                    <a:pt x="1302" y="516"/>
                  </a:cubicBezTo>
                  <a:lnTo>
                    <a:pt x="1068" y="49"/>
                  </a:lnTo>
                  <a:cubicBezTo>
                    <a:pt x="1057" y="16"/>
                    <a:pt x="1038" y="1"/>
                    <a:pt x="101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3306700" y="2918825"/>
              <a:ext cx="49125" cy="69450"/>
            </a:xfrm>
            <a:custGeom>
              <a:rect b="b" l="l" r="r" t="t"/>
              <a:pathLst>
                <a:path extrusionOk="0" h="2778" w="1965">
                  <a:moveTo>
                    <a:pt x="1017" y="1"/>
                  </a:moveTo>
                  <a:cubicBezTo>
                    <a:pt x="975" y="1"/>
                    <a:pt x="923" y="60"/>
                    <a:pt x="901" y="149"/>
                  </a:cubicBezTo>
                  <a:lnTo>
                    <a:pt x="668" y="849"/>
                  </a:lnTo>
                  <a:cubicBezTo>
                    <a:pt x="668" y="916"/>
                    <a:pt x="634" y="949"/>
                    <a:pt x="601" y="983"/>
                  </a:cubicBezTo>
                  <a:lnTo>
                    <a:pt x="101" y="1350"/>
                  </a:lnTo>
                  <a:cubicBezTo>
                    <a:pt x="34" y="1416"/>
                    <a:pt x="0" y="1550"/>
                    <a:pt x="67" y="1617"/>
                  </a:cubicBezTo>
                  <a:lnTo>
                    <a:pt x="434" y="1850"/>
                  </a:lnTo>
                  <a:cubicBezTo>
                    <a:pt x="434" y="1883"/>
                    <a:pt x="467" y="1917"/>
                    <a:pt x="434" y="1950"/>
                  </a:cubicBezTo>
                  <a:lnTo>
                    <a:pt x="367" y="2684"/>
                  </a:lnTo>
                  <a:cubicBezTo>
                    <a:pt x="348" y="2742"/>
                    <a:pt x="374" y="2778"/>
                    <a:pt x="412" y="2778"/>
                  </a:cubicBezTo>
                  <a:cubicBezTo>
                    <a:pt x="439" y="2778"/>
                    <a:pt x="473" y="2759"/>
                    <a:pt x="501" y="2717"/>
                  </a:cubicBezTo>
                  <a:lnTo>
                    <a:pt x="934" y="2150"/>
                  </a:lnTo>
                  <a:cubicBezTo>
                    <a:pt x="968" y="2117"/>
                    <a:pt x="1001" y="2117"/>
                    <a:pt x="1035" y="2117"/>
                  </a:cubicBezTo>
                  <a:lnTo>
                    <a:pt x="1468" y="2150"/>
                  </a:lnTo>
                  <a:cubicBezTo>
                    <a:pt x="1475" y="2154"/>
                    <a:pt x="1483" y="2156"/>
                    <a:pt x="1491" y="2156"/>
                  </a:cubicBezTo>
                  <a:cubicBezTo>
                    <a:pt x="1555" y="2156"/>
                    <a:pt x="1635" y="2040"/>
                    <a:pt x="1635" y="1950"/>
                  </a:cubicBezTo>
                  <a:lnTo>
                    <a:pt x="1535" y="1350"/>
                  </a:lnTo>
                  <a:cubicBezTo>
                    <a:pt x="1535" y="1283"/>
                    <a:pt x="1535" y="1250"/>
                    <a:pt x="1568" y="1216"/>
                  </a:cubicBezTo>
                  <a:lnTo>
                    <a:pt x="1935" y="549"/>
                  </a:lnTo>
                  <a:cubicBezTo>
                    <a:pt x="1964" y="433"/>
                    <a:pt x="1943" y="343"/>
                    <a:pt x="1893" y="343"/>
                  </a:cubicBezTo>
                  <a:cubicBezTo>
                    <a:pt x="1885" y="343"/>
                    <a:pt x="1877" y="345"/>
                    <a:pt x="1868" y="349"/>
                  </a:cubicBezTo>
                  <a:lnTo>
                    <a:pt x="1368" y="549"/>
                  </a:lnTo>
                  <a:cubicBezTo>
                    <a:pt x="1335" y="549"/>
                    <a:pt x="1301" y="549"/>
                    <a:pt x="1301" y="516"/>
                  </a:cubicBezTo>
                  <a:lnTo>
                    <a:pt x="1068" y="49"/>
                  </a:lnTo>
                  <a:cubicBezTo>
                    <a:pt x="1057" y="15"/>
                    <a:pt x="1038" y="1"/>
                    <a:pt x="101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3242475" y="3270350"/>
              <a:ext cx="144300" cy="233075"/>
            </a:xfrm>
            <a:custGeom>
              <a:rect b="b" l="l" r="r" t="t"/>
              <a:pathLst>
                <a:path extrusionOk="0" h="9323" w="5772">
                  <a:moveTo>
                    <a:pt x="5342" y="1"/>
                  </a:moveTo>
                  <a:cubicBezTo>
                    <a:pt x="5241" y="1"/>
                    <a:pt x="5127" y="32"/>
                    <a:pt x="5005" y="98"/>
                  </a:cubicBezTo>
                  <a:lnTo>
                    <a:pt x="768" y="2566"/>
                  </a:lnTo>
                  <a:cubicBezTo>
                    <a:pt x="335" y="2833"/>
                    <a:pt x="34" y="3334"/>
                    <a:pt x="1" y="3867"/>
                  </a:cubicBezTo>
                  <a:lnTo>
                    <a:pt x="1" y="8771"/>
                  </a:lnTo>
                  <a:cubicBezTo>
                    <a:pt x="1" y="9120"/>
                    <a:pt x="180" y="9323"/>
                    <a:pt x="424" y="9323"/>
                  </a:cubicBezTo>
                  <a:cubicBezTo>
                    <a:pt x="529" y="9323"/>
                    <a:pt x="647" y="9285"/>
                    <a:pt x="768" y="9204"/>
                  </a:cubicBezTo>
                  <a:lnTo>
                    <a:pt x="5005" y="6769"/>
                  </a:lnTo>
                  <a:cubicBezTo>
                    <a:pt x="5472" y="6469"/>
                    <a:pt x="5772" y="5969"/>
                    <a:pt x="5772" y="5435"/>
                  </a:cubicBezTo>
                  <a:lnTo>
                    <a:pt x="5772" y="565"/>
                  </a:lnTo>
                  <a:cubicBezTo>
                    <a:pt x="5772" y="205"/>
                    <a:pt x="5600" y="1"/>
                    <a:pt x="53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3265825" y="3316875"/>
              <a:ext cx="98450" cy="138575"/>
            </a:xfrm>
            <a:custGeom>
              <a:rect b="b" l="l" r="r" t="t"/>
              <a:pathLst>
                <a:path extrusionOk="0" h="5543" w="3938">
                  <a:moveTo>
                    <a:pt x="3251" y="1"/>
                  </a:moveTo>
                  <a:cubicBezTo>
                    <a:pt x="3143" y="1"/>
                    <a:pt x="3034" y="35"/>
                    <a:pt x="2936" y="105"/>
                  </a:cubicBezTo>
                  <a:cubicBezTo>
                    <a:pt x="2436" y="405"/>
                    <a:pt x="2036" y="1506"/>
                    <a:pt x="1969" y="2273"/>
                  </a:cubicBezTo>
                  <a:cubicBezTo>
                    <a:pt x="1914" y="1700"/>
                    <a:pt x="1614" y="1193"/>
                    <a:pt x="1232" y="1193"/>
                  </a:cubicBezTo>
                  <a:cubicBezTo>
                    <a:pt x="1148" y="1193"/>
                    <a:pt x="1059" y="1218"/>
                    <a:pt x="968" y="1272"/>
                  </a:cubicBezTo>
                  <a:cubicBezTo>
                    <a:pt x="635" y="1506"/>
                    <a:pt x="401" y="1806"/>
                    <a:pt x="234" y="2206"/>
                  </a:cubicBezTo>
                  <a:cubicBezTo>
                    <a:pt x="101" y="2573"/>
                    <a:pt x="1" y="2940"/>
                    <a:pt x="1" y="3341"/>
                  </a:cubicBezTo>
                  <a:cubicBezTo>
                    <a:pt x="1" y="4541"/>
                    <a:pt x="735" y="4775"/>
                    <a:pt x="1335" y="5209"/>
                  </a:cubicBezTo>
                  <a:lnTo>
                    <a:pt x="1969" y="5542"/>
                  </a:lnTo>
                  <a:lnTo>
                    <a:pt x="2603" y="4441"/>
                  </a:lnTo>
                  <a:cubicBezTo>
                    <a:pt x="3203" y="3307"/>
                    <a:pt x="3937" y="2206"/>
                    <a:pt x="3937" y="1039"/>
                  </a:cubicBezTo>
                  <a:cubicBezTo>
                    <a:pt x="3937" y="739"/>
                    <a:pt x="3837" y="438"/>
                    <a:pt x="3670" y="205"/>
                  </a:cubicBezTo>
                  <a:cubicBezTo>
                    <a:pt x="3554" y="69"/>
                    <a:pt x="3403" y="1"/>
                    <a:pt x="32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2555325" y="2382150"/>
              <a:ext cx="44225" cy="460350"/>
            </a:xfrm>
            <a:custGeom>
              <a:rect b="b" l="l" r="r" t="t"/>
              <a:pathLst>
                <a:path extrusionOk="0" h="18414" w="1769">
                  <a:moveTo>
                    <a:pt x="1702" y="0"/>
                  </a:moveTo>
                  <a:cubicBezTo>
                    <a:pt x="1702" y="1"/>
                    <a:pt x="734" y="3437"/>
                    <a:pt x="234" y="12176"/>
                  </a:cubicBezTo>
                  <a:cubicBezTo>
                    <a:pt x="1" y="16179"/>
                    <a:pt x="668" y="17580"/>
                    <a:pt x="1302" y="18414"/>
                  </a:cubicBezTo>
                  <a:cubicBezTo>
                    <a:pt x="1769" y="18280"/>
                    <a:pt x="1535" y="14477"/>
                    <a:pt x="1468" y="10308"/>
                  </a:cubicBezTo>
                  <a:cubicBezTo>
                    <a:pt x="1435" y="6138"/>
                    <a:pt x="1702" y="1"/>
                    <a:pt x="170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2530300" y="2377150"/>
              <a:ext cx="68425" cy="474525"/>
            </a:xfrm>
            <a:custGeom>
              <a:rect b="b" l="l" r="r" t="t"/>
              <a:pathLst>
                <a:path extrusionOk="0" h="18981" w="2737">
                  <a:moveTo>
                    <a:pt x="2736" y="0"/>
                  </a:moveTo>
                  <a:lnTo>
                    <a:pt x="1802" y="200"/>
                  </a:lnTo>
                  <a:cubicBezTo>
                    <a:pt x="1035" y="3636"/>
                    <a:pt x="1" y="16212"/>
                    <a:pt x="601" y="18981"/>
                  </a:cubicBezTo>
                  <a:lnTo>
                    <a:pt x="2303" y="18614"/>
                  </a:lnTo>
                  <a:cubicBezTo>
                    <a:pt x="2303" y="18614"/>
                    <a:pt x="1635" y="17813"/>
                    <a:pt x="1669" y="13310"/>
                  </a:cubicBezTo>
                  <a:cubicBezTo>
                    <a:pt x="1635" y="8873"/>
                    <a:pt x="2002" y="4403"/>
                    <a:pt x="27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2576175" y="2155325"/>
              <a:ext cx="110100" cy="232675"/>
            </a:xfrm>
            <a:custGeom>
              <a:rect b="b" l="l" r="r" t="t"/>
              <a:pathLst>
                <a:path extrusionOk="0" h="9307" w="4404">
                  <a:moveTo>
                    <a:pt x="3937" y="0"/>
                  </a:moveTo>
                  <a:cubicBezTo>
                    <a:pt x="3837" y="200"/>
                    <a:pt x="1402" y="2702"/>
                    <a:pt x="1" y="9307"/>
                  </a:cubicBezTo>
                  <a:lnTo>
                    <a:pt x="701" y="9240"/>
                  </a:lnTo>
                  <a:cubicBezTo>
                    <a:pt x="1802" y="3569"/>
                    <a:pt x="4370" y="534"/>
                    <a:pt x="4404" y="501"/>
                  </a:cubicBezTo>
                  <a:lnTo>
                    <a:pt x="39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2565325" y="2348800"/>
              <a:ext cx="47575" cy="55900"/>
            </a:xfrm>
            <a:custGeom>
              <a:rect b="b" l="l" r="r" t="t"/>
              <a:pathLst>
                <a:path extrusionOk="0" h="2236" w="1903">
                  <a:moveTo>
                    <a:pt x="802" y="0"/>
                  </a:moveTo>
                  <a:cubicBezTo>
                    <a:pt x="635" y="0"/>
                    <a:pt x="468" y="200"/>
                    <a:pt x="401" y="434"/>
                  </a:cubicBezTo>
                  <a:lnTo>
                    <a:pt x="101" y="1701"/>
                  </a:lnTo>
                  <a:cubicBezTo>
                    <a:pt x="1" y="1968"/>
                    <a:pt x="68" y="2168"/>
                    <a:pt x="234" y="2168"/>
                  </a:cubicBezTo>
                  <a:lnTo>
                    <a:pt x="1102" y="2235"/>
                  </a:lnTo>
                  <a:cubicBezTo>
                    <a:pt x="1235" y="2235"/>
                    <a:pt x="1435" y="2035"/>
                    <a:pt x="1502" y="1801"/>
                  </a:cubicBezTo>
                  <a:lnTo>
                    <a:pt x="1802" y="534"/>
                  </a:lnTo>
                  <a:cubicBezTo>
                    <a:pt x="1902" y="267"/>
                    <a:pt x="1836" y="67"/>
                    <a:pt x="1669" y="67"/>
                  </a:cubicBezTo>
                  <a:lnTo>
                    <a:pt x="8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2565325" y="2348800"/>
              <a:ext cx="47575" cy="55900"/>
            </a:xfrm>
            <a:custGeom>
              <a:rect b="b" l="l" r="r" t="t"/>
              <a:pathLst>
                <a:path extrusionOk="0" h="2236" w="1903">
                  <a:moveTo>
                    <a:pt x="802" y="0"/>
                  </a:moveTo>
                  <a:cubicBezTo>
                    <a:pt x="635" y="0"/>
                    <a:pt x="468" y="200"/>
                    <a:pt x="401" y="434"/>
                  </a:cubicBezTo>
                  <a:lnTo>
                    <a:pt x="101" y="1701"/>
                  </a:lnTo>
                  <a:cubicBezTo>
                    <a:pt x="1" y="1968"/>
                    <a:pt x="68" y="2168"/>
                    <a:pt x="234" y="2168"/>
                  </a:cubicBezTo>
                  <a:lnTo>
                    <a:pt x="1102" y="2235"/>
                  </a:lnTo>
                  <a:cubicBezTo>
                    <a:pt x="1235" y="2235"/>
                    <a:pt x="1435" y="2035"/>
                    <a:pt x="1502" y="1801"/>
                  </a:cubicBezTo>
                  <a:lnTo>
                    <a:pt x="1802" y="534"/>
                  </a:lnTo>
                  <a:cubicBezTo>
                    <a:pt x="1902" y="267"/>
                    <a:pt x="1836" y="67"/>
                    <a:pt x="1669" y="67"/>
                  </a:cubicBezTo>
                  <a:lnTo>
                    <a:pt x="8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2803000" y="1823925"/>
              <a:ext cx="514575" cy="905150"/>
            </a:xfrm>
            <a:custGeom>
              <a:rect b="b" l="l" r="r" t="t"/>
              <a:pathLst>
                <a:path extrusionOk="0" h="36206" w="20583">
                  <a:moveTo>
                    <a:pt x="19082" y="1"/>
                  </a:moveTo>
                  <a:cubicBezTo>
                    <a:pt x="18776" y="1"/>
                    <a:pt x="18438" y="101"/>
                    <a:pt x="18080" y="314"/>
                  </a:cubicBezTo>
                  <a:lnTo>
                    <a:pt x="1" y="10721"/>
                  </a:lnTo>
                  <a:lnTo>
                    <a:pt x="1" y="36206"/>
                  </a:lnTo>
                  <a:lnTo>
                    <a:pt x="18080" y="25799"/>
                  </a:lnTo>
                  <a:cubicBezTo>
                    <a:pt x="19481" y="24998"/>
                    <a:pt x="20582" y="22830"/>
                    <a:pt x="20582" y="20962"/>
                  </a:cubicBezTo>
                  <a:lnTo>
                    <a:pt x="20582" y="2215"/>
                  </a:lnTo>
                  <a:cubicBezTo>
                    <a:pt x="20582" y="849"/>
                    <a:pt x="19972" y="1"/>
                    <a:pt x="190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3149075" y="1809300"/>
              <a:ext cx="88425" cy="83350"/>
            </a:xfrm>
            <a:custGeom>
              <a:rect b="b" l="l" r="r" t="t"/>
              <a:pathLst>
                <a:path extrusionOk="0" h="3334" w="3537">
                  <a:moveTo>
                    <a:pt x="3221" y="1"/>
                  </a:moveTo>
                  <a:cubicBezTo>
                    <a:pt x="3155" y="1"/>
                    <a:pt x="3081" y="21"/>
                    <a:pt x="3003" y="65"/>
                  </a:cubicBezTo>
                  <a:lnTo>
                    <a:pt x="535" y="1466"/>
                  </a:lnTo>
                  <a:cubicBezTo>
                    <a:pt x="201" y="1733"/>
                    <a:pt x="1" y="2099"/>
                    <a:pt x="1" y="2500"/>
                  </a:cubicBezTo>
                  <a:lnTo>
                    <a:pt x="1" y="3334"/>
                  </a:lnTo>
                  <a:lnTo>
                    <a:pt x="3537" y="1299"/>
                  </a:lnTo>
                  <a:lnTo>
                    <a:pt x="3537" y="465"/>
                  </a:lnTo>
                  <a:cubicBezTo>
                    <a:pt x="3537" y="169"/>
                    <a:pt x="3409" y="1"/>
                    <a:pt x="322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2803000" y="2037725"/>
              <a:ext cx="146800" cy="692200"/>
            </a:xfrm>
            <a:custGeom>
              <a:rect b="b" l="l" r="r" t="t"/>
              <a:pathLst>
                <a:path extrusionOk="0" h="27688" w="5872">
                  <a:moveTo>
                    <a:pt x="3770" y="1"/>
                  </a:moveTo>
                  <a:lnTo>
                    <a:pt x="1" y="2169"/>
                  </a:lnTo>
                  <a:lnTo>
                    <a:pt x="1" y="27687"/>
                  </a:lnTo>
                  <a:lnTo>
                    <a:pt x="3236" y="25819"/>
                  </a:lnTo>
                  <a:cubicBezTo>
                    <a:pt x="4904" y="23785"/>
                    <a:pt x="5838" y="21283"/>
                    <a:pt x="5872" y="18681"/>
                  </a:cubicBezTo>
                  <a:lnTo>
                    <a:pt x="5405" y="3503"/>
                  </a:lnTo>
                  <a:cubicBezTo>
                    <a:pt x="5371" y="1702"/>
                    <a:pt x="4737" y="501"/>
                    <a:pt x="377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2604325" y="2048000"/>
              <a:ext cx="319625" cy="757625"/>
            </a:xfrm>
            <a:custGeom>
              <a:rect b="b" l="l" r="r" t="t"/>
              <a:pathLst>
                <a:path extrusionOk="0" h="30305" w="12785">
                  <a:moveTo>
                    <a:pt x="9555" y="1"/>
                  </a:moveTo>
                  <a:cubicBezTo>
                    <a:pt x="9012" y="1"/>
                    <a:pt x="8412" y="169"/>
                    <a:pt x="7781" y="524"/>
                  </a:cubicBezTo>
                  <a:lnTo>
                    <a:pt x="4979" y="2158"/>
                  </a:lnTo>
                  <a:cubicBezTo>
                    <a:pt x="2577" y="3526"/>
                    <a:pt x="609" y="7229"/>
                    <a:pt x="509" y="10498"/>
                  </a:cubicBezTo>
                  <a:lnTo>
                    <a:pt x="75" y="26209"/>
                  </a:lnTo>
                  <a:cubicBezTo>
                    <a:pt x="0" y="28765"/>
                    <a:pt x="1130" y="30304"/>
                    <a:pt x="2757" y="30304"/>
                  </a:cubicBezTo>
                  <a:cubicBezTo>
                    <a:pt x="3296" y="30304"/>
                    <a:pt x="3889" y="30135"/>
                    <a:pt x="4512" y="29778"/>
                  </a:cubicBezTo>
                  <a:lnTo>
                    <a:pt x="8248" y="27610"/>
                  </a:lnTo>
                  <a:cubicBezTo>
                    <a:pt x="10750" y="26142"/>
                    <a:pt x="12785" y="22206"/>
                    <a:pt x="12718" y="18904"/>
                  </a:cubicBezTo>
                  <a:lnTo>
                    <a:pt x="12251" y="3726"/>
                  </a:lnTo>
                  <a:cubicBezTo>
                    <a:pt x="12201" y="1378"/>
                    <a:pt x="11108" y="1"/>
                    <a:pt x="95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2604325" y="2096100"/>
              <a:ext cx="304625" cy="709525"/>
            </a:xfrm>
            <a:custGeom>
              <a:rect b="b" l="l" r="r" t="t"/>
              <a:pathLst>
                <a:path extrusionOk="0" h="28381" w="12185">
                  <a:moveTo>
                    <a:pt x="5413" y="1"/>
                  </a:moveTo>
                  <a:lnTo>
                    <a:pt x="4979" y="234"/>
                  </a:lnTo>
                  <a:cubicBezTo>
                    <a:pt x="2577" y="1602"/>
                    <a:pt x="609" y="5305"/>
                    <a:pt x="509" y="8574"/>
                  </a:cubicBezTo>
                  <a:lnTo>
                    <a:pt x="75" y="24285"/>
                  </a:lnTo>
                  <a:cubicBezTo>
                    <a:pt x="0" y="26841"/>
                    <a:pt x="1130" y="28380"/>
                    <a:pt x="2757" y="28380"/>
                  </a:cubicBezTo>
                  <a:cubicBezTo>
                    <a:pt x="3296" y="28380"/>
                    <a:pt x="3889" y="28211"/>
                    <a:pt x="4512" y="27854"/>
                  </a:cubicBezTo>
                  <a:lnTo>
                    <a:pt x="8248" y="25686"/>
                  </a:lnTo>
                  <a:cubicBezTo>
                    <a:pt x="9949" y="24685"/>
                    <a:pt x="11450" y="22550"/>
                    <a:pt x="12184" y="20249"/>
                  </a:cubicBezTo>
                  <a:lnTo>
                    <a:pt x="12184" y="20249"/>
                  </a:lnTo>
                  <a:cubicBezTo>
                    <a:pt x="11484" y="21950"/>
                    <a:pt x="10216" y="23351"/>
                    <a:pt x="8582" y="24218"/>
                  </a:cubicBezTo>
                  <a:cubicBezTo>
                    <a:pt x="7426" y="24839"/>
                    <a:pt x="6147" y="25404"/>
                    <a:pt x="5097" y="25404"/>
                  </a:cubicBezTo>
                  <a:cubicBezTo>
                    <a:pt x="4510" y="25404"/>
                    <a:pt x="3994" y="25228"/>
                    <a:pt x="3611" y="24785"/>
                  </a:cubicBezTo>
                  <a:cubicBezTo>
                    <a:pt x="2244" y="23284"/>
                    <a:pt x="2544" y="19682"/>
                    <a:pt x="2544" y="16679"/>
                  </a:cubicBezTo>
                  <a:cubicBezTo>
                    <a:pt x="2544" y="7406"/>
                    <a:pt x="2677" y="1569"/>
                    <a:pt x="541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2656225" y="2202100"/>
              <a:ext cx="55075" cy="151650"/>
            </a:xfrm>
            <a:custGeom>
              <a:rect b="b" l="l" r="r" t="t"/>
              <a:pathLst>
                <a:path extrusionOk="0" h="6066" w="2203">
                  <a:moveTo>
                    <a:pt x="1870" y="0"/>
                  </a:moveTo>
                  <a:cubicBezTo>
                    <a:pt x="1806" y="0"/>
                    <a:pt x="1737" y="21"/>
                    <a:pt x="1669" y="64"/>
                  </a:cubicBezTo>
                  <a:lnTo>
                    <a:pt x="535" y="731"/>
                  </a:lnTo>
                  <a:cubicBezTo>
                    <a:pt x="201" y="965"/>
                    <a:pt x="1" y="1332"/>
                    <a:pt x="1" y="1732"/>
                  </a:cubicBezTo>
                  <a:lnTo>
                    <a:pt x="1" y="5601"/>
                  </a:lnTo>
                  <a:cubicBezTo>
                    <a:pt x="1" y="5897"/>
                    <a:pt x="129" y="6066"/>
                    <a:pt x="317" y="6066"/>
                  </a:cubicBezTo>
                  <a:cubicBezTo>
                    <a:pt x="383" y="6066"/>
                    <a:pt x="456" y="6045"/>
                    <a:pt x="535" y="6002"/>
                  </a:cubicBezTo>
                  <a:lnTo>
                    <a:pt x="1669" y="5368"/>
                  </a:lnTo>
                  <a:cubicBezTo>
                    <a:pt x="1969" y="5134"/>
                    <a:pt x="2169" y="4734"/>
                    <a:pt x="2202" y="4334"/>
                  </a:cubicBezTo>
                  <a:lnTo>
                    <a:pt x="2202" y="498"/>
                  </a:lnTo>
                  <a:cubicBezTo>
                    <a:pt x="2202" y="175"/>
                    <a:pt x="2055" y="0"/>
                    <a:pt x="187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2662900" y="2217725"/>
              <a:ext cx="35050" cy="96175"/>
            </a:xfrm>
            <a:custGeom>
              <a:rect b="b" l="l" r="r" t="t"/>
              <a:pathLst>
                <a:path extrusionOk="0" h="3847" w="1402">
                  <a:moveTo>
                    <a:pt x="1177" y="1"/>
                  </a:moveTo>
                  <a:cubicBezTo>
                    <a:pt x="1135" y="1"/>
                    <a:pt x="1087" y="13"/>
                    <a:pt x="1035" y="39"/>
                  </a:cubicBezTo>
                  <a:lnTo>
                    <a:pt x="334" y="440"/>
                  </a:lnTo>
                  <a:cubicBezTo>
                    <a:pt x="134" y="606"/>
                    <a:pt x="1" y="840"/>
                    <a:pt x="1" y="1073"/>
                  </a:cubicBezTo>
                  <a:lnTo>
                    <a:pt x="1" y="3542"/>
                  </a:lnTo>
                  <a:cubicBezTo>
                    <a:pt x="1" y="3741"/>
                    <a:pt x="75" y="3847"/>
                    <a:pt x="195" y="3847"/>
                  </a:cubicBezTo>
                  <a:cubicBezTo>
                    <a:pt x="236" y="3847"/>
                    <a:pt x="283" y="3834"/>
                    <a:pt x="334" y="3809"/>
                  </a:cubicBezTo>
                  <a:lnTo>
                    <a:pt x="1035" y="3375"/>
                  </a:lnTo>
                  <a:cubicBezTo>
                    <a:pt x="1268" y="3208"/>
                    <a:pt x="1402" y="2975"/>
                    <a:pt x="1368" y="2708"/>
                  </a:cubicBezTo>
                  <a:lnTo>
                    <a:pt x="1368" y="273"/>
                  </a:lnTo>
                  <a:cubicBezTo>
                    <a:pt x="1368" y="100"/>
                    <a:pt x="1296" y="1"/>
                    <a:pt x="117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2656225" y="2359000"/>
              <a:ext cx="55075" cy="59300"/>
            </a:xfrm>
            <a:custGeom>
              <a:rect b="b" l="l" r="r" t="t"/>
              <a:pathLst>
                <a:path extrusionOk="0" h="2372" w="2203">
                  <a:moveTo>
                    <a:pt x="1811" y="1"/>
                  </a:moveTo>
                  <a:cubicBezTo>
                    <a:pt x="1727" y="1"/>
                    <a:pt x="1634" y="30"/>
                    <a:pt x="1535" y="92"/>
                  </a:cubicBezTo>
                  <a:lnTo>
                    <a:pt x="635" y="626"/>
                  </a:lnTo>
                  <a:cubicBezTo>
                    <a:pt x="234" y="893"/>
                    <a:pt x="1" y="1327"/>
                    <a:pt x="1" y="1827"/>
                  </a:cubicBezTo>
                  <a:cubicBezTo>
                    <a:pt x="1" y="2172"/>
                    <a:pt x="165" y="2371"/>
                    <a:pt x="385" y="2371"/>
                  </a:cubicBezTo>
                  <a:cubicBezTo>
                    <a:pt x="463" y="2371"/>
                    <a:pt x="547" y="2346"/>
                    <a:pt x="635" y="2294"/>
                  </a:cubicBezTo>
                  <a:lnTo>
                    <a:pt x="1535" y="1760"/>
                  </a:lnTo>
                  <a:cubicBezTo>
                    <a:pt x="1936" y="1493"/>
                    <a:pt x="2169" y="1026"/>
                    <a:pt x="2202" y="559"/>
                  </a:cubicBezTo>
                  <a:cubicBezTo>
                    <a:pt x="2202" y="218"/>
                    <a:pt x="2042" y="1"/>
                    <a:pt x="18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2904750" y="1969150"/>
              <a:ext cx="437000" cy="561150"/>
            </a:xfrm>
            <a:custGeom>
              <a:rect b="b" l="l" r="r" t="t"/>
              <a:pathLst>
                <a:path extrusionOk="0" h="22446" w="17480">
                  <a:moveTo>
                    <a:pt x="11813" y="0"/>
                  </a:moveTo>
                  <a:cubicBezTo>
                    <a:pt x="8616" y="0"/>
                    <a:pt x="4764" y="3455"/>
                    <a:pt x="2569" y="8615"/>
                  </a:cubicBezTo>
                  <a:cubicBezTo>
                    <a:pt x="0" y="14619"/>
                    <a:pt x="667" y="20690"/>
                    <a:pt x="4103" y="22124"/>
                  </a:cubicBezTo>
                  <a:cubicBezTo>
                    <a:pt x="4607" y="22342"/>
                    <a:pt x="5141" y="22446"/>
                    <a:pt x="5695" y="22446"/>
                  </a:cubicBezTo>
                  <a:cubicBezTo>
                    <a:pt x="8887" y="22446"/>
                    <a:pt x="12722" y="18996"/>
                    <a:pt x="14911" y="13852"/>
                  </a:cubicBezTo>
                  <a:cubicBezTo>
                    <a:pt x="17479" y="7848"/>
                    <a:pt x="16779" y="1777"/>
                    <a:pt x="13377" y="309"/>
                  </a:cubicBezTo>
                  <a:cubicBezTo>
                    <a:pt x="12882" y="100"/>
                    <a:pt x="12357" y="0"/>
                    <a:pt x="118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2916425" y="1985025"/>
              <a:ext cx="412825" cy="529625"/>
            </a:xfrm>
            <a:custGeom>
              <a:rect b="b" l="l" r="r" t="t"/>
              <a:pathLst>
                <a:path extrusionOk="0" h="21185" w="16513">
                  <a:moveTo>
                    <a:pt x="11141" y="1"/>
                  </a:moveTo>
                  <a:cubicBezTo>
                    <a:pt x="8133" y="1"/>
                    <a:pt x="4510" y="3282"/>
                    <a:pt x="2435" y="8113"/>
                  </a:cubicBezTo>
                  <a:cubicBezTo>
                    <a:pt x="0" y="13817"/>
                    <a:pt x="667" y="19521"/>
                    <a:pt x="3870" y="20889"/>
                  </a:cubicBezTo>
                  <a:cubicBezTo>
                    <a:pt x="4343" y="21089"/>
                    <a:pt x="4845" y="21185"/>
                    <a:pt x="5365" y="21185"/>
                  </a:cubicBezTo>
                  <a:cubicBezTo>
                    <a:pt x="8397" y="21185"/>
                    <a:pt x="12027" y="17924"/>
                    <a:pt x="14077" y="13083"/>
                  </a:cubicBezTo>
                  <a:cubicBezTo>
                    <a:pt x="16512" y="7379"/>
                    <a:pt x="15878" y="1675"/>
                    <a:pt x="12643" y="308"/>
                  </a:cubicBezTo>
                  <a:cubicBezTo>
                    <a:pt x="12168" y="100"/>
                    <a:pt x="11664" y="1"/>
                    <a:pt x="111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2999825" y="2082375"/>
              <a:ext cx="246850" cy="316875"/>
            </a:xfrm>
            <a:custGeom>
              <a:rect b="b" l="l" r="r" t="t"/>
              <a:pathLst>
                <a:path extrusionOk="0" h="12675" w="9874">
                  <a:moveTo>
                    <a:pt x="6646" y="0"/>
                  </a:moveTo>
                  <a:cubicBezTo>
                    <a:pt x="4855" y="0"/>
                    <a:pt x="2685" y="1955"/>
                    <a:pt x="1434" y="4853"/>
                  </a:cubicBezTo>
                  <a:cubicBezTo>
                    <a:pt x="0" y="8255"/>
                    <a:pt x="367" y="11691"/>
                    <a:pt x="2302" y="12492"/>
                  </a:cubicBezTo>
                  <a:cubicBezTo>
                    <a:pt x="2588" y="12615"/>
                    <a:pt x="2893" y="12674"/>
                    <a:pt x="3207" y="12674"/>
                  </a:cubicBezTo>
                  <a:cubicBezTo>
                    <a:pt x="5018" y="12674"/>
                    <a:pt x="7184" y="10720"/>
                    <a:pt x="8406" y="7822"/>
                  </a:cubicBezTo>
                  <a:cubicBezTo>
                    <a:pt x="9874" y="4419"/>
                    <a:pt x="9473" y="984"/>
                    <a:pt x="7539" y="183"/>
                  </a:cubicBezTo>
                  <a:cubicBezTo>
                    <a:pt x="7257" y="59"/>
                    <a:pt x="6957" y="0"/>
                    <a:pt x="66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3024825" y="2114950"/>
              <a:ext cx="196000" cy="252225"/>
            </a:xfrm>
            <a:custGeom>
              <a:rect b="b" l="l" r="r" t="t"/>
              <a:pathLst>
                <a:path extrusionOk="0" h="10089" w="7840">
                  <a:moveTo>
                    <a:pt x="5282" y="1"/>
                  </a:moveTo>
                  <a:cubicBezTo>
                    <a:pt x="3847" y="1"/>
                    <a:pt x="2133" y="1551"/>
                    <a:pt x="1168" y="3850"/>
                  </a:cubicBezTo>
                  <a:cubicBezTo>
                    <a:pt x="1" y="6552"/>
                    <a:pt x="301" y="9287"/>
                    <a:pt x="1835" y="9955"/>
                  </a:cubicBezTo>
                  <a:cubicBezTo>
                    <a:pt x="2055" y="10045"/>
                    <a:pt x="2288" y="10089"/>
                    <a:pt x="2529" y="10089"/>
                  </a:cubicBezTo>
                  <a:cubicBezTo>
                    <a:pt x="3971" y="10089"/>
                    <a:pt x="5705" y="8533"/>
                    <a:pt x="6706" y="6219"/>
                  </a:cubicBezTo>
                  <a:cubicBezTo>
                    <a:pt x="7840" y="3517"/>
                    <a:pt x="7539" y="781"/>
                    <a:pt x="6005" y="148"/>
                  </a:cubicBezTo>
                  <a:cubicBezTo>
                    <a:pt x="5776" y="48"/>
                    <a:pt x="5534" y="1"/>
                    <a:pt x="528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3134075" y="2140050"/>
              <a:ext cx="49225" cy="71900"/>
            </a:xfrm>
            <a:custGeom>
              <a:rect b="b" l="l" r="r" t="t"/>
              <a:pathLst>
                <a:path extrusionOk="0" h="2876" w="1969">
                  <a:moveTo>
                    <a:pt x="1361" y="1"/>
                  </a:moveTo>
                  <a:cubicBezTo>
                    <a:pt x="1241" y="1"/>
                    <a:pt x="1109" y="36"/>
                    <a:pt x="968" y="111"/>
                  </a:cubicBezTo>
                  <a:cubicBezTo>
                    <a:pt x="367" y="545"/>
                    <a:pt x="1" y="1245"/>
                    <a:pt x="1" y="2012"/>
                  </a:cubicBezTo>
                  <a:cubicBezTo>
                    <a:pt x="1" y="2552"/>
                    <a:pt x="235" y="2876"/>
                    <a:pt x="572" y="2876"/>
                  </a:cubicBezTo>
                  <a:cubicBezTo>
                    <a:pt x="693" y="2876"/>
                    <a:pt x="827" y="2834"/>
                    <a:pt x="968" y="2746"/>
                  </a:cubicBezTo>
                  <a:cubicBezTo>
                    <a:pt x="1568" y="2312"/>
                    <a:pt x="1935" y="1612"/>
                    <a:pt x="1969" y="878"/>
                  </a:cubicBezTo>
                  <a:cubicBezTo>
                    <a:pt x="1969" y="326"/>
                    <a:pt x="1723" y="1"/>
                    <a:pt x="136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3172425" y="2199900"/>
              <a:ext cx="20875" cy="30950"/>
            </a:xfrm>
            <a:custGeom>
              <a:rect b="b" l="l" r="r" t="t"/>
              <a:pathLst>
                <a:path extrusionOk="0" h="1238" w="835">
                  <a:moveTo>
                    <a:pt x="600" y="1"/>
                  </a:moveTo>
                  <a:cubicBezTo>
                    <a:pt x="551" y="1"/>
                    <a:pt x="495" y="17"/>
                    <a:pt x="435" y="52"/>
                  </a:cubicBezTo>
                  <a:cubicBezTo>
                    <a:pt x="168" y="252"/>
                    <a:pt x="1" y="552"/>
                    <a:pt x="1" y="852"/>
                  </a:cubicBezTo>
                  <a:cubicBezTo>
                    <a:pt x="1" y="1100"/>
                    <a:pt x="111" y="1237"/>
                    <a:pt x="263" y="1237"/>
                  </a:cubicBezTo>
                  <a:cubicBezTo>
                    <a:pt x="316" y="1237"/>
                    <a:pt x="374" y="1220"/>
                    <a:pt x="435" y="1186"/>
                  </a:cubicBezTo>
                  <a:cubicBezTo>
                    <a:pt x="668" y="986"/>
                    <a:pt x="835" y="686"/>
                    <a:pt x="835" y="385"/>
                  </a:cubicBezTo>
                  <a:cubicBezTo>
                    <a:pt x="835" y="138"/>
                    <a:pt x="743" y="1"/>
                    <a:pt x="6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3216625" y="1867025"/>
              <a:ext cx="73425" cy="73400"/>
            </a:xfrm>
            <a:custGeom>
              <a:rect b="b" l="l" r="r" t="t"/>
              <a:pathLst>
                <a:path extrusionOk="0" h="2936" w="2937">
                  <a:moveTo>
                    <a:pt x="2527" y="0"/>
                  </a:moveTo>
                  <a:cubicBezTo>
                    <a:pt x="2439" y="0"/>
                    <a:pt x="2341" y="29"/>
                    <a:pt x="2236" y="91"/>
                  </a:cubicBezTo>
                  <a:lnTo>
                    <a:pt x="701" y="991"/>
                  </a:lnTo>
                  <a:cubicBezTo>
                    <a:pt x="268" y="1292"/>
                    <a:pt x="1" y="1792"/>
                    <a:pt x="1" y="2326"/>
                  </a:cubicBezTo>
                  <a:cubicBezTo>
                    <a:pt x="1" y="2723"/>
                    <a:pt x="186" y="2935"/>
                    <a:pt x="432" y="2935"/>
                  </a:cubicBezTo>
                  <a:cubicBezTo>
                    <a:pt x="516" y="2935"/>
                    <a:pt x="608" y="2910"/>
                    <a:pt x="701" y="2859"/>
                  </a:cubicBezTo>
                  <a:lnTo>
                    <a:pt x="2236" y="1992"/>
                  </a:lnTo>
                  <a:cubicBezTo>
                    <a:pt x="2669" y="1658"/>
                    <a:pt x="2936" y="1158"/>
                    <a:pt x="2936" y="624"/>
                  </a:cubicBezTo>
                  <a:cubicBezTo>
                    <a:pt x="2936" y="231"/>
                    <a:pt x="2773" y="0"/>
                    <a:pt x="25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3140750" y="2001875"/>
              <a:ext cx="160125" cy="201375"/>
            </a:xfrm>
            <a:custGeom>
              <a:rect b="b" l="l" r="r" t="t"/>
              <a:pathLst>
                <a:path extrusionOk="0" h="8055" w="6405">
                  <a:moveTo>
                    <a:pt x="2435" y="1"/>
                  </a:moveTo>
                  <a:cubicBezTo>
                    <a:pt x="2169" y="1"/>
                    <a:pt x="0" y="234"/>
                    <a:pt x="401" y="1402"/>
                  </a:cubicBezTo>
                  <a:cubicBezTo>
                    <a:pt x="434" y="1502"/>
                    <a:pt x="534" y="1568"/>
                    <a:pt x="668" y="1602"/>
                  </a:cubicBezTo>
                  <a:cubicBezTo>
                    <a:pt x="1101" y="1702"/>
                    <a:pt x="1535" y="1835"/>
                    <a:pt x="1968" y="1969"/>
                  </a:cubicBezTo>
                  <a:cubicBezTo>
                    <a:pt x="3436" y="2602"/>
                    <a:pt x="4404" y="4437"/>
                    <a:pt x="4470" y="6839"/>
                  </a:cubicBezTo>
                  <a:cubicBezTo>
                    <a:pt x="4470" y="7172"/>
                    <a:pt x="4504" y="7473"/>
                    <a:pt x="4570" y="7773"/>
                  </a:cubicBezTo>
                  <a:cubicBezTo>
                    <a:pt x="4615" y="7951"/>
                    <a:pt x="4778" y="8054"/>
                    <a:pt x="4941" y="8054"/>
                  </a:cubicBezTo>
                  <a:cubicBezTo>
                    <a:pt x="5022" y="8054"/>
                    <a:pt x="5104" y="8028"/>
                    <a:pt x="5171" y="7973"/>
                  </a:cubicBezTo>
                  <a:cubicBezTo>
                    <a:pt x="5438" y="7673"/>
                    <a:pt x="5604" y="7339"/>
                    <a:pt x="5704" y="6939"/>
                  </a:cubicBezTo>
                  <a:cubicBezTo>
                    <a:pt x="6405" y="4504"/>
                    <a:pt x="5638" y="2135"/>
                    <a:pt x="4670" y="1035"/>
                  </a:cubicBezTo>
                  <a:cubicBezTo>
                    <a:pt x="4103" y="401"/>
                    <a:pt x="3303" y="1"/>
                    <a:pt x="2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3237475" y="2222300"/>
              <a:ext cx="36725" cy="53575"/>
            </a:xfrm>
            <a:custGeom>
              <a:rect b="b" l="l" r="r" t="t"/>
              <a:pathLst>
                <a:path extrusionOk="0" h="2143" w="1469">
                  <a:moveTo>
                    <a:pt x="1043" y="0"/>
                  </a:moveTo>
                  <a:cubicBezTo>
                    <a:pt x="951" y="0"/>
                    <a:pt x="847" y="29"/>
                    <a:pt x="735" y="90"/>
                  </a:cubicBezTo>
                  <a:cubicBezTo>
                    <a:pt x="301" y="423"/>
                    <a:pt x="34" y="957"/>
                    <a:pt x="1" y="1491"/>
                  </a:cubicBezTo>
                  <a:cubicBezTo>
                    <a:pt x="1" y="1892"/>
                    <a:pt x="190" y="2143"/>
                    <a:pt x="454" y="2143"/>
                  </a:cubicBezTo>
                  <a:cubicBezTo>
                    <a:pt x="541" y="2143"/>
                    <a:pt x="636" y="2116"/>
                    <a:pt x="735" y="2058"/>
                  </a:cubicBezTo>
                  <a:cubicBezTo>
                    <a:pt x="1202" y="1724"/>
                    <a:pt x="1469" y="1191"/>
                    <a:pt x="1469" y="657"/>
                  </a:cubicBezTo>
                  <a:cubicBezTo>
                    <a:pt x="1469" y="237"/>
                    <a:pt x="1304" y="0"/>
                    <a:pt x="10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3206625" y="834800"/>
              <a:ext cx="1270100" cy="3329900"/>
            </a:xfrm>
            <a:custGeom>
              <a:rect b="b" l="l" r="r" t="t"/>
              <a:pathLst>
                <a:path extrusionOk="0" h="133196" w="50804">
                  <a:moveTo>
                    <a:pt x="48085" y="0"/>
                  </a:moveTo>
                  <a:cubicBezTo>
                    <a:pt x="47726" y="0"/>
                    <a:pt x="47368" y="83"/>
                    <a:pt x="47034" y="250"/>
                  </a:cubicBezTo>
                  <a:lnTo>
                    <a:pt x="1035" y="26803"/>
                  </a:lnTo>
                  <a:cubicBezTo>
                    <a:pt x="434" y="27203"/>
                    <a:pt x="34" y="27870"/>
                    <a:pt x="1" y="28571"/>
                  </a:cubicBezTo>
                  <a:lnTo>
                    <a:pt x="1" y="130777"/>
                  </a:lnTo>
                  <a:cubicBezTo>
                    <a:pt x="34" y="131511"/>
                    <a:pt x="434" y="132178"/>
                    <a:pt x="1035" y="132578"/>
                  </a:cubicBezTo>
                  <a:lnTo>
                    <a:pt x="1702" y="132945"/>
                  </a:lnTo>
                  <a:cubicBezTo>
                    <a:pt x="2019" y="133112"/>
                    <a:pt x="2369" y="133195"/>
                    <a:pt x="2723" y="133195"/>
                  </a:cubicBezTo>
                  <a:cubicBezTo>
                    <a:pt x="3078" y="133195"/>
                    <a:pt x="3436" y="133112"/>
                    <a:pt x="3770" y="132945"/>
                  </a:cubicBezTo>
                  <a:lnTo>
                    <a:pt x="49769" y="106360"/>
                  </a:lnTo>
                  <a:cubicBezTo>
                    <a:pt x="50370" y="105959"/>
                    <a:pt x="50770" y="105292"/>
                    <a:pt x="50804" y="104558"/>
                  </a:cubicBezTo>
                  <a:lnTo>
                    <a:pt x="50804" y="2418"/>
                  </a:lnTo>
                  <a:cubicBezTo>
                    <a:pt x="50770" y="1685"/>
                    <a:pt x="50370" y="1017"/>
                    <a:pt x="49769" y="617"/>
                  </a:cubicBezTo>
                  <a:lnTo>
                    <a:pt x="49136" y="250"/>
                  </a:lnTo>
                  <a:cubicBezTo>
                    <a:pt x="48802" y="83"/>
                    <a:pt x="48444" y="0"/>
                    <a:pt x="480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3275000" y="881200"/>
              <a:ext cx="1201725" cy="3275950"/>
            </a:xfrm>
            <a:custGeom>
              <a:rect b="b" l="l" r="r" t="t"/>
              <a:pathLst>
                <a:path extrusionOk="0" h="131038" w="48069">
                  <a:moveTo>
                    <a:pt x="47105" y="1"/>
                  </a:moveTo>
                  <a:cubicBezTo>
                    <a:pt x="46947" y="1"/>
                    <a:pt x="46786" y="41"/>
                    <a:pt x="46634" y="129"/>
                  </a:cubicBezTo>
                  <a:lnTo>
                    <a:pt x="1402" y="26281"/>
                  </a:lnTo>
                  <a:cubicBezTo>
                    <a:pt x="535" y="26781"/>
                    <a:pt x="1" y="27715"/>
                    <a:pt x="1" y="28749"/>
                  </a:cubicBezTo>
                  <a:lnTo>
                    <a:pt x="1" y="130022"/>
                  </a:lnTo>
                  <a:cubicBezTo>
                    <a:pt x="1" y="130666"/>
                    <a:pt x="326" y="131038"/>
                    <a:pt x="804" y="131038"/>
                  </a:cubicBezTo>
                  <a:cubicBezTo>
                    <a:pt x="994" y="131038"/>
                    <a:pt x="1208" y="130979"/>
                    <a:pt x="1435" y="130856"/>
                  </a:cubicBezTo>
                  <a:lnTo>
                    <a:pt x="46634" y="104737"/>
                  </a:lnTo>
                  <a:cubicBezTo>
                    <a:pt x="47435" y="104270"/>
                    <a:pt x="48069" y="103703"/>
                    <a:pt x="48069" y="102802"/>
                  </a:cubicBezTo>
                  <a:lnTo>
                    <a:pt x="48069" y="963"/>
                  </a:lnTo>
                  <a:cubicBezTo>
                    <a:pt x="48069" y="405"/>
                    <a:pt x="47606" y="1"/>
                    <a:pt x="4710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3275000" y="881075"/>
              <a:ext cx="1201725" cy="3276525"/>
            </a:xfrm>
            <a:custGeom>
              <a:rect b="b" l="l" r="r" t="t"/>
              <a:pathLst>
                <a:path extrusionOk="0" h="131061" w="48069">
                  <a:moveTo>
                    <a:pt x="47135" y="434"/>
                  </a:moveTo>
                  <a:cubicBezTo>
                    <a:pt x="47435" y="434"/>
                    <a:pt x="47668" y="668"/>
                    <a:pt x="47668" y="968"/>
                  </a:cubicBezTo>
                  <a:lnTo>
                    <a:pt x="47668" y="102807"/>
                  </a:lnTo>
                  <a:cubicBezTo>
                    <a:pt x="47668" y="103408"/>
                    <a:pt x="47301" y="103908"/>
                    <a:pt x="46434" y="104408"/>
                  </a:cubicBezTo>
                  <a:lnTo>
                    <a:pt x="1235" y="130494"/>
                  </a:lnTo>
                  <a:cubicBezTo>
                    <a:pt x="1102" y="130594"/>
                    <a:pt x="935" y="130627"/>
                    <a:pt x="801" y="130661"/>
                  </a:cubicBezTo>
                  <a:cubicBezTo>
                    <a:pt x="435" y="130661"/>
                    <a:pt x="401" y="130260"/>
                    <a:pt x="401" y="130027"/>
                  </a:cubicBezTo>
                  <a:lnTo>
                    <a:pt x="401" y="28754"/>
                  </a:lnTo>
                  <a:cubicBezTo>
                    <a:pt x="401" y="27854"/>
                    <a:pt x="868" y="27053"/>
                    <a:pt x="1635" y="26619"/>
                  </a:cubicBezTo>
                  <a:lnTo>
                    <a:pt x="46834" y="501"/>
                  </a:lnTo>
                  <a:cubicBezTo>
                    <a:pt x="46934" y="434"/>
                    <a:pt x="47001" y="434"/>
                    <a:pt x="47101" y="434"/>
                  </a:cubicBezTo>
                  <a:close/>
                  <a:moveTo>
                    <a:pt x="47101" y="0"/>
                  </a:moveTo>
                  <a:cubicBezTo>
                    <a:pt x="46934" y="0"/>
                    <a:pt x="46768" y="34"/>
                    <a:pt x="46634" y="134"/>
                  </a:cubicBezTo>
                  <a:lnTo>
                    <a:pt x="1435" y="26286"/>
                  </a:lnTo>
                  <a:cubicBezTo>
                    <a:pt x="535" y="26786"/>
                    <a:pt x="1" y="27720"/>
                    <a:pt x="1" y="28754"/>
                  </a:cubicBezTo>
                  <a:lnTo>
                    <a:pt x="1" y="130027"/>
                  </a:lnTo>
                  <a:cubicBezTo>
                    <a:pt x="1" y="130661"/>
                    <a:pt x="334" y="131061"/>
                    <a:pt x="801" y="131061"/>
                  </a:cubicBezTo>
                  <a:cubicBezTo>
                    <a:pt x="1035" y="131028"/>
                    <a:pt x="1235" y="130961"/>
                    <a:pt x="1435" y="130861"/>
                  </a:cubicBezTo>
                  <a:lnTo>
                    <a:pt x="46634" y="104742"/>
                  </a:lnTo>
                  <a:cubicBezTo>
                    <a:pt x="47435" y="104275"/>
                    <a:pt x="48069" y="103708"/>
                    <a:pt x="48069" y="102807"/>
                  </a:cubicBezTo>
                  <a:lnTo>
                    <a:pt x="48069" y="968"/>
                  </a:lnTo>
                  <a:cubicBezTo>
                    <a:pt x="48069" y="434"/>
                    <a:pt x="47635" y="0"/>
                    <a:pt x="471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3214125" y="834800"/>
              <a:ext cx="1262600" cy="730125"/>
            </a:xfrm>
            <a:custGeom>
              <a:rect b="b" l="l" r="r" t="t"/>
              <a:pathLst>
                <a:path extrusionOk="0" h="29205" w="50504">
                  <a:moveTo>
                    <a:pt x="47785" y="0"/>
                  </a:moveTo>
                  <a:cubicBezTo>
                    <a:pt x="47426" y="0"/>
                    <a:pt x="47068" y="83"/>
                    <a:pt x="46734" y="250"/>
                  </a:cubicBezTo>
                  <a:lnTo>
                    <a:pt x="768" y="26803"/>
                  </a:lnTo>
                  <a:cubicBezTo>
                    <a:pt x="434" y="26969"/>
                    <a:pt x="201" y="27270"/>
                    <a:pt x="1" y="27570"/>
                  </a:cubicBezTo>
                  <a:lnTo>
                    <a:pt x="2803" y="29204"/>
                  </a:lnTo>
                  <a:cubicBezTo>
                    <a:pt x="2803" y="29171"/>
                    <a:pt x="2803" y="29171"/>
                    <a:pt x="2803" y="29171"/>
                  </a:cubicBezTo>
                  <a:cubicBezTo>
                    <a:pt x="3070" y="28737"/>
                    <a:pt x="3403" y="28370"/>
                    <a:pt x="3870" y="28137"/>
                  </a:cubicBezTo>
                  <a:lnTo>
                    <a:pt x="49069" y="1985"/>
                  </a:lnTo>
                  <a:cubicBezTo>
                    <a:pt x="49221" y="1897"/>
                    <a:pt x="49382" y="1857"/>
                    <a:pt x="49540" y="1857"/>
                  </a:cubicBezTo>
                  <a:cubicBezTo>
                    <a:pt x="50041" y="1857"/>
                    <a:pt x="50504" y="2261"/>
                    <a:pt x="50504" y="2819"/>
                  </a:cubicBezTo>
                  <a:lnTo>
                    <a:pt x="50504" y="2418"/>
                  </a:lnTo>
                  <a:cubicBezTo>
                    <a:pt x="50470" y="1685"/>
                    <a:pt x="50070" y="1017"/>
                    <a:pt x="49469" y="651"/>
                  </a:cubicBezTo>
                  <a:lnTo>
                    <a:pt x="48836" y="250"/>
                  </a:lnTo>
                  <a:cubicBezTo>
                    <a:pt x="48502" y="83"/>
                    <a:pt x="48144" y="0"/>
                    <a:pt x="47785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3481825" y="1523200"/>
              <a:ext cx="22550" cy="50900"/>
            </a:xfrm>
            <a:custGeom>
              <a:rect b="b" l="l" r="r" t="t"/>
              <a:pathLst>
                <a:path extrusionOk="0" h="2036" w="902">
                  <a:moveTo>
                    <a:pt x="568" y="501"/>
                  </a:moveTo>
                  <a:lnTo>
                    <a:pt x="568" y="1335"/>
                  </a:lnTo>
                  <a:lnTo>
                    <a:pt x="201" y="1568"/>
                  </a:lnTo>
                  <a:lnTo>
                    <a:pt x="568" y="501"/>
                  </a:lnTo>
                  <a:close/>
                  <a:moveTo>
                    <a:pt x="701" y="0"/>
                  </a:moveTo>
                  <a:lnTo>
                    <a:pt x="634" y="34"/>
                  </a:lnTo>
                  <a:cubicBezTo>
                    <a:pt x="601" y="34"/>
                    <a:pt x="601" y="34"/>
                    <a:pt x="601" y="67"/>
                  </a:cubicBezTo>
                  <a:cubicBezTo>
                    <a:pt x="568" y="67"/>
                    <a:pt x="568" y="101"/>
                    <a:pt x="568" y="134"/>
                  </a:cubicBezTo>
                  <a:lnTo>
                    <a:pt x="0" y="1635"/>
                  </a:lnTo>
                  <a:lnTo>
                    <a:pt x="0" y="1702"/>
                  </a:lnTo>
                  <a:lnTo>
                    <a:pt x="0" y="1768"/>
                  </a:lnTo>
                  <a:lnTo>
                    <a:pt x="0" y="1902"/>
                  </a:lnTo>
                  <a:cubicBezTo>
                    <a:pt x="0" y="1935"/>
                    <a:pt x="0" y="1935"/>
                    <a:pt x="34" y="1935"/>
                  </a:cubicBezTo>
                  <a:lnTo>
                    <a:pt x="568" y="1635"/>
                  </a:lnTo>
                  <a:lnTo>
                    <a:pt x="568" y="1969"/>
                  </a:lnTo>
                  <a:cubicBezTo>
                    <a:pt x="534" y="2002"/>
                    <a:pt x="534" y="2002"/>
                    <a:pt x="568" y="2035"/>
                  </a:cubicBezTo>
                  <a:lnTo>
                    <a:pt x="601" y="2035"/>
                  </a:lnTo>
                  <a:lnTo>
                    <a:pt x="701" y="1969"/>
                  </a:lnTo>
                  <a:cubicBezTo>
                    <a:pt x="701" y="1969"/>
                    <a:pt x="734" y="1969"/>
                    <a:pt x="734" y="1935"/>
                  </a:cubicBezTo>
                  <a:cubicBezTo>
                    <a:pt x="734" y="1902"/>
                    <a:pt x="734" y="1868"/>
                    <a:pt x="734" y="1835"/>
                  </a:cubicBezTo>
                  <a:lnTo>
                    <a:pt x="734" y="1502"/>
                  </a:lnTo>
                  <a:lnTo>
                    <a:pt x="868" y="1435"/>
                  </a:lnTo>
                  <a:cubicBezTo>
                    <a:pt x="868" y="1435"/>
                    <a:pt x="901" y="1401"/>
                    <a:pt x="901" y="1401"/>
                  </a:cubicBezTo>
                  <a:cubicBezTo>
                    <a:pt x="901" y="1368"/>
                    <a:pt x="901" y="1335"/>
                    <a:pt x="901" y="1301"/>
                  </a:cubicBezTo>
                  <a:lnTo>
                    <a:pt x="901" y="1235"/>
                  </a:lnTo>
                  <a:cubicBezTo>
                    <a:pt x="901" y="1201"/>
                    <a:pt x="901" y="1168"/>
                    <a:pt x="901" y="1168"/>
                  </a:cubicBezTo>
                  <a:lnTo>
                    <a:pt x="868" y="1168"/>
                  </a:lnTo>
                  <a:lnTo>
                    <a:pt x="734" y="1235"/>
                  </a:lnTo>
                  <a:lnTo>
                    <a:pt x="734" y="67"/>
                  </a:lnTo>
                  <a:cubicBezTo>
                    <a:pt x="734" y="34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3506850" y="1506725"/>
              <a:ext cx="25875" cy="55800"/>
            </a:xfrm>
            <a:custGeom>
              <a:rect b="b" l="l" r="r" t="t"/>
              <a:pathLst>
                <a:path extrusionOk="0" h="2232" w="1035">
                  <a:moveTo>
                    <a:pt x="872" y="1"/>
                  </a:moveTo>
                  <a:cubicBezTo>
                    <a:pt x="842" y="1"/>
                    <a:pt x="817" y="9"/>
                    <a:pt x="801" y="26"/>
                  </a:cubicBezTo>
                  <a:cubicBezTo>
                    <a:pt x="734" y="26"/>
                    <a:pt x="667" y="59"/>
                    <a:pt x="601" y="92"/>
                  </a:cubicBezTo>
                  <a:cubicBezTo>
                    <a:pt x="400" y="226"/>
                    <a:pt x="234" y="393"/>
                    <a:pt x="167" y="626"/>
                  </a:cubicBezTo>
                  <a:cubicBezTo>
                    <a:pt x="67" y="893"/>
                    <a:pt x="0" y="1160"/>
                    <a:pt x="34" y="1460"/>
                  </a:cubicBezTo>
                  <a:cubicBezTo>
                    <a:pt x="0" y="1694"/>
                    <a:pt x="34" y="1927"/>
                    <a:pt x="167" y="2127"/>
                  </a:cubicBezTo>
                  <a:cubicBezTo>
                    <a:pt x="221" y="2199"/>
                    <a:pt x="293" y="2232"/>
                    <a:pt x="370" y="2232"/>
                  </a:cubicBezTo>
                  <a:cubicBezTo>
                    <a:pt x="436" y="2232"/>
                    <a:pt x="505" y="2207"/>
                    <a:pt x="567" y="2161"/>
                  </a:cubicBezTo>
                  <a:cubicBezTo>
                    <a:pt x="734" y="2094"/>
                    <a:pt x="901" y="1927"/>
                    <a:pt x="1001" y="1760"/>
                  </a:cubicBezTo>
                  <a:cubicBezTo>
                    <a:pt x="1001" y="1727"/>
                    <a:pt x="1001" y="1727"/>
                    <a:pt x="1034" y="1694"/>
                  </a:cubicBezTo>
                  <a:lnTo>
                    <a:pt x="1034" y="1627"/>
                  </a:lnTo>
                  <a:lnTo>
                    <a:pt x="1034" y="860"/>
                  </a:lnTo>
                  <a:cubicBezTo>
                    <a:pt x="1034" y="826"/>
                    <a:pt x="1034" y="793"/>
                    <a:pt x="1034" y="793"/>
                  </a:cubicBezTo>
                  <a:lnTo>
                    <a:pt x="968" y="793"/>
                  </a:lnTo>
                  <a:lnTo>
                    <a:pt x="634" y="993"/>
                  </a:lnTo>
                  <a:cubicBezTo>
                    <a:pt x="601" y="993"/>
                    <a:pt x="567" y="1026"/>
                    <a:pt x="567" y="1026"/>
                  </a:cubicBezTo>
                  <a:cubicBezTo>
                    <a:pt x="567" y="1060"/>
                    <a:pt x="567" y="1093"/>
                    <a:pt x="567" y="1126"/>
                  </a:cubicBezTo>
                  <a:lnTo>
                    <a:pt x="567" y="1193"/>
                  </a:lnTo>
                  <a:cubicBezTo>
                    <a:pt x="567" y="1227"/>
                    <a:pt x="567" y="1227"/>
                    <a:pt x="567" y="1260"/>
                  </a:cubicBezTo>
                  <a:lnTo>
                    <a:pt x="634" y="1260"/>
                  </a:lnTo>
                  <a:lnTo>
                    <a:pt x="834" y="1126"/>
                  </a:lnTo>
                  <a:lnTo>
                    <a:pt x="834" y="1694"/>
                  </a:lnTo>
                  <a:cubicBezTo>
                    <a:pt x="801" y="1727"/>
                    <a:pt x="767" y="1760"/>
                    <a:pt x="734" y="1794"/>
                  </a:cubicBezTo>
                  <a:cubicBezTo>
                    <a:pt x="701" y="1827"/>
                    <a:pt x="667" y="1827"/>
                    <a:pt x="601" y="1860"/>
                  </a:cubicBezTo>
                  <a:cubicBezTo>
                    <a:pt x="551" y="1894"/>
                    <a:pt x="501" y="1910"/>
                    <a:pt x="455" y="1910"/>
                  </a:cubicBezTo>
                  <a:cubicBezTo>
                    <a:pt x="409" y="1910"/>
                    <a:pt x="367" y="1894"/>
                    <a:pt x="334" y="1860"/>
                  </a:cubicBezTo>
                  <a:cubicBezTo>
                    <a:pt x="234" y="1694"/>
                    <a:pt x="200" y="1493"/>
                    <a:pt x="234" y="1327"/>
                  </a:cubicBezTo>
                  <a:cubicBezTo>
                    <a:pt x="200" y="1126"/>
                    <a:pt x="234" y="893"/>
                    <a:pt x="334" y="693"/>
                  </a:cubicBezTo>
                  <a:cubicBezTo>
                    <a:pt x="400" y="559"/>
                    <a:pt x="501" y="426"/>
                    <a:pt x="634" y="326"/>
                  </a:cubicBezTo>
                  <a:cubicBezTo>
                    <a:pt x="681" y="302"/>
                    <a:pt x="745" y="279"/>
                    <a:pt x="814" y="279"/>
                  </a:cubicBezTo>
                  <a:cubicBezTo>
                    <a:pt x="842" y="279"/>
                    <a:pt x="872" y="283"/>
                    <a:pt x="901" y="293"/>
                  </a:cubicBezTo>
                  <a:lnTo>
                    <a:pt x="901" y="259"/>
                  </a:lnTo>
                  <a:lnTo>
                    <a:pt x="968" y="92"/>
                  </a:lnTo>
                  <a:cubicBezTo>
                    <a:pt x="968" y="59"/>
                    <a:pt x="968" y="59"/>
                    <a:pt x="968" y="59"/>
                  </a:cubicBezTo>
                  <a:cubicBezTo>
                    <a:pt x="968" y="26"/>
                    <a:pt x="968" y="26"/>
                    <a:pt x="968" y="26"/>
                  </a:cubicBezTo>
                  <a:cubicBezTo>
                    <a:pt x="934" y="9"/>
                    <a:pt x="901" y="1"/>
                    <a:pt x="8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3606075" y="1485675"/>
              <a:ext cx="15050" cy="24700"/>
            </a:xfrm>
            <a:custGeom>
              <a:rect b="b" l="l" r="r" t="t"/>
              <a:pathLst>
                <a:path extrusionOk="0" h="988" w="602">
                  <a:moveTo>
                    <a:pt x="409" y="0"/>
                  </a:moveTo>
                  <a:cubicBezTo>
                    <a:pt x="376" y="0"/>
                    <a:pt x="339" y="11"/>
                    <a:pt x="301" y="34"/>
                  </a:cubicBezTo>
                  <a:cubicBezTo>
                    <a:pt x="101" y="167"/>
                    <a:pt x="1" y="401"/>
                    <a:pt x="1" y="668"/>
                  </a:cubicBezTo>
                  <a:cubicBezTo>
                    <a:pt x="1" y="881"/>
                    <a:pt x="86" y="988"/>
                    <a:pt x="206" y="988"/>
                  </a:cubicBezTo>
                  <a:cubicBezTo>
                    <a:pt x="236" y="988"/>
                    <a:pt x="268" y="981"/>
                    <a:pt x="301" y="968"/>
                  </a:cubicBezTo>
                  <a:cubicBezTo>
                    <a:pt x="501" y="801"/>
                    <a:pt x="601" y="567"/>
                    <a:pt x="601" y="301"/>
                  </a:cubicBezTo>
                  <a:cubicBezTo>
                    <a:pt x="601" y="121"/>
                    <a:pt x="522" y="0"/>
                    <a:pt x="40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3595250" y="1464950"/>
              <a:ext cx="36700" cy="34300"/>
            </a:xfrm>
            <a:custGeom>
              <a:rect b="b" l="l" r="r" t="t"/>
              <a:pathLst>
                <a:path extrusionOk="0" h="1372" w="1468">
                  <a:moveTo>
                    <a:pt x="1014" y="0"/>
                  </a:moveTo>
                  <a:cubicBezTo>
                    <a:pt x="919" y="0"/>
                    <a:pt x="821" y="30"/>
                    <a:pt x="734" y="96"/>
                  </a:cubicBezTo>
                  <a:cubicBezTo>
                    <a:pt x="367" y="329"/>
                    <a:pt x="133" y="729"/>
                    <a:pt x="33" y="1130"/>
                  </a:cubicBezTo>
                  <a:cubicBezTo>
                    <a:pt x="0" y="1230"/>
                    <a:pt x="33" y="1330"/>
                    <a:pt x="67" y="1363"/>
                  </a:cubicBezTo>
                  <a:cubicBezTo>
                    <a:pt x="78" y="1369"/>
                    <a:pt x="90" y="1372"/>
                    <a:pt x="101" y="1372"/>
                  </a:cubicBezTo>
                  <a:cubicBezTo>
                    <a:pt x="155" y="1372"/>
                    <a:pt x="206" y="1307"/>
                    <a:pt x="234" y="1196"/>
                  </a:cubicBezTo>
                  <a:cubicBezTo>
                    <a:pt x="300" y="896"/>
                    <a:pt x="467" y="629"/>
                    <a:pt x="734" y="462"/>
                  </a:cubicBezTo>
                  <a:cubicBezTo>
                    <a:pt x="791" y="417"/>
                    <a:pt x="860" y="394"/>
                    <a:pt x="929" y="394"/>
                  </a:cubicBezTo>
                  <a:cubicBezTo>
                    <a:pt x="1060" y="394"/>
                    <a:pt x="1190" y="476"/>
                    <a:pt x="1234" y="629"/>
                  </a:cubicBezTo>
                  <a:cubicBezTo>
                    <a:pt x="1249" y="659"/>
                    <a:pt x="1271" y="676"/>
                    <a:pt x="1296" y="676"/>
                  </a:cubicBezTo>
                  <a:cubicBezTo>
                    <a:pt x="1328" y="676"/>
                    <a:pt x="1364" y="651"/>
                    <a:pt x="1401" y="596"/>
                  </a:cubicBezTo>
                  <a:cubicBezTo>
                    <a:pt x="1434" y="496"/>
                    <a:pt x="1468" y="429"/>
                    <a:pt x="1434" y="329"/>
                  </a:cubicBezTo>
                  <a:cubicBezTo>
                    <a:pt x="1389" y="127"/>
                    <a:pt x="1208" y="0"/>
                    <a:pt x="101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3586075" y="1444900"/>
              <a:ext cx="55050" cy="48000"/>
            </a:xfrm>
            <a:custGeom>
              <a:rect b="b" l="l" r="r" t="t"/>
              <a:pathLst>
                <a:path extrusionOk="0" h="1920" w="2202">
                  <a:moveTo>
                    <a:pt x="1504" y="1"/>
                  </a:moveTo>
                  <a:cubicBezTo>
                    <a:pt x="1364" y="1"/>
                    <a:pt x="1223" y="41"/>
                    <a:pt x="1101" y="130"/>
                  </a:cubicBezTo>
                  <a:cubicBezTo>
                    <a:pt x="567" y="531"/>
                    <a:pt x="200" y="1064"/>
                    <a:pt x="33" y="1665"/>
                  </a:cubicBezTo>
                  <a:cubicBezTo>
                    <a:pt x="0" y="1765"/>
                    <a:pt x="0" y="1865"/>
                    <a:pt x="33" y="1898"/>
                  </a:cubicBezTo>
                  <a:cubicBezTo>
                    <a:pt x="49" y="1913"/>
                    <a:pt x="64" y="1920"/>
                    <a:pt x="79" y="1920"/>
                  </a:cubicBezTo>
                  <a:cubicBezTo>
                    <a:pt x="130" y="1920"/>
                    <a:pt x="182" y="1842"/>
                    <a:pt x="234" y="1765"/>
                  </a:cubicBezTo>
                  <a:cubicBezTo>
                    <a:pt x="367" y="1264"/>
                    <a:pt x="667" y="831"/>
                    <a:pt x="1101" y="531"/>
                  </a:cubicBezTo>
                  <a:cubicBezTo>
                    <a:pt x="1210" y="446"/>
                    <a:pt x="1337" y="405"/>
                    <a:pt x="1460" y="405"/>
                  </a:cubicBezTo>
                  <a:cubicBezTo>
                    <a:pt x="1677" y="405"/>
                    <a:pt x="1883" y="530"/>
                    <a:pt x="1968" y="764"/>
                  </a:cubicBezTo>
                  <a:cubicBezTo>
                    <a:pt x="1992" y="788"/>
                    <a:pt x="2015" y="799"/>
                    <a:pt x="2039" y="799"/>
                  </a:cubicBezTo>
                  <a:cubicBezTo>
                    <a:pt x="2082" y="799"/>
                    <a:pt x="2125" y="762"/>
                    <a:pt x="2168" y="697"/>
                  </a:cubicBezTo>
                  <a:cubicBezTo>
                    <a:pt x="2202" y="631"/>
                    <a:pt x="2202" y="531"/>
                    <a:pt x="2168" y="431"/>
                  </a:cubicBezTo>
                  <a:cubicBezTo>
                    <a:pt x="2057" y="164"/>
                    <a:pt x="1783" y="1"/>
                    <a:pt x="15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3864600" y="1325550"/>
              <a:ext cx="6700" cy="41725"/>
            </a:xfrm>
            <a:custGeom>
              <a:rect b="b" l="l" r="r" t="t"/>
              <a:pathLst>
                <a:path extrusionOk="0" h="1669" w="268">
                  <a:moveTo>
                    <a:pt x="234" y="1"/>
                  </a:moveTo>
                  <a:lnTo>
                    <a:pt x="34" y="101"/>
                  </a:lnTo>
                  <a:cubicBezTo>
                    <a:pt x="0" y="134"/>
                    <a:pt x="0" y="134"/>
                    <a:pt x="0" y="168"/>
                  </a:cubicBezTo>
                  <a:cubicBezTo>
                    <a:pt x="0" y="168"/>
                    <a:pt x="0" y="201"/>
                    <a:pt x="0" y="234"/>
                  </a:cubicBezTo>
                  <a:lnTo>
                    <a:pt x="0" y="535"/>
                  </a:lnTo>
                  <a:cubicBezTo>
                    <a:pt x="0" y="535"/>
                    <a:pt x="0" y="568"/>
                    <a:pt x="0" y="568"/>
                  </a:cubicBezTo>
                  <a:cubicBezTo>
                    <a:pt x="0" y="585"/>
                    <a:pt x="9" y="593"/>
                    <a:pt x="17" y="593"/>
                  </a:cubicBezTo>
                  <a:cubicBezTo>
                    <a:pt x="25" y="593"/>
                    <a:pt x="34" y="585"/>
                    <a:pt x="34" y="568"/>
                  </a:cubicBezTo>
                  <a:lnTo>
                    <a:pt x="234" y="468"/>
                  </a:lnTo>
                  <a:cubicBezTo>
                    <a:pt x="234" y="468"/>
                    <a:pt x="234" y="434"/>
                    <a:pt x="267" y="434"/>
                  </a:cubicBezTo>
                  <a:cubicBezTo>
                    <a:pt x="267" y="401"/>
                    <a:pt x="267" y="368"/>
                    <a:pt x="267" y="368"/>
                  </a:cubicBezTo>
                  <a:lnTo>
                    <a:pt x="267" y="68"/>
                  </a:lnTo>
                  <a:cubicBezTo>
                    <a:pt x="267" y="34"/>
                    <a:pt x="267" y="34"/>
                    <a:pt x="267" y="1"/>
                  </a:cubicBezTo>
                  <a:close/>
                  <a:moveTo>
                    <a:pt x="234" y="1102"/>
                  </a:moveTo>
                  <a:lnTo>
                    <a:pt x="34" y="1202"/>
                  </a:lnTo>
                  <a:cubicBezTo>
                    <a:pt x="0" y="1202"/>
                    <a:pt x="0" y="1235"/>
                    <a:pt x="0" y="1235"/>
                  </a:cubicBezTo>
                  <a:cubicBezTo>
                    <a:pt x="0" y="1268"/>
                    <a:pt x="0" y="1268"/>
                    <a:pt x="0" y="1302"/>
                  </a:cubicBezTo>
                  <a:lnTo>
                    <a:pt x="0" y="1602"/>
                  </a:lnTo>
                  <a:cubicBezTo>
                    <a:pt x="0" y="1635"/>
                    <a:pt x="0" y="1635"/>
                    <a:pt x="0" y="1669"/>
                  </a:cubicBezTo>
                  <a:lnTo>
                    <a:pt x="34" y="1669"/>
                  </a:lnTo>
                  <a:lnTo>
                    <a:pt x="234" y="1569"/>
                  </a:lnTo>
                  <a:cubicBezTo>
                    <a:pt x="234" y="1535"/>
                    <a:pt x="234" y="1535"/>
                    <a:pt x="267" y="1502"/>
                  </a:cubicBezTo>
                  <a:cubicBezTo>
                    <a:pt x="267" y="1469"/>
                    <a:pt x="267" y="1469"/>
                    <a:pt x="267" y="1435"/>
                  </a:cubicBezTo>
                  <a:lnTo>
                    <a:pt x="267" y="1135"/>
                  </a:lnTo>
                  <a:cubicBezTo>
                    <a:pt x="267" y="1135"/>
                    <a:pt x="267" y="1102"/>
                    <a:pt x="267" y="1102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3879600" y="1292400"/>
              <a:ext cx="28375" cy="56525"/>
            </a:xfrm>
            <a:custGeom>
              <a:rect b="b" l="l" r="r" t="t"/>
              <a:pathLst>
                <a:path extrusionOk="0" h="2261" w="1135">
                  <a:moveTo>
                    <a:pt x="635" y="793"/>
                  </a:moveTo>
                  <a:lnTo>
                    <a:pt x="635" y="1460"/>
                  </a:lnTo>
                  <a:lnTo>
                    <a:pt x="301" y="1627"/>
                  </a:lnTo>
                  <a:lnTo>
                    <a:pt x="635" y="793"/>
                  </a:lnTo>
                  <a:close/>
                  <a:moveTo>
                    <a:pt x="885" y="1"/>
                  </a:moveTo>
                  <a:cubicBezTo>
                    <a:pt x="876" y="1"/>
                    <a:pt x="868" y="9"/>
                    <a:pt x="868" y="26"/>
                  </a:cubicBezTo>
                  <a:lnTo>
                    <a:pt x="735" y="93"/>
                  </a:lnTo>
                  <a:cubicBezTo>
                    <a:pt x="668" y="126"/>
                    <a:pt x="635" y="193"/>
                    <a:pt x="635" y="226"/>
                  </a:cubicBezTo>
                  <a:lnTo>
                    <a:pt x="34" y="1760"/>
                  </a:lnTo>
                  <a:lnTo>
                    <a:pt x="1" y="1827"/>
                  </a:lnTo>
                  <a:cubicBezTo>
                    <a:pt x="1" y="1861"/>
                    <a:pt x="1" y="1894"/>
                    <a:pt x="1" y="1927"/>
                  </a:cubicBezTo>
                  <a:lnTo>
                    <a:pt x="1" y="2161"/>
                  </a:lnTo>
                  <a:cubicBezTo>
                    <a:pt x="1" y="2161"/>
                    <a:pt x="1" y="2194"/>
                    <a:pt x="1" y="2194"/>
                  </a:cubicBezTo>
                  <a:lnTo>
                    <a:pt x="34" y="2194"/>
                  </a:lnTo>
                  <a:lnTo>
                    <a:pt x="668" y="1827"/>
                  </a:lnTo>
                  <a:lnTo>
                    <a:pt x="668" y="2227"/>
                  </a:lnTo>
                  <a:cubicBezTo>
                    <a:pt x="635" y="2227"/>
                    <a:pt x="635" y="2261"/>
                    <a:pt x="668" y="2261"/>
                  </a:cubicBezTo>
                  <a:lnTo>
                    <a:pt x="701" y="2261"/>
                  </a:lnTo>
                  <a:lnTo>
                    <a:pt x="868" y="2194"/>
                  </a:lnTo>
                  <a:cubicBezTo>
                    <a:pt x="901" y="2161"/>
                    <a:pt x="901" y="2161"/>
                    <a:pt x="901" y="2127"/>
                  </a:cubicBezTo>
                  <a:cubicBezTo>
                    <a:pt x="901" y="2127"/>
                    <a:pt x="901" y="2094"/>
                    <a:pt x="901" y="2061"/>
                  </a:cubicBezTo>
                  <a:lnTo>
                    <a:pt x="901" y="1694"/>
                  </a:lnTo>
                  <a:lnTo>
                    <a:pt x="1068" y="1594"/>
                  </a:lnTo>
                  <a:cubicBezTo>
                    <a:pt x="1102" y="1594"/>
                    <a:pt x="1102" y="1560"/>
                    <a:pt x="1135" y="1560"/>
                  </a:cubicBezTo>
                  <a:cubicBezTo>
                    <a:pt x="1135" y="1527"/>
                    <a:pt x="1135" y="1494"/>
                    <a:pt x="1135" y="1494"/>
                  </a:cubicBezTo>
                  <a:lnTo>
                    <a:pt x="1135" y="1260"/>
                  </a:lnTo>
                  <a:lnTo>
                    <a:pt x="1135" y="1227"/>
                  </a:lnTo>
                  <a:cubicBezTo>
                    <a:pt x="1118" y="1210"/>
                    <a:pt x="1110" y="1202"/>
                    <a:pt x="1102" y="1202"/>
                  </a:cubicBezTo>
                  <a:cubicBezTo>
                    <a:pt x="1093" y="1202"/>
                    <a:pt x="1085" y="1210"/>
                    <a:pt x="1068" y="1227"/>
                  </a:cubicBezTo>
                  <a:lnTo>
                    <a:pt x="901" y="1327"/>
                  </a:lnTo>
                  <a:lnTo>
                    <a:pt x="901" y="59"/>
                  </a:lnTo>
                  <a:cubicBezTo>
                    <a:pt x="901" y="59"/>
                    <a:pt x="901" y="26"/>
                    <a:pt x="901" y="26"/>
                  </a:cubicBezTo>
                  <a:cubicBezTo>
                    <a:pt x="901" y="9"/>
                    <a:pt x="893" y="1"/>
                    <a:pt x="88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3827900" y="1322225"/>
              <a:ext cx="28375" cy="56725"/>
            </a:xfrm>
            <a:custGeom>
              <a:rect b="b" l="l" r="r" t="t"/>
              <a:pathLst>
                <a:path extrusionOk="0" h="2269" w="1135">
                  <a:moveTo>
                    <a:pt x="634" y="768"/>
                  </a:moveTo>
                  <a:lnTo>
                    <a:pt x="634" y="1435"/>
                  </a:lnTo>
                  <a:lnTo>
                    <a:pt x="301" y="1635"/>
                  </a:lnTo>
                  <a:lnTo>
                    <a:pt x="634" y="768"/>
                  </a:lnTo>
                  <a:close/>
                  <a:moveTo>
                    <a:pt x="868" y="0"/>
                  </a:moveTo>
                  <a:lnTo>
                    <a:pt x="735" y="100"/>
                  </a:lnTo>
                  <a:cubicBezTo>
                    <a:pt x="701" y="134"/>
                    <a:pt x="668" y="167"/>
                    <a:pt x="634" y="201"/>
                  </a:cubicBezTo>
                  <a:lnTo>
                    <a:pt x="34" y="1735"/>
                  </a:lnTo>
                  <a:cubicBezTo>
                    <a:pt x="1" y="1768"/>
                    <a:pt x="1" y="1802"/>
                    <a:pt x="1" y="1835"/>
                  </a:cubicBezTo>
                  <a:cubicBezTo>
                    <a:pt x="1" y="1868"/>
                    <a:pt x="1" y="1902"/>
                    <a:pt x="1" y="1902"/>
                  </a:cubicBezTo>
                  <a:lnTo>
                    <a:pt x="1" y="2135"/>
                  </a:lnTo>
                  <a:cubicBezTo>
                    <a:pt x="1" y="2135"/>
                    <a:pt x="1" y="2169"/>
                    <a:pt x="1" y="2202"/>
                  </a:cubicBezTo>
                  <a:lnTo>
                    <a:pt x="34" y="2202"/>
                  </a:lnTo>
                  <a:lnTo>
                    <a:pt x="668" y="1835"/>
                  </a:lnTo>
                  <a:lnTo>
                    <a:pt x="668" y="2202"/>
                  </a:lnTo>
                  <a:cubicBezTo>
                    <a:pt x="668" y="2202"/>
                    <a:pt x="668" y="2235"/>
                    <a:pt x="668" y="2269"/>
                  </a:cubicBezTo>
                  <a:lnTo>
                    <a:pt x="701" y="2269"/>
                  </a:lnTo>
                  <a:lnTo>
                    <a:pt x="868" y="2169"/>
                  </a:lnTo>
                  <a:cubicBezTo>
                    <a:pt x="901" y="2169"/>
                    <a:pt x="901" y="2135"/>
                    <a:pt x="935" y="2135"/>
                  </a:cubicBezTo>
                  <a:cubicBezTo>
                    <a:pt x="935" y="2102"/>
                    <a:pt x="935" y="2069"/>
                    <a:pt x="935" y="2069"/>
                  </a:cubicBezTo>
                  <a:lnTo>
                    <a:pt x="935" y="1702"/>
                  </a:lnTo>
                  <a:lnTo>
                    <a:pt x="1101" y="1602"/>
                  </a:lnTo>
                  <a:cubicBezTo>
                    <a:pt x="1101" y="1568"/>
                    <a:pt x="1135" y="1568"/>
                    <a:pt x="1135" y="1535"/>
                  </a:cubicBezTo>
                  <a:cubicBezTo>
                    <a:pt x="1135" y="1501"/>
                    <a:pt x="1135" y="1501"/>
                    <a:pt x="1135" y="1468"/>
                  </a:cubicBezTo>
                  <a:lnTo>
                    <a:pt x="1135" y="1268"/>
                  </a:lnTo>
                  <a:cubicBezTo>
                    <a:pt x="1135" y="1235"/>
                    <a:pt x="1135" y="1201"/>
                    <a:pt x="1135" y="1201"/>
                  </a:cubicBezTo>
                  <a:lnTo>
                    <a:pt x="1101" y="1201"/>
                  </a:lnTo>
                  <a:lnTo>
                    <a:pt x="935" y="1301"/>
                  </a:lnTo>
                  <a:lnTo>
                    <a:pt x="935" y="67"/>
                  </a:lnTo>
                  <a:cubicBezTo>
                    <a:pt x="935" y="34"/>
                    <a:pt x="935" y="0"/>
                    <a:pt x="9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3912975" y="1272175"/>
              <a:ext cx="27525" cy="62925"/>
            </a:xfrm>
            <a:custGeom>
              <a:rect b="b" l="l" r="r" t="t"/>
              <a:pathLst>
                <a:path extrusionOk="0" h="2517" w="1101">
                  <a:moveTo>
                    <a:pt x="934" y="1"/>
                  </a:moveTo>
                  <a:lnTo>
                    <a:pt x="200" y="435"/>
                  </a:lnTo>
                  <a:cubicBezTo>
                    <a:pt x="167" y="435"/>
                    <a:pt x="167" y="435"/>
                    <a:pt x="167" y="468"/>
                  </a:cubicBezTo>
                  <a:cubicBezTo>
                    <a:pt x="167" y="501"/>
                    <a:pt x="167" y="501"/>
                    <a:pt x="167" y="535"/>
                  </a:cubicBezTo>
                  <a:lnTo>
                    <a:pt x="67" y="1635"/>
                  </a:lnTo>
                  <a:cubicBezTo>
                    <a:pt x="67" y="1635"/>
                    <a:pt x="67" y="1669"/>
                    <a:pt x="67" y="1669"/>
                  </a:cubicBezTo>
                  <a:cubicBezTo>
                    <a:pt x="84" y="1685"/>
                    <a:pt x="92" y="1694"/>
                    <a:pt x="96" y="1694"/>
                  </a:cubicBezTo>
                  <a:cubicBezTo>
                    <a:pt x="100" y="1694"/>
                    <a:pt x="100" y="1685"/>
                    <a:pt x="100" y="1669"/>
                  </a:cubicBezTo>
                  <a:lnTo>
                    <a:pt x="300" y="1569"/>
                  </a:lnTo>
                  <a:cubicBezTo>
                    <a:pt x="334" y="1569"/>
                    <a:pt x="334" y="1569"/>
                    <a:pt x="334" y="1535"/>
                  </a:cubicBezTo>
                  <a:lnTo>
                    <a:pt x="400" y="1502"/>
                  </a:lnTo>
                  <a:lnTo>
                    <a:pt x="434" y="1435"/>
                  </a:lnTo>
                  <a:cubicBezTo>
                    <a:pt x="467" y="1402"/>
                    <a:pt x="500" y="1369"/>
                    <a:pt x="534" y="1369"/>
                  </a:cubicBezTo>
                  <a:cubicBezTo>
                    <a:pt x="567" y="1335"/>
                    <a:pt x="601" y="1319"/>
                    <a:pt x="634" y="1319"/>
                  </a:cubicBezTo>
                  <a:cubicBezTo>
                    <a:pt x="667" y="1319"/>
                    <a:pt x="701" y="1335"/>
                    <a:pt x="734" y="1369"/>
                  </a:cubicBezTo>
                  <a:cubicBezTo>
                    <a:pt x="767" y="1402"/>
                    <a:pt x="801" y="1469"/>
                    <a:pt x="801" y="1535"/>
                  </a:cubicBezTo>
                  <a:cubicBezTo>
                    <a:pt x="801" y="1635"/>
                    <a:pt x="767" y="1736"/>
                    <a:pt x="734" y="1836"/>
                  </a:cubicBezTo>
                  <a:cubicBezTo>
                    <a:pt x="701" y="1936"/>
                    <a:pt x="634" y="2002"/>
                    <a:pt x="534" y="2036"/>
                  </a:cubicBezTo>
                  <a:lnTo>
                    <a:pt x="467" y="2102"/>
                  </a:lnTo>
                  <a:lnTo>
                    <a:pt x="367" y="2102"/>
                  </a:lnTo>
                  <a:cubicBezTo>
                    <a:pt x="367" y="2069"/>
                    <a:pt x="334" y="2069"/>
                    <a:pt x="300" y="2036"/>
                  </a:cubicBezTo>
                  <a:cubicBezTo>
                    <a:pt x="300" y="2036"/>
                    <a:pt x="267" y="2002"/>
                    <a:pt x="267" y="1969"/>
                  </a:cubicBezTo>
                  <a:cubicBezTo>
                    <a:pt x="267" y="1936"/>
                    <a:pt x="267" y="1936"/>
                    <a:pt x="267" y="1902"/>
                  </a:cubicBezTo>
                  <a:lnTo>
                    <a:pt x="234" y="1902"/>
                  </a:lnTo>
                  <a:lnTo>
                    <a:pt x="67" y="2002"/>
                  </a:lnTo>
                  <a:cubicBezTo>
                    <a:pt x="33" y="2036"/>
                    <a:pt x="33" y="2036"/>
                    <a:pt x="33" y="2069"/>
                  </a:cubicBezTo>
                  <a:cubicBezTo>
                    <a:pt x="0" y="2069"/>
                    <a:pt x="0" y="2102"/>
                    <a:pt x="33" y="2136"/>
                  </a:cubicBezTo>
                  <a:cubicBezTo>
                    <a:pt x="33" y="2203"/>
                    <a:pt x="33" y="2269"/>
                    <a:pt x="67" y="2336"/>
                  </a:cubicBezTo>
                  <a:cubicBezTo>
                    <a:pt x="67" y="2403"/>
                    <a:pt x="100" y="2436"/>
                    <a:pt x="167" y="2469"/>
                  </a:cubicBezTo>
                  <a:cubicBezTo>
                    <a:pt x="190" y="2493"/>
                    <a:pt x="231" y="2517"/>
                    <a:pt x="276" y="2517"/>
                  </a:cubicBezTo>
                  <a:cubicBezTo>
                    <a:pt x="295" y="2517"/>
                    <a:pt x="314" y="2513"/>
                    <a:pt x="334" y="2503"/>
                  </a:cubicBezTo>
                  <a:cubicBezTo>
                    <a:pt x="400" y="2503"/>
                    <a:pt x="500" y="2469"/>
                    <a:pt x="567" y="2436"/>
                  </a:cubicBezTo>
                  <a:cubicBezTo>
                    <a:pt x="634" y="2369"/>
                    <a:pt x="701" y="2336"/>
                    <a:pt x="767" y="2269"/>
                  </a:cubicBezTo>
                  <a:cubicBezTo>
                    <a:pt x="834" y="2203"/>
                    <a:pt x="901" y="2136"/>
                    <a:pt x="934" y="2036"/>
                  </a:cubicBezTo>
                  <a:cubicBezTo>
                    <a:pt x="967" y="1936"/>
                    <a:pt x="1001" y="1836"/>
                    <a:pt x="1034" y="1736"/>
                  </a:cubicBezTo>
                  <a:cubicBezTo>
                    <a:pt x="1068" y="1635"/>
                    <a:pt x="1101" y="1502"/>
                    <a:pt x="1068" y="1369"/>
                  </a:cubicBezTo>
                  <a:cubicBezTo>
                    <a:pt x="1101" y="1269"/>
                    <a:pt x="1068" y="1202"/>
                    <a:pt x="1034" y="1102"/>
                  </a:cubicBezTo>
                  <a:cubicBezTo>
                    <a:pt x="1034" y="1035"/>
                    <a:pt x="1001" y="968"/>
                    <a:pt x="934" y="935"/>
                  </a:cubicBezTo>
                  <a:cubicBezTo>
                    <a:pt x="901" y="902"/>
                    <a:pt x="834" y="902"/>
                    <a:pt x="767" y="902"/>
                  </a:cubicBezTo>
                  <a:cubicBezTo>
                    <a:pt x="701" y="902"/>
                    <a:pt x="634" y="935"/>
                    <a:pt x="567" y="968"/>
                  </a:cubicBezTo>
                  <a:cubicBezTo>
                    <a:pt x="534" y="1002"/>
                    <a:pt x="500" y="1002"/>
                    <a:pt x="467" y="1035"/>
                  </a:cubicBezTo>
                  <a:cubicBezTo>
                    <a:pt x="434" y="1068"/>
                    <a:pt x="400" y="1102"/>
                    <a:pt x="367" y="1135"/>
                  </a:cubicBezTo>
                  <a:lnTo>
                    <a:pt x="400" y="701"/>
                  </a:lnTo>
                  <a:lnTo>
                    <a:pt x="934" y="401"/>
                  </a:lnTo>
                  <a:cubicBezTo>
                    <a:pt x="967" y="368"/>
                    <a:pt x="967" y="368"/>
                    <a:pt x="1001" y="335"/>
                  </a:cubicBezTo>
                  <a:cubicBezTo>
                    <a:pt x="1001" y="301"/>
                    <a:pt x="1001" y="301"/>
                    <a:pt x="1001" y="268"/>
                  </a:cubicBezTo>
                  <a:lnTo>
                    <a:pt x="1001" y="68"/>
                  </a:lnTo>
                  <a:cubicBezTo>
                    <a:pt x="1001" y="34"/>
                    <a:pt x="1001" y="1"/>
                    <a:pt x="10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3351725" y="1639125"/>
              <a:ext cx="13375" cy="24200"/>
            </a:xfrm>
            <a:custGeom>
              <a:rect b="b" l="l" r="r" t="t"/>
              <a:pathLst>
                <a:path extrusionOk="0" h="968" w="535">
                  <a:moveTo>
                    <a:pt x="534" y="0"/>
                  </a:moveTo>
                  <a:lnTo>
                    <a:pt x="1" y="334"/>
                  </a:lnTo>
                  <a:lnTo>
                    <a:pt x="1" y="967"/>
                  </a:lnTo>
                  <a:lnTo>
                    <a:pt x="534" y="66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3372575" y="1611600"/>
              <a:ext cx="13375" cy="40050"/>
            </a:xfrm>
            <a:custGeom>
              <a:rect b="b" l="l" r="r" t="t"/>
              <a:pathLst>
                <a:path extrusionOk="0" h="1602" w="535">
                  <a:moveTo>
                    <a:pt x="534" y="0"/>
                  </a:moveTo>
                  <a:lnTo>
                    <a:pt x="1" y="301"/>
                  </a:lnTo>
                  <a:lnTo>
                    <a:pt x="1" y="1601"/>
                  </a:lnTo>
                  <a:lnTo>
                    <a:pt x="534" y="126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3393425" y="1583250"/>
              <a:ext cx="13375" cy="55900"/>
            </a:xfrm>
            <a:custGeom>
              <a:rect b="b" l="l" r="r" t="t"/>
              <a:pathLst>
                <a:path extrusionOk="0" h="2236" w="535">
                  <a:moveTo>
                    <a:pt x="534" y="0"/>
                  </a:moveTo>
                  <a:lnTo>
                    <a:pt x="1" y="300"/>
                  </a:lnTo>
                  <a:lnTo>
                    <a:pt x="1" y="2235"/>
                  </a:lnTo>
                  <a:lnTo>
                    <a:pt x="534" y="1935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3414275" y="1554900"/>
              <a:ext cx="14200" cy="72575"/>
            </a:xfrm>
            <a:custGeom>
              <a:rect b="b" l="l" r="r" t="t"/>
              <a:pathLst>
                <a:path extrusionOk="0" h="2903" w="568">
                  <a:moveTo>
                    <a:pt x="568" y="0"/>
                  </a:moveTo>
                  <a:lnTo>
                    <a:pt x="1" y="334"/>
                  </a:lnTo>
                  <a:lnTo>
                    <a:pt x="1" y="2902"/>
                  </a:lnTo>
                  <a:lnTo>
                    <a:pt x="568" y="2569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4328250" y="1008175"/>
              <a:ext cx="66750" cy="87025"/>
            </a:xfrm>
            <a:custGeom>
              <a:rect b="b" l="l" r="r" t="t"/>
              <a:pathLst>
                <a:path extrusionOk="0" h="3481" w="2670">
                  <a:moveTo>
                    <a:pt x="2469" y="220"/>
                  </a:moveTo>
                  <a:cubicBezTo>
                    <a:pt x="2503" y="220"/>
                    <a:pt x="2503" y="220"/>
                    <a:pt x="2503" y="254"/>
                  </a:cubicBezTo>
                  <a:cubicBezTo>
                    <a:pt x="2536" y="287"/>
                    <a:pt x="2536" y="354"/>
                    <a:pt x="2536" y="420"/>
                  </a:cubicBezTo>
                  <a:lnTo>
                    <a:pt x="2536" y="1588"/>
                  </a:lnTo>
                  <a:cubicBezTo>
                    <a:pt x="2536" y="1755"/>
                    <a:pt x="2469" y="1955"/>
                    <a:pt x="2369" y="2055"/>
                  </a:cubicBezTo>
                  <a:lnTo>
                    <a:pt x="268" y="3256"/>
                  </a:lnTo>
                  <a:cubicBezTo>
                    <a:pt x="251" y="3272"/>
                    <a:pt x="234" y="3281"/>
                    <a:pt x="218" y="3281"/>
                  </a:cubicBezTo>
                  <a:cubicBezTo>
                    <a:pt x="201" y="3281"/>
                    <a:pt x="184" y="3272"/>
                    <a:pt x="168" y="3256"/>
                  </a:cubicBezTo>
                  <a:cubicBezTo>
                    <a:pt x="168" y="3189"/>
                    <a:pt x="134" y="3122"/>
                    <a:pt x="134" y="3056"/>
                  </a:cubicBezTo>
                  <a:lnTo>
                    <a:pt x="134" y="1888"/>
                  </a:lnTo>
                  <a:cubicBezTo>
                    <a:pt x="134" y="1721"/>
                    <a:pt x="201" y="1554"/>
                    <a:pt x="335" y="1421"/>
                  </a:cubicBezTo>
                  <a:lnTo>
                    <a:pt x="2403" y="220"/>
                  </a:lnTo>
                  <a:close/>
                  <a:moveTo>
                    <a:pt x="2443" y="0"/>
                  </a:moveTo>
                  <a:cubicBezTo>
                    <a:pt x="2418" y="0"/>
                    <a:pt x="2394" y="8"/>
                    <a:pt x="2369" y="20"/>
                  </a:cubicBezTo>
                  <a:lnTo>
                    <a:pt x="268" y="1221"/>
                  </a:lnTo>
                  <a:cubicBezTo>
                    <a:pt x="101" y="1388"/>
                    <a:pt x="1" y="1621"/>
                    <a:pt x="34" y="1855"/>
                  </a:cubicBezTo>
                  <a:lnTo>
                    <a:pt x="34" y="3022"/>
                  </a:lnTo>
                  <a:cubicBezTo>
                    <a:pt x="34" y="3156"/>
                    <a:pt x="68" y="3289"/>
                    <a:pt x="134" y="3389"/>
                  </a:cubicBezTo>
                  <a:cubicBezTo>
                    <a:pt x="134" y="3423"/>
                    <a:pt x="168" y="3456"/>
                    <a:pt x="201" y="3456"/>
                  </a:cubicBezTo>
                  <a:cubicBezTo>
                    <a:pt x="218" y="3473"/>
                    <a:pt x="243" y="3481"/>
                    <a:pt x="268" y="3481"/>
                  </a:cubicBezTo>
                  <a:cubicBezTo>
                    <a:pt x="293" y="3481"/>
                    <a:pt x="318" y="3473"/>
                    <a:pt x="335" y="3456"/>
                  </a:cubicBezTo>
                  <a:lnTo>
                    <a:pt x="2403" y="2255"/>
                  </a:lnTo>
                  <a:cubicBezTo>
                    <a:pt x="2569" y="2088"/>
                    <a:pt x="2670" y="1888"/>
                    <a:pt x="2636" y="1655"/>
                  </a:cubicBezTo>
                  <a:lnTo>
                    <a:pt x="2636" y="487"/>
                  </a:lnTo>
                  <a:cubicBezTo>
                    <a:pt x="2670" y="320"/>
                    <a:pt x="2636" y="187"/>
                    <a:pt x="2569" y="87"/>
                  </a:cubicBezTo>
                  <a:cubicBezTo>
                    <a:pt x="2527" y="23"/>
                    <a:pt x="2485" y="0"/>
                    <a:pt x="24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4336600" y="1042850"/>
              <a:ext cx="10025" cy="40050"/>
            </a:xfrm>
            <a:custGeom>
              <a:rect b="b" l="l" r="r" t="t"/>
              <a:pathLst>
                <a:path extrusionOk="0" h="1602" w="401">
                  <a:moveTo>
                    <a:pt x="401" y="1"/>
                  </a:moveTo>
                  <a:lnTo>
                    <a:pt x="134" y="167"/>
                  </a:lnTo>
                  <a:cubicBezTo>
                    <a:pt x="34" y="234"/>
                    <a:pt x="1" y="368"/>
                    <a:pt x="1" y="501"/>
                  </a:cubicBezTo>
                  <a:lnTo>
                    <a:pt x="1" y="1535"/>
                  </a:lnTo>
                  <a:cubicBezTo>
                    <a:pt x="1" y="1568"/>
                    <a:pt x="34" y="1602"/>
                    <a:pt x="67" y="1602"/>
                  </a:cubicBezTo>
                  <a:lnTo>
                    <a:pt x="401" y="1402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4349950" y="1035350"/>
              <a:ext cx="10025" cy="40050"/>
            </a:xfrm>
            <a:custGeom>
              <a:rect b="b" l="l" r="r" t="t"/>
              <a:pathLst>
                <a:path extrusionOk="0" h="1602" w="401">
                  <a:moveTo>
                    <a:pt x="401" y="0"/>
                  </a:moveTo>
                  <a:lnTo>
                    <a:pt x="0" y="234"/>
                  </a:lnTo>
                  <a:lnTo>
                    <a:pt x="0" y="1602"/>
                  </a:lnTo>
                  <a:lnTo>
                    <a:pt x="401" y="1368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4364125" y="1027850"/>
              <a:ext cx="9200" cy="40050"/>
            </a:xfrm>
            <a:custGeom>
              <a:rect b="b" l="l" r="r" t="t"/>
              <a:pathLst>
                <a:path extrusionOk="0" h="1602" w="368">
                  <a:moveTo>
                    <a:pt x="367" y="0"/>
                  </a:moveTo>
                  <a:lnTo>
                    <a:pt x="0" y="200"/>
                  </a:lnTo>
                  <a:lnTo>
                    <a:pt x="0" y="1601"/>
                  </a:lnTo>
                  <a:lnTo>
                    <a:pt x="367" y="1368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4377475" y="1020825"/>
              <a:ext cx="9175" cy="39575"/>
            </a:xfrm>
            <a:custGeom>
              <a:rect b="b" l="l" r="r" t="t"/>
              <a:pathLst>
                <a:path extrusionOk="0" h="1583" w="367">
                  <a:moveTo>
                    <a:pt x="329" y="1"/>
                  </a:moveTo>
                  <a:cubicBezTo>
                    <a:pt x="320" y="1"/>
                    <a:pt x="310" y="5"/>
                    <a:pt x="300" y="14"/>
                  </a:cubicBezTo>
                  <a:lnTo>
                    <a:pt x="0" y="181"/>
                  </a:lnTo>
                  <a:lnTo>
                    <a:pt x="0" y="1582"/>
                  </a:lnTo>
                  <a:lnTo>
                    <a:pt x="133" y="1482"/>
                  </a:lnTo>
                  <a:cubicBezTo>
                    <a:pt x="267" y="1382"/>
                    <a:pt x="367" y="1215"/>
                    <a:pt x="367" y="1048"/>
                  </a:cubicBezTo>
                  <a:lnTo>
                    <a:pt x="367" y="48"/>
                  </a:lnTo>
                  <a:cubicBezTo>
                    <a:pt x="367" y="24"/>
                    <a:pt x="350" y="1"/>
                    <a:pt x="3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4394150" y="1018575"/>
              <a:ext cx="5025" cy="29300"/>
            </a:xfrm>
            <a:custGeom>
              <a:rect b="b" l="l" r="r" t="t"/>
              <a:pathLst>
                <a:path extrusionOk="0" h="1172" w="201">
                  <a:moveTo>
                    <a:pt x="110" y="0"/>
                  </a:moveTo>
                  <a:cubicBezTo>
                    <a:pt x="106" y="0"/>
                    <a:pt x="103" y="1"/>
                    <a:pt x="100" y="4"/>
                  </a:cubicBezTo>
                  <a:lnTo>
                    <a:pt x="0" y="71"/>
                  </a:lnTo>
                  <a:lnTo>
                    <a:pt x="0" y="1172"/>
                  </a:lnTo>
                  <a:lnTo>
                    <a:pt x="100" y="1105"/>
                  </a:lnTo>
                  <a:cubicBezTo>
                    <a:pt x="167" y="938"/>
                    <a:pt x="200" y="772"/>
                    <a:pt x="200" y="605"/>
                  </a:cubicBezTo>
                  <a:lnTo>
                    <a:pt x="200" y="371"/>
                  </a:lnTo>
                  <a:cubicBezTo>
                    <a:pt x="200" y="158"/>
                    <a:pt x="145" y="0"/>
                    <a:pt x="1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4249875" y="1062025"/>
              <a:ext cx="50900" cy="65925"/>
            </a:xfrm>
            <a:custGeom>
              <a:rect b="b" l="l" r="r" t="t"/>
              <a:pathLst>
                <a:path extrusionOk="0" h="2637" w="2036">
                  <a:moveTo>
                    <a:pt x="2035" y="1"/>
                  </a:moveTo>
                  <a:lnTo>
                    <a:pt x="0" y="1802"/>
                  </a:lnTo>
                  <a:lnTo>
                    <a:pt x="1101" y="1535"/>
                  </a:lnTo>
                  <a:lnTo>
                    <a:pt x="1401" y="2636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3670300" y="1910350"/>
              <a:ext cx="44225" cy="102175"/>
            </a:xfrm>
            <a:custGeom>
              <a:rect b="b" l="l" r="r" t="t"/>
              <a:pathLst>
                <a:path extrusionOk="0" h="4087" w="1769">
                  <a:moveTo>
                    <a:pt x="1234" y="693"/>
                  </a:moveTo>
                  <a:cubicBezTo>
                    <a:pt x="1301" y="726"/>
                    <a:pt x="1334" y="826"/>
                    <a:pt x="1334" y="1026"/>
                  </a:cubicBezTo>
                  <a:cubicBezTo>
                    <a:pt x="1368" y="1160"/>
                    <a:pt x="1301" y="1327"/>
                    <a:pt x="1234" y="1460"/>
                  </a:cubicBezTo>
                  <a:cubicBezTo>
                    <a:pt x="1168" y="1593"/>
                    <a:pt x="1068" y="1660"/>
                    <a:pt x="934" y="1760"/>
                  </a:cubicBezTo>
                  <a:lnTo>
                    <a:pt x="467" y="2027"/>
                  </a:lnTo>
                  <a:lnTo>
                    <a:pt x="467" y="1060"/>
                  </a:lnTo>
                  <a:lnTo>
                    <a:pt x="934" y="759"/>
                  </a:lnTo>
                  <a:cubicBezTo>
                    <a:pt x="1034" y="693"/>
                    <a:pt x="1134" y="693"/>
                    <a:pt x="1234" y="693"/>
                  </a:cubicBezTo>
                  <a:close/>
                  <a:moveTo>
                    <a:pt x="1346" y="1"/>
                  </a:moveTo>
                  <a:cubicBezTo>
                    <a:pt x="1233" y="1"/>
                    <a:pt x="1096" y="45"/>
                    <a:pt x="934" y="126"/>
                  </a:cubicBezTo>
                  <a:lnTo>
                    <a:pt x="100" y="626"/>
                  </a:lnTo>
                  <a:cubicBezTo>
                    <a:pt x="67" y="659"/>
                    <a:pt x="34" y="693"/>
                    <a:pt x="34" y="726"/>
                  </a:cubicBezTo>
                  <a:cubicBezTo>
                    <a:pt x="0" y="759"/>
                    <a:pt x="0" y="793"/>
                    <a:pt x="0" y="826"/>
                  </a:cubicBezTo>
                  <a:lnTo>
                    <a:pt x="0" y="3995"/>
                  </a:lnTo>
                  <a:cubicBezTo>
                    <a:pt x="0" y="4028"/>
                    <a:pt x="0" y="4062"/>
                    <a:pt x="34" y="4062"/>
                  </a:cubicBezTo>
                  <a:cubicBezTo>
                    <a:pt x="34" y="4078"/>
                    <a:pt x="42" y="4087"/>
                    <a:pt x="54" y="4087"/>
                  </a:cubicBezTo>
                  <a:cubicBezTo>
                    <a:pt x="67" y="4087"/>
                    <a:pt x="84" y="4078"/>
                    <a:pt x="100" y="4062"/>
                  </a:cubicBezTo>
                  <a:lnTo>
                    <a:pt x="367" y="3928"/>
                  </a:lnTo>
                  <a:cubicBezTo>
                    <a:pt x="367" y="3895"/>
                    <a:pt x="400" y="3862"/>
                    <a:pt x="400" y="3862"/>
                  </a:cubicBezTo>
                  <a:cubicBezTo>
                    <a:pt x="434" y="3795"/>
                    <a:pt x="434" y="3762"/>
                    <a:pt x="434" y="3728"/>
                  </a:cubicBezTo>
                  <a:lnTo>
                    <a:pt x="434" y="2661"/>
                  </a:lnTo>
                  <a:lnTo>
                    <a:pt x="934" y="2361"/>
                  </a:lnTo>
                  <a:cubicBezTo>
                    <a:pt x="1201" y="2194"/>
                    <a:pt x="1401" y="1994"/>
                    <a:pt x="1535" y="1727"/>
                  </a:cubicBezTo>
                  <a:cubicBezTo>
                    <a:pt x="1701" y="1427"/>
                    <a:pt x="1768" y="1093"/>
                    <a:pt x="1768" y="759"/>
                  </a:cubicBezTo>
                  <a:cubicBezTo>
                    <a:pt x="1768" y="426"/>
                    <a:pt x="1701" y="192"/>
                    <a:pt x="1535" y="59"/>
                  </a:cubicBezTo>
                  <a:cubicBezTo>
                    <a:pt x="1482" y="19"/>
                    <a:pt x="1419" y="1"/>
                    <a:pt x="134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3714500" y="1883450"/>
              <a:ext cx="54225" cy="102600"/>
            </a:xfrm>
            <a:custGeom>
              <a:rect b="b" l="l" r="r" t="t"/>
              <a:pathLst>
                <a:path extrusionOk="0" h="4104" w="2169">
                  <a:moveTo>
                    <a:pt x="1101" y="868"/>
                  </a:moveTo>
                  <a:lnTo>
                    <a:pt x="1434" y="2069"/>
                  </a:lnTo>
                  <a:lnTo>
                    <a:pt x="734" y="2469"/>
                  </a:lnTo>
                  <a:lnTo>
                    <a:pt x="1101" y="868"/>
                  </a:lnTo>
                  <a:close/>
                  <a:moveTo>
                    <a:pt x="1268" y="1"/>
                  </a:moveTo>
                  <a:lnTo>
                    <a:pt x="901" y="201"/>
                  </a:lnTo>
                  <a:cubicBezTo>
                    <a:pt x="867" y="201"/>
                    <a:pt x="867" y="234"/>
                    <a:pt x="834" y="268"/>
                  </a:cubicBezTo>
                  <a:cubicBezTo>
                    <a:pt x="834" y="334"/>
                    <a:pt x="801" y="368"/>
                    <a:pt x="801" y="434"/>
                  </a:cubicBezTo>
                  <a:lnTo>
                    <a:pt x="0" y="4004"/>
                  </a:lnTo>
                  <a:lnTo>
                    <a:pt x="0" y="4037"/>
                  </a:lnTo>
                  <a:cubicBezTo>
                    <a:pt x="0" y="4037"/>
                    <a:pt x="33" y="4070"/>
                    <a:pt x="33" y="4104"/>
                  </a:cubicBezTo>
                  <a:lnTo>
                    <a:pt x="100" y="4104"/>
                  </a:lnTo>
                  <a:lnTo>
                    <a:pt x="334" y="3970"/>
                  </a:lnTo>
                  <a:cubicBezTo>
                    <a:pt x="367" y="3937"/>
                    <a:pt x="400" y="3904"/>
                    <a:pt x="434" y="3870"/>
                  </a:cubicBezTo>
                  <a:cubicBezTo>
                    <a:pt x="434" y="3837"/>
                    <a:pt x="434" y="3804"/>
                    <a:pt x="467" y="3770"/>
                  </a:cubicBezTo>
                  <a:lnTo>
                    <a:pt x="601" y="3170"/>
                  </a:lnTo>
                  <a:lnTo>
                    <a:pt x="1601" y="2569"/>
                  </a:lnTo>
                  <a:lnTo>
                    <a:pt x="1735" y="3036"/>
                  </a:lnTo>
                  <a:cubicBezTo>
                    <a:pt x="1735" y="3070"/>
                    <a:pt x="1768" y="3103"/>
                    <a:pt x="1768" y="3103"/>
                  </a:cubicBezTo>
                  <a:cubicBezTo>
                    <a:pt x="1785" y="3120"/>
                    <a:pt x="1793" y="3128"/>
                    <a:pt x="1806" y="3128"/>
                  </a:cubicBezTo>
                  <a:cubicBezTo>
                    <a:pt x="1818" y="3128"/>
                    <a:pt x="1835" y="3120"/>
                    <a:pt x="1868" y="3103"/>
                  </a:cubicBezTo>
                  <a:lnTo>
                    <a:pt x="2102" y="2970"/>
                  </a:lnTo>
                  <a:cubicBezTo>
                    <a:pt x="2102" y="2970"/>
                    <a:pt x="2135" y="2936"/>
                    <a:pt x="2135" y="2903"/>
                  </a:cubicBezTo>
                  <a:cubicBezTo>
                    <a:pt x="2168" y="2870"/>
                    <a:pt x="2168" y="2836"/>
                    <a:pt x="2168" y="2803"/>
                  </a:cubicBezTo>
                  <a:cubicBezTo>
                    <a:pt x="2168" y="2769"/>
                    <a:pt x="2168" y="2769"/>
                    <a:pt x="2168" y="2769"/>
                  </a:cubicBezTo>
                  <a:lnTo>
                    <a:pt x="1401" y="101"/>
                  </a:lnTo>
                  <a:cubicBezTo>
                    <a:pt x="1368" y="67"/>
                    <a:pt x="1368" y="34"/>
                    <a:pt x="1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3766200" y="1845100"/>
              <a:ext cx="49225" cy="100725"/>
            </a:xfrm>
            <a:custGeom>
              <a:rect b="b" l="l" r="r" t="t"/>
              <a:pathLst>
                <a:path extrusionOk="0" h="4029" w="1969">
                  <a:moveTo>
                    <a:pt x="1868" y="0"/>
                  </a:moveTo>
                  <a:lnTo>
                    <a:pt x="1635" y="167"/>
                  </a:lnTo>
                  <a:cubicBezTo>
                    <a:pt x="1601" y="167"/>
                    <a:pt x="1568" y="200"/>
                    <a:pt x="1535" y="267"/>
                  </a:cubicBezTo>
                  <a:cubicBezTo>
                    <a:pt x="1501" y="301"/>
                    <a:pt x="1501" y="334"/>
                    <a:pt x="1501" y="367"/>
                  </a:cubicBezTo>
                  <a:lnTo>
                    <a:pt x="1001" y="2035"/>
                  </a:lnTo>
                  <a:lnTo>
                    <a:pt x="467" y="934"/>
                  </a:lnTo>
                  <a:cubicBezTo>
                    <a:pt x="467" y="901"/>
                    <a:pt x="467" y="901"/>
                    <a:pt x="434" y="868"/>
                  </a:cubicBezTo>
                  <a:cubicBezTo>
                    <a:pt x="423" y="857"/>
                    <a:pt x="412" y="853"/>
                    <a:pt x="401" y="853"/>
                  </a:cubicBezTo>
                  <a:cubicBezTo>
                    <a:pt x="378" y="853"/>
                    <a:pt x="356" y="868"/>
                    <a:pt x="334" y="868"/>
                  </a:cubicBezTo>
                  <a:lnTo>
                    <a:pt x="100" y="1034"/>
                  </a:lnTo>
                  <a:cubicBezTo>
                    <a:pt x="67" y="1034"/>
                    <a:pt x="34" y="1068"/>
                    <a:pt x="34" y="1101"/>
                  </a:cubicBezTo>
                  <a:cubicBezTo>
                    <a:pt x="34" y="1134"/>
                    <a:pt x="0" y="1168"/>
                    <a:pt x="0" y="1201"/>
                  </a:cubicBezTo>
                  <a:cubicBezTo>
                    <a:pt x="0" y="1201"/>
                    <a:pt x="0" y="1235"/>
                    <a:pt x="0" y="1235"/>
                  </a:cubicBezTo>
                  <a:lnTo>
                    <a:pt x="767" y="2869"/>
                  </a:lnTo>
                  <a:lnTo>
                    <a:pt x="767" y="3937"/>
                  </a:lnTo>
                  <a:cubicBezTo>
                    <a:pt x="767" y="3970"/>
                    <a:pt x="767" y="4003"/>
                    <a:pt x="801" y="4003"/>
                  </a:cubicBezTo>
                  <a:cubicBezTo>
                    <a:pt x="801" y="4020"/>
                    <a:pt x="809" y="4028"/>
                    <a:pt x="822" y="4028"/>
                  </a:cubicBezTo>
                  <a:cubicBezTo>
                    <a:pt x="834" y="4028"/>
                    <a:pt x="851" y="4020"/>
                    <a:pt x="868" y="4003"/>
                  </a:cubicBezTo>
                  <a:lnTo>
                    <a:pt x="1101" y="3870"/>
                  </a:lnTo>
                  <a:cubicBezTo>
                    <a:pt x="1134" y="3836"/>
                    <a:pt x="1168" y="3836"/>
                    <a:pt x="1168" y="3803"/>
                  </a:cubicBezTo>
                  <a:cubicBezTo>
                    <a:pt x="1168" y="3770"/>
                    <a:pt x="1201" y="3736"/>
                    <a:pt x="1201" y="3703"/>
                  </a:cubicBezTo>
                  <a:lnTo>
                    <a:pt x="1201" y="2636"/>
                  </a:lnTo>
                  <a:lnTo>
                    <a:pt x="1968" y="134"/>
                  </a:lnTo>
                  <a:cubicBezTo>
                    <a:pt x="1968" y="100"/>
                    <a:pt x="1968" y="100"/>
                    <a:pt x="1968" y="67"/>
                  </a:cubicBezTo>
                  <a:cubicBezTo>
                    <a:pt x="1968" y="67"/>
                    <a:pt x="1935" y="34"/>
                    <a:pt x="19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3823725" y="1809450"/>
              <a:ext cx="52575" cy="114675"/>
            </a:xfrm>
            <a:custGeom>
              <a:rect b="b" l="l" r="r" t="t"/>
              <a:pathLst>
                <a:path extrusionOk="0" h="4587" w="2103">
                  <a:moveTo>
                    <a:pt x="2036" y="0"/>
                  </a:moveTo>
                  <a:cubicBezTo>
                    <a:pt x="2027" y="0"/>
                    <a:pt x="2019" y="9"/>
                    <a:pt x="2002" y="25"/>
                  </a:cubicBezTo>
                  <a:lnTo>
                    <a:pt x="1802" y="159"/>
                  </a:lnTo>
                  <a:cubicBezTo>
                    <a:pt x="1735" y="159"/>
                    <a:pt x="1702" y="225"/>
                    <a:pt x="1702" y="259"/>
                  </a:cubicBezTo>
                  <a:lnTo>
                    <a:pt x="1635" y="359"/>
                  </a:lnTo>
                  <a:lnTo>
                    <a:pt x="1035" y="2327"/>
                  </a:lnTo>
                  <a:lnTo>
                    <a:pt x="435" y="1059"/>
                  </a:lnTo>
                  <a:lnTo>
                    <a:pt x="401" y="993"/>
                  </a:lnTo>
                  <a:lnTo>
                    <a:pt x="301" y="993"/>
                  </a:lnTo>
                  <a:lnTo>
                    <a:pt x="101" y="1126"/>
                  </a:lnTo>
                  <a:cubicBezTo>
                    <a:pt x="68" y="1159"/>
                    <a:pt x="34" y="1193"/>
                    <a:pt x="34" y="1193"/>
                  </a:cubicBezTo>
                  <a:cubicBezTo>
                    <a:pt x="1" y="1226"/>
                    <a:pt x="1" y="1293"/>
                    <a:pt x="1" y="1326"/>
                  </a:cubicBezTo>
                  <a:lnTo>
                    <a:pt x="1" y="4495"/>
                  </a:lnTo>
                  <a:cubicBezTo>
                    <a:pt x="1" y="4529"/>
                    <a:pt x="1" y="4529"/>
                    <a:pt x="34" y="4562"/>
                  </a:cubicBezTo>
                  <a:cubicBezTo>
                    <a:pt x="34" y="4579"/>
                    <a:pt x="43" y="4587"/>
                    <a:pt x="55" y="4587"/>
                  </a:cubicBezTo>
                  <a:cubicBezTo>
                    <a:pt x="68" y="4587"/>
                    <a:pt x="84" y="4579"/>
                    <a:pt x="101" y="4562"/>
                  </a:cubicBezTo>
                  <a:lnTo>
                    <a:pt x="334" y="4428"/>
                  </a:lnTo>
                  <a:cubicBezTo>
                    <a:pt x="368" y="4395"/>
                    <a:pt x="401" y="4362"/>
                    <a:pt x="401" y="4362"/>
                  </a:cubicBezTo>
                  <a:cubicBezTo>
                    <a:pt x="401" y="4295"/>
                    <a:pt x="435" y="4262"/>
                    <a:pt x="435" y="4228"/>
                  </a:cubicBezTo>
                  <a:lnTo>
                    <a:pt x="435" y="2327"/>
                  </a:lnTo>
                  <a:lnTo>
                    <a:pt x="835" y="3194"/>
                  </a:lnTo>
                  <a:cubicBezTo>
                    <a:pt x="868" y="3194"/>
                    <a:pt x="868" y="3228"/>
                    <a:pt x="902" y="3228"/>
                  </a:cubicBezTo>
                  <a:cubicBezTo>
                    <a:pt x="902" y="3244"/>
                    <a:pt x="910" y="3253"/>
                    <a:pt x="922" y="3253"/>
                  </a:cubicBezTo>
                  <a:cubicBezTo>
                    <a:pt x="935" y="3253"/>
                    <a:pt x="952" y="3244"/>
                    <a:pt x="968" y="3228"/>
                  </a:cubicBezTo>
                  <a:lnTo>
                    <a:pt x="1135" y="3128"/>
                  </a:lnTo>
                  <a:cubicBezTo>
                    <a:pt x="1168" y="3128"/>
                    <a:pt x="1168" y="3094"/>
                    <a:pt x="1202" y="3061"/>
                  </a:cubicBezTo>
                  <a:cubicBezTo>
                    <a:pt x="1235" y="3027"/>
                    <a:pt x="1235" y="2994"/>
                    <a:pt x="1235" y="2961"/>
                  </a:cubicBezTo>
                  <a:lnTo>
                    <a:pt x="1669" y="1593"/>
                  </a:lnTo>
                  <a:lnTo>
                    <a:pt x="1669" y="3528"/>
                  </a:lnTo>
                  <a:cubicBezTo>
                    <a:pt x="1669" y="3561"/>
                    <a:pt x="1669" y="3595"/>
                    <a:pt x="1702" y="3595"/>
                  </a:cubicBezTo>
                  <a:cubicBezTo>
                    <a:pt x="1702" y="3611"/>
                    <a:pt x="1710" y="3620"/>
                    <a:pt x="1719" y="3620"/>
                  </a:cubicBezTo>
                  <a:cubicBezTo>
                    <a:pt x="1727" y="3620"/>
                    <a:pt x="1735" y="3611"/>
                    <a:pt x="1735" y="3595"/>
                  </a:cubicBezTo>
                  <a:lnTo>
                    <a:pt x="2002" y="3461"/>
                  </a:lnTo>
                  <a:cubicBezTo>
                    <a:pt x="2036" y="3428"/>
                    <a:pt x="2069" y="3394"/>
                    <a:pt x="2069" y="3394"/>
                  </a:cubicBezTo>
                  <a:cubicBezTo>
                    <a:pt x="2069" y="3361"/>
                    <a:pt x="2102" y="3294"/>
                    <a:pt x="2102" y="3261"/>
                  </a:cubicBezTo>
                  <a:lnTo>
                    <a:pt x="2102" y="92"/>
                  </a:lnTo>
                  <a:cubicBezTo>
                    <a:pt x="2102" y="59"/>
                    <a:pt x="2069" y="59"/>
                    <a:pt x="2069" y="25"/>
                  </a:cubicBezTo>
                  <a:cubicBezTo>
                    <a:pt x="2052" y="9"/>
                    <a:pt x="2044" y="0"/>
                    <a:pt x="20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3888775" y="1780050"/>
              <a:ext cx="39225" cy="105925"/>
            </a:xfrm>
            <a:custGeom>
              <a:rect b="b" l="l" r="r" t="t"/>
              <a:pathLst>
                <a:path extrusionOk="0" h="4237" w="1569">
                  <a:moveTo>
                    <a:pt x="1468" y="0"/>
                  </a:moveTo>
                  <a:lnTo>
                    <a:pt x="101" y="801"/>
                  </a:lnTo>
                  <a:cubicBezTo>
                    <a:pt x="67" y="834"/>
                    <a:pt x="34" y="834"/>
                    <a:pt x="34" y="868"/>
                  </a:cubicBezTo>
                  <a:cubicBezTo>
                    <a:pt x="1" y="901"/>
                    <a:pt x="1" y="934"/>
                    <a:pt x="1" y="968"/>
                  </a:cubicBezTo>
                  <a:lnTo>
                    <a:pt x="1" y="4170"/>
                  </a:lnTo>
                  <a:cubicBezTo>
                    <a:pt x="1" y="4170"/>
                    <a:pt x="1" y="4203"/>
                    <a:pt x="34" y="4237"/>
                  </a:cubicBezTo>
                  <a:lnTo>
                    <a:pt x="101" y="4237"/>
                  </a:lnTo>
                  <a:lnTo>
                    <a:pt x="1502" y="3436"/>
                  </a:lnTo>
                  <a:cubicBezTo>
                    <a:pt x="1502" y="3403"/>
                    <a:pt x="1535" y="3370"/>
                    <a:pt x="1535" y="3336"/>
                  </a:cubicBezTo>
                  <a:cubicBezTo>
                    <a:pt x="1569" y="3303"/>
                    <a:pt x="1569" y="3269"/>
                    <a:pt x="1569" y="3236"/>
                  </a:cubicBezTo>
                  <a:lnTo>
                    <a:pt x="1569" y="2903"/>
                  </a:lnTo>
                  <a:cubicBezTo>
                    <a:pt x="1569" y="2869"/>
                    <a:pt x="1569" y="2836"/>
                    <a:pt x="1535" y="2802"/>
                  </a:cubicBezTo>
                  <a:lnTo>
                    <a:pt x="1502" y="2802"/>
                  </a:lnTo>
                  <a:lnTo>
                    <a:pt x="434" y="3436"/>
                  </a:lnTo>
                  <a:lnTo>
                    <a:pt x="434" y="2602"/>
                  </a:lnTo>
                  <a:lnTo>
                    <a:pt x="1402" y="2069"/>
                  </a:lnTo>
                  <a:cubicBezTo>
                    <a:pt x="1435" y="2035"/>
                    <a:pt x="1435" y="2035"/>
                    <a:pt x="1435" y="2002"/>
                  </a:cubicBezTo>
                  <a:cubicBezTo>
                    <a:pt x="1468" y="1969"/>
                    <a:pt x="1468" y="1935"/>
                    <a:pt x="1468" y="1868"/>
                  </a:cubicBezTo>
                  <a:lnTo>
                    <a:pt x="1468" y="1535"/>
                  </a:lnTo>
                  <a:cubicBezTo>
                    <a:pt x="1468" y="1502"/>
                    <a:pt x="1468" y="1468"/>
                    <a:pt x="1435" y="1468"/>
                  </a:cubicBezTo>
                  <a:cubicBezTo>
                    <a:pt x="1435" y="1452"/>
                    <a:pt x="1427" y="1443"/>
                    <a:pt x="1418" y="1443"/>
                  </a:cubicBezTo>
                  <a:cubicBezTo>
                    <a:pt x="1410" y="1443"/>
                    <a:pt x="1402" y="1452"/>
                    <a:pt x="1402" y="1468"/>
                  </a:cubicBezTo>
                  <a:lnTo>
                    <a:pt x="434" y="2002"/>
                  </a:lnTo>
                  <a:lnTo>
                    <a:pt x="434" y="1235"/>
                  </a:lnTo>
                  <a:lnTo>
                    <a:pt x="1468" y="634"/>
                  </a:lnTo>
                  <a:cubicBezTo>
                    <a:pt x="1502" y="601"/>
                    <a:pt x="1502" y="601"/>
                    <a:pt x="1535" y="568"/>
                  </a:cubicBezTo>
                  <a:cubicBezTo>
                    <a:pt x="1535" y="534"/>
                    <a:pt x="1535" y="501"/>
                    <a:pt x="1535" y="467"/>
                  </a:cubicBezTo>
                  <a:lnTo>
                    <a:pt x="1535" y="67"/>
                  </a:lnTo>
                  <a:cubicBezTo>
                    <a:pt x="1535" y="67"/>
                    <a:pt x="1535" y="34"/>
                    <a:pt x="15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3937975" y="1748350"/>
              <a:ext cx="44225" cy="109275"/>
            </a:xfrm>
            <a:custGeom>
              <a:rect b="b" l="l" r="r" t="t"/>
              <a:pathLst>
                <a:path extrusionOk="0" h="4371" w="1769">
                  <a:moveTo>
                    <a:pt x="1702" y="1"/>
                  </a:moveTo>
                  <a:lnTo>
                    <a:pt x="1435" y="168"/>
                  </a:lnTo>
                  <a:cubicBezTo>
                    <a:pt x="1402" y="168"/>
                    <a:pt x="1368" y="201"/>
                    <a:pt x="1368" y="234"/>
                  </a:cubicBezTo>
                  <a:cubicBezTo>
                    <a:pt x="1368" y="268"/>
                    <a:pt x="1335" y="301"/>
                    <a:pt x="1335" y="334"/>
                  </a:cubicBezTo>
                  <a:lnTo>
                    <a:pt x="1335" y="2369"/>
                  </a:lnTo>
                  <a:lnTo>
                    <a:pt x="468" y="835"/>
                  </a:lnTo>
                  <a:lnTo>
                    <a:pt x="401" y="801"/>
                  </a:lnTo>
                  <a:cubicBezTo>
                    <a:pt x="401" y="785"/>
                    <a:pt x="393" y="776"/>
                    <a:pt x="380" y="776"/>
                  </a:cubicBezTo>
                  <a:cubicBezTo>
                    <a:pt x="368" y="776"/>
                    <a:pt x="351" y="785"/>
                    <a:pt x="334" y="801"/>
                  </a:cubicBezTo>
                  <a:lnTo>
                    <a:pt x="101" y="935"/>
                  </a:lnTo>
                  <a:cubicBezTo>
                    <a:pt x="68" y="935"/>
                    <a:pt x="68" y="968"/>
                    <a:pt x="34" y="1002"/>
                  </a:cubicBezTo>
                  <a:cubicBezTo>
                    <a:pt x="34" y="1035"/>
                    <a:pt x="1" y="1068"/>
                    <a:pt x="34" y="1102"/>
                  </a:cubicBezTo>
                  <a:lnTo>
                    <a:pt x="34" y="4271"/>
                  </a:lnTo>
                  <a:cubicBezTo>
                    <a:pt x="1" y="4304"/>
                    <a:pt x="34" y="4337"/>
                    <a:pt x="34" y="4371"/>
                  </a:cubicBezTo>
                  <a:lnTo>
                    <a:pt x="101" y="4371"/>
                  </a:lnTo>
                  <a:lnTo>
                    <a:pt x="368" y="4204"/>
                  </a:lnTo>
                  <a:cubicBezTo>
                    <a:pt x="401" y="4204"/>
                    <a:pt x="401" y="4171"/>
                    <a:pt x="434" y="4137"/>
                  </a:cubicBezTo>
                  <a:cubicBezTo>
                    <a:pt x="434" y="4104"/>
                    <a:pt x="434" y="4070"/>
                    <a:pt x="434" y="4037"/>
                  </a:cubicBezTo>
                  <a:lnTo>
                    <a:pt x="434" y="2002"/>
                  </a:lnTo>
                  <a:lnTo>
                    <a:pt x="1335" y="3537"/>
                  </a:lnTo>
                  <a:cubicBezTo>
                    <a:pt x="1368" y="3537"/>
                    <a:pt x="1368" y="3570"/>
                    <a:pt x="1402" y="3570"/>
                  </a:cubicBezTo>
                  <a:cubicBezTo>
                    <a:pt x="1402" y="3587"/>
                    <a:pt x="1410" y="3595"/>
                    <a:pt x="1423" y="3595"/>
                  </a:cubicBezTo>
                  <a:cubicBezTo>
                    <a:pt x="1435" y="3595"/>
                    <a:pt x="1452" y="3587"/>
                    <a:pt x="1469" y="3570"/>
                  </a:cubicBezTo>
                  <a:lnTo>
                    <a:pt x="1702" y="3437"/>
                  </a:lnTo>
                  <a:cubicBezTo>
                    <a:pt x="1702" y="3437"/>
                    <a:pt x="1735" y="3403"/>
                    <a:pt x="1735" y="3370"/>
                  </a:cubicBezTo>
                  <a:cubicBezTo>
                    <a:pt x="1769" y="3337"/>
                    <a:pt x="1769" y="3303"/>
                    <a:pt x="1769" y="3270"/>
                  </a:cubicBezTo>
                  <a:lnTo>
                    <a:pt x="1769" y="101"/>
                  </a:lnTo>
                  <a:cubicBezTo>
                    <a:pt x="1769" y="68"/>
                    <a:pt x="1769" y="34"/>
                    <a:pt x="17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3990525" y="1718350"/>
              <a:ext cx="44225" cy="99050"/>
            </a:xfrm>
            <a:custGeom>
              <a:rect b="b" l="l" r="r" t="t"/>
              <a:pathLst>
                <a:path extrusionOk="0" h="3962" w="1769">
                  <a:moveTo>
                    <a:pt x="1668" y="0"/>
                  </a:moveTo>
                  <a:lnTo>
                    <a:pt x="100" y="901"/>
                  </a:lnTo>
                  <a:cubicBezTo>
                    <a:pt x="67" y="934"/>
                    <a:pt x="34" y="934"/>
                    <a:pt x="34" y="967"/>
                  </a:cubicBezTo>
                  <a:cubicBezTo>
                    <a:pt x="34" y="1001"/>
                    <a:pt x="0" y="1067"/>
                    <a:pt x="0" y="1101"/>
                  </a:cubicBezTo>
                  <a:lnTo>
                    <a:pt x="0" y="1434"/>
                  </a:lnTo>
                  <a:cubicBezTo>
                    <a:pt x="0" y="1468"/>
                    <a:pt x="0" y="1501"/>
                    <a:pt x="34" y="1501"/>
                  </a:cubicBezTo>
                  <a:cubicBezTo>
                    <a:pt x="50" y="1518"/>
                    <a:pt x="59" y="1526"/>
                    <a:pt x="67" y="1526"/>
                  </a:cubicBezTo>
                  <a:cubicBezTo>
                    <a:pt x="75" y="1526"/>
                    <a:pt x="84" y="1518"/>
                    <a:pt x="100" y="1501"/>
                  </a:cubicBezTo>
                  <a:lnTo>
                    <a:pt x="667" y="1168"/>
                  </a:lnTo>
                  <a:lnTo>
                    <a:pt x="667" y="3869"/>
                  </a:lnTo>
                  <a:cubicBezTo>
                    <a:pt x="667" y="3903"/>
                    <a:pt x="667" y="3936"/>
                    <a:pt x="701" y="3936"/>
                  </a:cubicBezTo>
                  <a:cubicBezTo>
                    <a:pt x="701" y="3953"/>
                    <a:pt x="709" y="3961"/>
                    <a:pt x="722" y="3961"/>
                  </a:cubicBezTo>
                  <a:cubicBezTo>
                    <a:pt x="734" y="3961"/>
                    <a:pt x="751" y="3953"/>
                    <a:pt x="768" y="3936"/>
                  </a:cubicBezTo>
                  <a:lnTo>
                    <a:pt x="1001" y="3803"/>
                  </a:lnTo>
                  <a:cubicBezTo>
                    <a:pt x="1034" y="3803"/>
                    <a:pt x="1068" y="3769"/>
                    <a:pt x="1068" y="3736"/>
                  </a:cubicBezTo>
                  <a:cubicBezTo>
                    <a:pt x="1101" y="3703"/>
                    <a:pt x="1101" y="3669"/>
                    <a:pt x="1101" y="3636"/>
                  </a:cubicBezTo>
                  <a:lnTo>
                    <a:pt x="1101" y="934"/>
                  </a:lnTo>
                  <a:lnTo>
                    <a:pt x="1668" y="600"/>
                  </a:lnTo>
                  <a:cubicBezTo>
                    <a:pt x="1702" y="567"/>
                    <a:pt x="1735" y="567"/>
                    <a:pt x="1735" y="534"/>
                  </a:cubicBezTo>
                  <a:cubicBezTo>
                    <a:pt x="1735" y="500"/>
                    <a:pt x="1768" y="467"/>
                    <a:pt x="1768" y="434"/>
                  </a:cubicBezTo>
                  <a:lnTo>
                    <a:pt x="1768" y="67"/>
                  </a:lnTo>
                  <a:cubicBezTo>
                    <a:pt x="1768" y="67"/>
                    <a:pt x="1768" y="33"/>
                    <a:pt x="17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4038900" y="1697150"/>
              <a:ext cx="45875" cy="94600"/>
            </a:xfrm>
            <a:custGeom>
              <a:rect b="b" l="l" r="r" t="t"/>
              <a:pathLst>
                <a:path extrusionOk="0" h="3784" w="1835">
                  <a:moveTo>
                    <a:pt x="1367" y="0"/>
                  </a:moveTo>
                  <a:cubicBezTo>
                    <a:pt x="1343" y="0"/>
                    <a:pt x="1321" y="4"/>
                    <a:pt x="1301" y="14"/>
                  </a:cubicBezTo>
                  <a:cubicBezTo>
                    <a:pt x="1168" y="14"/>
                    <a:pt x="1034" y="47"/>
                    <a:pt x="901" y="114"/>
                  </a:cubicBezTo>
                  <a:cubicBezTo>
                    <a:pt x="767" y="181"/>
                    <a:pt x="667" y="281"/>
                    <a:pt x="567" y="381"/>
                  </a:cubicBezTo>
                  <a:cubicBezTo>
                    <a:pt x="467" y="481"/>
                    <a:pt x="367" y="615"/>
                    <a:pt x="300" y="748"/>
                  </a:cubicBezTo>
                  <a:cubicBezTo>
                    <a:pt x="234" y="881"/>
                    <a:pt x="167" y="1015"/>
                    <a:pt x="100" y="1182"/>
                  </a:cubicBezTo>
                  <a:cubicBezTo>
                    <a:pt x="67" y="1315"/>
                    <a:pt x="67" y="1448"/>
                    <a:pt x="67" y="1615"/>
                  </a:cubicBezTo>
                  <a:cubicBezTo>
                    <a:pt x="67" y="1715"/>
                    <a:pt x="67" y="1849"/>
                    <a:pt x="100" y="1982"/>
                  </a:cubicBezTo>
                  <a:cubicBezTo>
                    <a:pt x="100" y="2049"/>
                    <a:pt x="167" y="2116"/>
                    <a:pt x="200" y="2182"/>
                  </a:cubicBezTo>
                  <a:cubicBezTo>
                    <a:pt x="267" y="2216"/>
                    <a:pt x="334" y="2249"/>
                    <a:pt x="400" y="2249"/>
                  </a:cubicBezTo>
                  <a:cubicBezTo>
                    <a:pt x="450" y="2266"/>
                    <a:pt x="500" y="2274"/>
                    <a:pt x="550" y="2274"/>
                  </a:cubicBezTo>
                  <a:cubicBezTo>
                    <a:pt x="600" y="2274"/>
                    <a:pt x="651" y="2266"/>
                    <a:pt x="701" y="2249"/>
                  </a:cubicBezTo>
                  <a:cubicBezTo>
                    <a:pt x="801" y="2249"/>
                    <a:pt x="901" y="2216"/>
                    <a:pt x="1001" y="2182"/>
                  </a:cubicBezTo>
                  <a:cubicBezTo>
                    <a:pt x="1067" y="2182"/>
                    <a:pt x="1134" y="2149"/>
                    <a:pt x="1234" y="2149"/>
                  </a:cubicBezTo>
                  <a:cubicBezTo>
                    <a:pt x="1268" y="2149"/>
                    <a:pt x="1334" y="2182"/>
                    <a:pt x="1368" y="2182"/>
                  </a:cubicBezTo>
                  <a:cubicBezTo>
                    <a:pt x="1401" y="2249"/>
                    <a:pt x="1401" y="2282"/>
                    <a:pt x="1401" y="2349"/>
                  </a:cubicBezTo>
                  <a:cubicBezTo>
                    <a:pt x="1401" y="2416"/>
                    <a:pt x="1401" y="2483"/>
                    <a:pt x="1368" y="2549"/>
                  </a:cubicBezTo>
                  <a:cubicBezTo>
                    <a:pt x="1334" y="2616"/>
                    <a:pt x="1301" y="2683"/>
                    <a:pt x="1234" y="2749"/>
                  </a:cubicBezTo>
                  <a:cubicBezTo>
                    <a:pt x="1201" y="2816"/>
                    <a:pt x="1168" y="2883"/>
                    <a:pt x="1101" y="2916"/>
                  </a:cubicBezTo>
                  <a:cubicBezTo>
                    <a:pt x="1034" y="2950"/>
                    <a:pt x="967" y="3016"/>
                    <a:pt x="901" y="3050"/>
                  </a:cubicBezTo>
                  <a:cubicBezTo>
                    <a:pt x="834" y="3083"/>
                    <a:pt x="767" y="3116"/>
                    <a:pt x="701" y="3116"/>
                  </a:cubicBezTo>
                  <a:cubicBezTo>
                    <a:pt x="684" y="3133"/>
                    <a:pt x="659" y="3141"/>
                    <a:pt x="634" y="3141"/>
                  </a:cubicBezTo>
                  <a:cubicBezTo>
                    <a:pt x="609" y="3141"/>
                    <a:pt x="584" y="3133"/>
                    <a:pt x="567" y="3116"/>
                  </a:cubicBezTo>
                  <a:cubicBezTo>
                    <a:pt x="534" y="3116"/>
                    <a:pt x="500" y="3116"/>
                    <a:pt x="500" y="3083"/>
                  </a:cubicBezTo>
                  <a:cubicBezTo>
                    <a:pt x="467" y="3050"/>
                    <a:pt x="434" y="3016"/>
                    <a:pt x="434" y="2983"/>
                  </a:cubicBezTo>
                  <a:cubicBezTo>
                    <a:pt x="434" y="2950"/>
                    <a:pt x="400" y="2916"/>
                    <a:pt x="400" y="2916"/>
                  </a:cubicBezTo>
                  <a:cubicBezTo>
                    <a:pt x="367" y="2916"/>
                    <a:pt x="334" y="2916"/>
                    <a:pt x="300" y="2950"/>
                  </a:cubicBezTo>
                  <a:lnTo>
                    <a:pt x="100" y="3050"/>
                  </a:lnTo>
                  <a:cubicBezTo>
                    <a:pt x="67" y="3083"/>
                    <a:pt x="67" y="3116"/>
                    <a:pt x="33" y="3116"/>
                  </a:cubicBezTo>
                  <a:cubicBezTo>
                    <a:pt x="33" y="3150"/>
                    <a:pt x="0" y="3183"/>
                    <a:pt x="0" y="3250"/>
                  </a:cubicBezTo>
                  <a:cubicBezTo>
                    <a:pt x="0" y="3350"/>
                    <a:pt x="33" y="3483"/>
                    <a:pt x="100" y="3583"/>
                  </a:cubicBezTo>
                  <a:cubicBezTo>
                    <a:pt x="133" y="3650"/>
                    <a:pt x="200" y="3717"/>
                    <a:pt x="300" y="3783"/>
                  </a:cubicBezTo>
                  <a:lnTo>
                    <a:pt x="600" y="3783"/>
                  </a:lnTo>
                  <a:cubicBezTo>
                    <a:pt x="701" y="3750"/>
                    <a:pt x="834" y="3717"/>
                    <a:pt x="934" y="3650"/>
                  </a:cubicBezTo>
                  <a:cubicBezTo>
                    <a:pt x="1067" y="3550"/>
                    <a:pt x="1201" y="3450"/>
                    <a:pt x="1301" y="3350"/>
                  </a:cubicBezTo>
                  <a:cubicBezTo>
                    <a:pt x="1434" y="3216"/>
                    <a:pt x="1534" y="3083"/>
                    <a:pt x="1601" y="2950"/>
                  </a:cubicBezTo>
                  <a:cubicBezTo>
                    <a:pt x="1668" y="2816"/>
                    <a:pt x="1735" y="2683"/>
                    <a:pt x="1801" y="2549"/>
                  </a:cubicBezTo>
                  <a:cubicBezTo>
                    <a:pt x="1835" y="2382"/>
                    <a:pt x="1835" y="2249"/>
                    <a:pt x="1835" y="2082"/>
                  </a:cubicBezTo>
                  <a:cubicBezTo>
                    <a:pt x="1835" y="1982"/>
                    <a:pt x="1835" y="1849"/>
                    <a:pt x="1801" y="1749"/>
                  </a:cubicBezTo>
                  <a:cubicBezTo>
                    <a:pt x="1768" y="1682"/>
                    <a:pt x="1735" y="1615"/>
                    <a:pt x="1668" y="1549"/>
                  </a:cubicBezTo>
                  <a:cubicBezTo>
                    <a:pt x="1601" y="1515"/>
                    <a:pt x="1534" y="1482"/>
                    <a:pt x="1434" y="1482"/>
                  </a:cubicBezTo>
                  <a:cubicBezTo>
                    <a:pt x="1334" y="1482"/>
                    <a:pt x="1234" y="1482"/>
                    <a:pt x="1134" y="1515"/>
                  </a:cubicBezTo>
                  <a:lnTo>
                    <a:pt x="834" y="1582"/>
                  </a:lnTo>
                  <a:lnTo>
                    <a:pt x="634" y="1582"/>
                  </a:lnTo>
                  <a:cubicBezTo>
                    <a:pt x="600" y="1582"/>
                    <a:pt x="567" y="1549"/>
                    <a:pt x="534" y="1515"/>
                  </a:cubicBezTo>
                  <a:cubicBezTo>
                    <a:pt x="500" y="1482"/>
                    <a:pt x="500" y="1415"/>
                    <a:pt x="500" y="1348"/>
                  </a:cubicBezTo>
                  <a:cubicBezTo>
                    <a:pt x="500" y="1282"/>
                    <a:pt x="500" y="1215"/>
                    <a:pt x="534" y="1182"/>
                  </a:cubicBezTo>
                  <a:cubicBezTo>
                    <a:pt x="567" y="1115"/>
                    <a:pt x="600" y="1048"/>
                    <a:pt x="634" y="981"/>
                  </a:cubicBezTo>
                  <a:cubicBezTo>
                    <a:pt x="667" y="948"/>
                    <a:pt x="701" y="881"/>
                    <a:pt x="767" y="848"/>
                  </a:cubicBezTo>
                  <a:cubicBezTo>
                    <a:pt x="801" y="781"/>
                    <a:pt x="867" y="748"/>
                    <a:pt x="901" y="715"/>
                  </a:cubicBezTo>
                  <a:cubicBezTo>
                    <a:pt x="974" y="666"/>
                    <a:pt x="1047" y="635"/>
                    <a:pt x="1120" y="635"/>
                  </a:cubicBezTo>
                  <a:cubicBezTo>
                    <a:pt x="1147" y="635"/>
                    <a:pt x="1174" y="639"/>
                    <a:pt x="1201" y="648"/>
                  </a:cubicBezTo>
                  <a:cubicBezTo>
                    <a:pt x="1268" y="681"/>
                    <a:pt x="1301" y="715"/>
                    <a:pt x="1334" y="781"/>
                  </a:cubicBezTo>
                  <a:cubicBezTo>
                    <a:pt x="1368" y="815"/>
                    <a:pt x="1368" y="815"/>
                    <a:pt x="1401" y="848"/>
                  </a:cubicBezTo>
                  <a:lnTo>
                    <a:pt x="1468" y="848"/>
                  </a:lnTo>
                  <a:lnTo>
                    <a:pt x="1701" y="715"/>
                  </a:lnTo>
                  <a:cubicBezTo>
                    <a:pt x="1735" y="681"/>
                    <a:pt x="1735" y="681"/>
                    <a:pt x="1768" y="648"/>
                  </a:cubicBezTo>
                  <a:cubicBezTo>
                    <a:pt x="1768" y="615"/>
                    <a:pt x="1801" y="548"/>
                    <a:pt x="1768" y="514"/>
                  </a:cubicBezTo>
                  <a:cubicBezTo>
                    <a:pt x="1768" y="448"/>
                    <a:pt x="1768" y="348"/>
                    <a:pt x="1735" y="248"/>
                  </a:cubicBezTo>
                  <a:cubicBezTo>
                    <a:pt x="1701" y="181"/>
                    <a:pt x="1635" y="114"/>
                    <a:pt x="1568" y="47"/>
                  </a:cubicBezTo>
                  <a:cubicBezTo>
                    <a:pt x="1497" y="24"/>
                    <a:pt x="1426" y="0"/>
                    <a:pt x="1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3345900" y="1766700"/>
              <a:ext cx="17525" cy="41725"/>
            </a:xfrm>
            <a:custGeom>
              <a:rect b="b" l="l" r="r" t="t"/>
              <a:pathLst>
                <a:path extrusionOk="0" h="1669" w="701">
                  <a:moveTo>
                    <a:pt x="667" y="1"/>
                  </a:moveTo>
                  <a:lnTo>
                    <a:pt x="34" y="1035"/>
                  </a:lnTo>
                  <a:cubicBezTo>
                    <a:pt x="34" y="1035"/>
                    <a:pt x="0" y="1068"/>
                    <a:pt x="0" y="1102"/>
                  </a:cubicBezTo>
                  <a:cubicBezTo>
                    <a:pt x="0" y="1135"/>
                    <a:pt x="0" y="1168"/>
                    <a:pt x="0" y="1168"/>
                  </a:cubicBezTo>
                  <a:lnTo>
                    <a:pt x="0" y="1302"/>
                  </a:lnTo>
                  <a:cubicBezTo>
                    <a:pt x="0" y="1302"/>
                    <a:pt x="0" y="1335"/>
                    <a:pt x="0" y="1335"/>
                  </a:cubicBezTo>
                  <a:cubicBezTo>
                    <a:pt x="0" y="1368"/>
                    <a:pt x="34" y="1368"/>
                    <a:pt x="34" y="1368"/>
                  </a:cubicBezTo>
                  <a:lnTo>
                    <a:pt x="667" y="1669"/>
                  </a:lnTo>
                  <a:cubicBezTo>
                    <a:pt x="667" y="1669"/>
                    <a:pt x="701" y="1635"/>
                    <a:pt x="701" y="1635"/>
                  </a:cubicBezTo>
                  <a:cubicBezTo>
                    <a:pt x="701" y="1602"/>
                    <a:pt x="701" y="1602"/>
                    <a:pt x="701" y="1569"/>
                  </a:cubicBezTo>
                  <a:lnTo>
                    <a:pt x="701" y="1435"/>
                  </a:lnTo>
                  <a:cubicBezTo>
                    <a:pt x="701" y="1435"/>
                    <a:pt x="701" y="1402"/>
                    <a:pt x="667" y="1368"/>
                  </a:cubicBezTo>
                  <a:lnTo>
                    <a:pt x="634" y="1368"/>
                  </a:lnTo>
                  <a:lnTo>
                    <a:pt x="134" y="1135"/>
                  </a:lnTo>
                  <a:lnTo>
                    <a:pt x="634" y="301"/>
                  </a:lnTo>
                  <a:cubicBezTo>
                    <a:pt x="634" y="301"/>
                    <a:pt x="667" y="268"/>
                    <a:pt x="667" y="234"/>
                  </a:cubicBezTo>
                  <a:cubicBezTo>
                    <a:pt x="701" y="201"/>
                    <a:pt x="701" y="168"/>
                    <a:pt x="701" y="168"/>
                  </a:cubicBezTo>
                  <a:lnTo>
                    <a:pt x="701" y="67"/>
                  </a:lnTo>
                  <a:cubicBezTo>
                    <a:pt x="701" y="34"/>
                    <a:pt x="701" y="34"/>
                    <a:pt x="7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3384250" y="1741325"/>
              <a:ext cx="24225" cy="59600"/>
            </a:xfrm>
            <a:custGeom>
              <a:rect b="b" l="l" r="r" t="t"/>
              <a:pathLst>
                <a:path extrusionOk="0" h="2384" w="969">
                  <a:moveTo>
                    <a:pt x="668" y="282"/>
                  </a:moveTo>
                  <a:cubicBezTo>
                    <a:pt x="735" y="315"/>
                    <a:pt x="768" y="382"/>
                    <a:pt x="768" y="515"/>
                  </a:cubicBezTo>
                  <a:cubicBezTo>
                    <a:pt x="768" y="615"/>
                    <a:pt x="735" y="749"/>
                    <a:pt x="668" y="816"/>
                  </a:cubicBezTo>
                  <a:cubicBezTo>
                    <a:pt x="634" y="916"/>
                    <a:pt x="568" y="982"/>
                    <a:pt x="468" y="1049"/>
                  </a:cubicBezTo>
                  <a:lnTo>
                    <a:pt x="167" y="1216"/>
                  </a:lnTo>
                  <a:lnTo>
                    <a:pt x="167" y="515"/>
                  </a:lnTo>
                  <a:lnTo>
                    <a:pt x="468" y="349"/>
                  </a:lnTo>
                  <a:cubicBezTo>
                    <a:pt x="568" y="282"/>
                    <a:pt x="634" y="282"/>
                    <a:pt x="668" y="282"/>
                  </a:cubicBezTo>
                  <a:close/>
                  <a:moveTo>
                    <a:pt x="710" y="0"/>
                  </a:moveTo>
                  <a:cubicBezTo>
                    <a:pt x="694" y="0"/>
                    <a:pt x="679" y="4"/>
                    <a:pt x="668" y="15"/>
                  </a:cubicBezTo>
                  <a:cubicBezTo>
                    <a:pt x="601" y="15"/>
                    <a:pt x="534" y="48"/>
                    <a:pt x="501" y="82"/>
                  </a:cubicBezTo>
                  <a:lnTo>
                    <a:pt x="34" y="349"/>
                  </a:lnTo>
                  <a:cubicBezTo>
                    <a:pt x="34" y="349"/>
                    <a:pt x="1" y="349"/>
                    <a:pt x="1" y="382"/>
                  </a:cubicBezTo>
                  <a:cubicBezTo>
                    <a:pt x="1" y="382"/>
                    <a:pt x="1" y="415"/>
                    <a:pt x="1" y="449"/>
                  </a:cubicBezTo>
                  <a:lnTo>
                    <a:pt x="1" y="2317"/>
                  </a:lnTo>
                  <a:cubicBezTo>
                    <a:pt x="1" y="2350"/>
                    <a:pt x="1" y="2350"/>
                    <a:pt x="1" y="2383"/>
                  </a:cubicBezTo>
                  <a:lnTo>
                    <a:pt x="34" y="2383"/>
                  </a:lnTo>
                  <a:lnTo>
                    <a:pt x="134" y="2317"/>
                  </a:lnTo>
                  <a:cubicBezTo>
                    <a:pt x="134" y="2317"/>
                    <a:pt x="167" y="2283"/>
                    <a:pt x="167" y="2283"/>
                  </a:cubicBezTo>
                  <a:cubicBezTo>
                    <a:pt x="167" y="2250"/>
                    <a:pt x="167" y="2250"/>
                    <a:pt x="167" y="2217"/>
                  </a:cubicBezTo>
                  <a:lnTo>
                    <a:pt x="167" y="1483"/>
                  </a:lnTo>
                  <a:lnTo>
                    <a:pt x="501" y="1283"/>
                  </a:lnTo>
                  <a:lnTo>
                    <a:pt x="768" y="1883"/>
                  </a:lnTo>
                  <a:lnTo>
                    <a:pt x="801" y="1916"/>
                  </a:lnTo>
                  <a:lnTo>
                    <a:pt x="835" y="1916"/>
                  </a:lnTo>
                  <a:lnTo>
                    <a:pt x="935" y="1850"/>
                  </a:lnTo>
                  <a:cubicBezTo>
                    <a:pt x="935" y="1850"/>
                    <a:pt x="935" y="1850"/>
                    <a:pt x="935" y="1816"/>
                  </a:cubicBezTo>
                  <a:cubicBezTo>
                    <a:pt x="968" y="1816"/>
                    <a:pt x="968" y="1783"/>
                    <a:pt x="935" y="1783"/>
                  </a:cubicBezTo>
                  <a:cubicBezTo>
                    <a:pt x="968" y="1750"/>
                    <a:pt x="968" y="1750"/>
                    <a:pt x="935" y="1750"/>
                  </a:cubicBezTo>
                  <a:lnTo>
                    <a:pt x="668" y="1149"/>
                  </a:lnTo>
                  <a:cubicBezTo>
                    <a:pt x="735" y="1049"/>
                    <a:pt x="801" y="949"/>
                    <a:pt x="868" y="816"/>
                  </a:cubicBezTo>
                  <a:cubicBezTo>
                    <a:pt x="901" y="682"/>
                    <a:pt x="935" y="549"/>
                    <a:pt x="935" y="415"/>
                  </a:cubicBezTo>
                  <a:cubicBezTo>
                    <a:pt x="935" y="315"/>
                    <a:pt x="935" y="249"/>
                    <a:pt x="901" y="148"/>
                  </a:cubicBezTo>
                  <a:cubicBezTo>
                    <a:pt x="868" y="115"/>
                    <a:pt x="835" y="48"/>
                    <a:pt x="801" y="15"/>
                  </a:cubicBezTo>
                  <a:cubicBezTo>
                    <a:pt x="779" y="15"/>
                    <a:pt x="742" y="0"/>
                    <a:pt x="7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3415100" y="1721050"/>
              <a:ext cx="20875" cy="61525"/>
            </a:xfrm>
            <a:custGeom>
              <a:rect b="b" l="l" r="r" t="t"/>
              <a:pathLst>
                <a:path extrusionOk="0" h="2461" w="835">
                  <a:moveTo>
                    <a:pt x="806" y="0"/>
                  </a:moveTo>
                  <a:cubicBezTo>
                    <a:pt x="801" y="0"/>
                    <a:pt x="801" y="9"/>
                    <a:pt x="801" y="25"/>
                  </a:cubicBezTo>
                  <a:lnTo>
                    <a:pt x="34" y="426"/>
                  </a:lnTo>
                  <a:cubicBezTo>
                    <a:pt x="34" y="426"/>
                    <a:pt x="1" y="459"/>
                    <a:pt x="1" y="459"/>
                  </a:cubicBezTo>
                  <a:cubicBezTo>
                    <a:pt x="1" y="492"/>
                    <a:pt x="1" y="526"/>
                    <a:pt x="1" y="526"/>
                  </a:cubicBezTo>
                  <a:lnTo>
                    <a:pt x="1" y="2427"/>
                  </a:lnTo>
                  <a:cubicBezTo>
                    <a:pt x="1" y="2427"/>
                    <a:pt x="1" y="2461"/>
                    <a:pt x="1" y="2461"/>
                  </a:cubicBezTo>
                  <a:lnTo>
                    <a:pt x="34" y="2461"/>
                  </a:lnTo>
                  <a:lnTo>
                    <a:pt x="801" y="2027"/>
                  </a:lnTo>
                  <a:cubicBezTo>
                    <a:pt x="801" y="2027"/>
                    <a:pt x="835" y="1994"/>
                    <a:pt x="835" y="1994"/>
                  </a:cubicBezTo>
                  <a:cubicBezTo>
                    <a:pt x="835" y="1960"/>
                    <a:pt x="835" y="1927"/>
                    <a:pt x="835" y="1927"/>
                  </a:cubicBezTo>
                  <a:lnTo>
                    <a:pt x="835" y="1827"/>
                  </a:lnTo>
                  <a:cubicBezTo>
                    <a:pt x="835" y="1793"/>
                    <a:pt x="835" y="1793"/>
                    <a:pt x="835" y="1760"/>
                  </a:cubicBezTo>
                  <a:lnTo>
                    <a:pt x="801" y="1760"/>
                  </a:lnTo>
                  <a:lnTo>
                    <a:pt x="168" y="2160"/>
                  </a:lnTo>
                  <a:lnTo>
                    <a:pt x="168" y="1493"/>
                  </a:lnTo>
                  <a:lnTo>
                    <a:pt x="735" y="1160"/>
                  </a:lnTo>
                  <a:cubicBezTo>
                    <a:pt x="768" y="1160"/>
                    <a:pt x="768" y="1160"/>
                    <a:pt x="768" y="1126"/>
                  </a:cubicBezTo>
                  <a:cubicBezTo>
                    <a:pt x="768" y="1093"/>
                    <a:pt x="768" y="1093"/>
                    <a:pt x="768" y="1060"/>
                  </a:cubicBezTo>
                  <a:lnTo>
                    <a:pt x="768" y="959"/>
                  </a:lnTo>
                  <a:cubicBezTo>
                    <a:pt x="801" y="959"/>
                    <a:pt x="801" y="926"/>
                    <a:pt x="768" y="926"/>
                  </a:cubicBezTo>
                  <a:cubicBezTo>
                    <a:pt x="768" y="909"/>
                    <a:pt x="768" y="901"/>
                    <a:pt x="764" y="901"/>
                  </a:cubicBezTo>
                  <a:cubicBezTo>
                    <a:pt x="760" y="901"/>
                    <a:pt x="751" y="909"/>
                    <a:pt x="735" y="926"/>
                  </a:cubicBezTo>
                  <a:lnTo>
                    <a:pt x="168" y="1260"/>
                  </a:lnTo>
                  <a:lnTo>
                    <a:pt x="168" y="626"/>
                  </a:lnTo>
                  <a:lnTo>
                    <a:pt x="801" y="292"/>
                  </a:lnTo>
                  <a:cubicBezTo>
                    <a:pt x="801" y="259"/>
                    <a:pt x="801" y="259"/>
                    <a:pt x="835" y="226"/>
                  </a:cubicBezTo>
                  <a:cubicBezTo>
                    <a:pt x="835" y="226"/>
                    <a:pt x="835" y="192"/>
                    <a:pt x="835" y="159"/>
                  </a:cubicBezTo>
                  <a:lnTo>
                    <a:pt x="835" y="59"/>
                  </a:lnTo>
                  <a:cubicBezTo>
                    <a:pt x="835" y="59"/>
                    <a:pt x="835" y="25"/>
                    <a:pt x="835" y="25"/>
                  </a:cubicBezTo>
                  <a:cubicBezTo>
                    <a:pt x="818" y="9"/>
                    <a:pt x="810" y="0"/>
                    <a:pt x="80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3440950" y="1704150"/>
              <a:ext cx="23375" cy="58400"/>
            </a:xfrm>
            <a:custGeom>
              <a:rect b="b" l="l" r="r" t="t"/>
              <a:pathLst>
                <a:path extrusionOk="0" h="2336" w="935">
                  <a:moveTo>
                    <a:pt x="902" y="1"/>
                  </a:moveTo>
                  <a:lnTo>
                    <a:pt x="34" y="501"/>
                  </a:lnTo>
                  <a:cubicBezTo>
                    <a:pt x="34" y="535"/>
                    <a:pt x="1" y="535"/>
                    <a:pt x="1" y="568"/>
                  </a:cubicBezTo>
                  <a:cubicBezTo>
                    <a:pt x="1" y="568"/>
                    <a:pt x="1" y="601"/>
                    <a:pt x="1" y="635"/>
                  </a:cubicBezTo>
                  <a:lnTo>
                    <a:pt x="1" y="735"/>
                  </a:lnTo>
                  <a:cubicBezTo>
                    <a:pt x="1" y="735"/>
                    <a:pt x="1" y="768"/>
                    <a:pt x="1" y="768"/>
                  </a:cubicBezTo>
                  <a:lnTo>
                    <a:pt x="34" y="768"/>
                  </a:lnTo>
                  <a:lnTo>
                    <a:pt x="401" y="568"/>
                  </a:lnTo>
                  <a:lnTo>
                    <a:pt x="401" y="2269"/>
                  </a:lnTo>
                  <a:cubicBezTo>
                    <a:pt x="401" y="2269"/>
                    <a:pt x="401" y="2303"/>
                    <a:pt x="401" y="2336"/>
                  </a:cubicBezTo>
                  <a:lnTo>
                    <a:pt x="435" y="2336"/>
                  </a:lnTo>
                  <a:lnTo>
                    <a:pt x="501" y="2269"/>
                  </a:lnTo>
                  <a:cubicBezTo>
                    <a:pt x="535" y="2269"/>
                    <a:pt x="535" y="2236"/>
                    <a:pt x="535" y="2236"/>
                  </a:cubicBezTo>
                  <a:cubicBezTo>
                    <a:pt x="568" y="2203"/>
                    <a:pt x="568" y="2203"/>
                    <a:pt x="535" y="2169"/>
                  </a:cubicBezTo>
                  <a:lnTo>
                    <a:pt x="535" y="468"/>
                  </a:lnTo>
                  <a:lnTo>
                    <a:pt x="902" y="268"/>
                  </a:lnTo>
                  <a:cubicBezTo>
                    <a:pt x="902" y="234"/>
                    <a:pt x="935" y="234"/>
                    <a:pt x="935" y="234"/>
                  </a:cubicBezTo>
                  <a:cubicBezTo>
                    <a:pt x="935" y="201"/>
                    <a:pt x="935" y="168"/>
                    <a:pt x="935" y="168"/>
                  </a:cubicBezTo>
                  <a:lnTo>
                    <a:pt x="935" y="68"/>
                  </a:lnTo>
                  <a:cubicBezTo>
                    <a:pt x="935" y="34"/>
                    <a:pt x="935" y="34"/>
                    <a:pt x="9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3469325" y="1686850"/>
              <a:ext cx="25875" cy="60700"/>
            </a:xfrm>
            <a:custGeom>
              <a:rect b="b" l="l" r="r" t="t"/>
              <a:pathLst>
                <a:path extrusionOk="0" h="2428" w="1035">
                  <a:moveTo>
                    <a:pt x="1005" y="1"/>
                  </a:moveTo>
                  <a:cubicBezTo>
                    <a:pt x="1001" y="1"/>
                    <a:pt x="1001" y="9"/>
                    <a:pt x="1001" y="26"/>
                  </a:cubicBezTo>
                  <a:lnTo>
                    <a:pt x="834" y="59"/>
                  </a:lnTo>
                  <a:cubicBezTo>
                    <a:pt x="834" y="59"/>
                    <a:pt x="801" y="59"/>
                    <a:pt x="801" y="93"/>
                  </a:cubicBezTo>
                  <a:cubicBezTo>
                    <a:pt x="801" y="126"/>
                    <a:pt x="801" y="126"/>
                    <a:pt x="801" y="159"/>
                  </a:cubicBezTo>
                  <a:lnTo>
                    <a:pt x="801" y="1327"/>
                  </a:lnTo>
                  <a:cubicBezTo>
                    <a:pt x="801" y="1494"/>
                    <a:pt x="767" y="1660"/>
                    <a:pt x="734" y="1827"/>
                  </a:cubicBezTo>
                  <a:cubicBezTo>
                    <a:pt x="667" y="1927"/>
                    <a:pt x="601" y="2027"/>
                    <a:pt x="467" y="2094"/>
                  </a:cubicBezTo>
                  <a:cubicBezTo>
                    <a:pt x="417" y="2127"/>
                    <a:pt x="375" y="2144"/>
                    <a:pt x="338" y="2144"/>
                  </a:cubicBezTo>
                  <a:cubicBezTo>
                    <a:pt x="300" y="2144"/>
                    <a:pt x="267" y="2127"/>
                    <a:pt x="234" y="2094"/>
                  </a:cubicBezTo>
                  <a:cubicBezTo>
                    <a:pt x="167" y="1994"/>
                    <a:pt x="134" y="1860"/>
                    <a:pt x="134" y="1727"/>
                  </a:cubicBezTo>
                  <a:lnTo>
                    <a:pt x="134" y="526"/>
                  </a:lnTo>
                  <a:cubicBezTo>
                    <a:pt x="167" y="526"/>
                    <a:pt x="167" y="493"/>
                    <a:pt x="134" y="493"/>
                  </a:cubicBezTo>
                  <a:lnTo>
                    <a:pt x="100" y="493"/>
                  </a:lnTo>
                  <a:lnTo>
                    <a:pt x="33" y="526"/>
                  </a:lnTo>
                  <a:cubicBezTo>
                    <a:pt x="0" y="560"/>
                    <a:pt x="0" y="560"/>
                    <a:pt x="0" y="593"/>
                  </a:cubicBezTo>
                  <a:cubicBezTo>
                    <a:pt x="0" y="593"/>
                    <a:pt x="0" y="626"/>
                    <a:pt x="0" y="660"/>
                  </a:cubicBezTo>
                  <a:lnTo>
                    <a:pt x="0" y="1827"/>
                  </a:lnTo>
                  <a:cubicBezTo>
                    <a:pt x="0" y="1927"/>
                    <a:pt x="0" y="2027"/>
                    <a:pt x="33" y="2127"/>
                  </a:cubicBezTo>
                  <a:cubicBezTo>
                    <a:pt x="33" y="2194"/>
                    <a:pt x="67" y="2261"/>
                    <a:pt x="134" y="2327"/>
                  </a:cubicBezTo>
                  <a:cubicBezTo>
                    <a:pt x="167" y="2394"/>
                    <a:pt x="200" y="2428"/>
                    <a:pt x="267" y="2428"/>
                  </a:cubicBezTo>
                  <a:cubicBezTo>
                    <a:pt x="367" y="2428"/>
                    <a:pt x="434" y="2394"/>
                    <a:pt x="500" y="2361"/>
                  </a:cubicBezTo>
                  <a:cubicBezTo>
                    <a:pt x="601" y="2294"/>
                    <a:pt x="667" y="2227"/>
                    <a:pt x="734" y="2161"/>
                  </a:cubicBezTo>
                  <a:cubicBezTo>
                    <a:pt x="801" y="2061"/>
                    <a:pt x="867" y="1994"/>
                    <a:pt x="901" y="1894"/>
                  </a:cubicBezTo>
                  <a:cubicBezTo>
                    <a:pt x="934" y="1794"/>
                    <a:pt x="967" y="1694"/>
                    <a:pt x="1001" y="1560"/>
                  </a:cubicBezTo>
                  <a:cubicBezTo>
                    <a:pt x="1001" y="1460"/>
                    <a:pt x="1034" y="1327"/>
                    <a:pt x="1034" y="1227"/>
                  </a:cubicBezTo>
                  <a:lnTo>
                    <a:pt x="1034" y="59"/>
                  </a:lnTo>
                  <a:cubicBezTo>
                    <a:pt x="1034" y="26"/>
                    <a:pt x="1034" y="26"/>
                    <a:pt x="1034" y="26"/>
                  </a:cubicBezTo>
                  <a:cubicBezTo>
                    <a:pt x="1018" y="9"/>
                    <a:pt x="1009" y="1"/>
                    <a:pt x="10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3504350" y="1672100"/>
              <a:ext cx="23375" cy="59600"/>
            </a:xfrm>
            <a:custGeom>
              <a:rect b="b" l="l" r="r" t="t"/>
              <a:pathLst>
                <a:path extrusionOk="0" h="2384" w="935">
                  <a:moveTo>
                    <a:pt x="667" y="282"/>
                  </a:moveTo>
                  <a:cubicBezTo>
                    <a:pt x="734" y="316"/>
                    <a:pt x="767" y="382"/>
                    <a:pt x="767" y="516"/>
                  </a:cubicBezTo>
                  <a:cubicBezTo>
                    <a:pt x="767" y="616"/>
                    <a:pt x="734" y="749"/>
                    <a:pt x="667" y="816"/>
                  </a:cubicBezTo>
                  <a:cubicBezTo>
                    <a:pt x="634" y="916"/>
                    <a:pt x="567" y="983"/>
                    <a:pt x="467" y="1049"/>
                  </a:cubicBezTo>
                  <a:lnTo>
                    <a:pt x="134" y="1216"/>
                  </a:lnTo>
                  <a:lnTo>
                    <a:pt x="134" y="516"/>
                  </a:lnTo>
                  <a:lnTo>
                    <a:pt x="467" y="349"/>
                  </a:lnTo>
                  <a:cubicBezTo>
                    <a:pt x="567" y="282"/>
                    <a:pt x="634" y="282"/>
                    <a:pt x="667" y="282"/>
                  </a:cubicBezTo>
                  <a:close/>
                  <a:moveTo>
                    <a:pt x="699" y="1"/>
                  </a:moveTo>
                  <a:cubicBezTo>
                    <a:pt x="678" y="1"/>
                    <a:pt x="656" y="4"/>
                    <a:pt x="634" y="15"/>
                  </a:cubicBezTo>
                  <a:cubicBezTo>
                    <a:pt x="601" y="15"/>
                    <a:pt x="534" y="49"/>
                    <a:pt x="467" y="82"/>
                  </a:cubicBezTo>
                  <a:lnTo>
                    <a:pt x="33" y="349"/>
                  </a:lnTo>
                  <a:cubicBezTo>
                    <a:pt x="33" y="349"/>
                    <a:pt x="0" y="349"/>
                    <a:pt x="0" y="382"/>
                  </a:cubicBezTo>
                  <a:cubicBezTo>
                    <a:pt x="0" y="382"/>
                    <a:pt x="0" y="416"/>
                    <a:pt x="0" y="449"/>
                  </a:cubicBezTo>
                  <a:lnTo>
                    <a:pt x="0" y="2317"/>
                  </a:lnTo>
                  <a:cubicBezTo>
                    <a:pt x="0" y="2350"/>
                    <a:pt x="0" y="2350"/>
                    <a:pt x="0" y="2384"/>
                  </a:cubicBezTo>
                  <a:lnTo>
                    <a:pt x="33" y="2384"/>
                  </a:lnTo>
                  <a:lnTo>
                    <a:pt x="134" y="2317"/>
                  </a:lnTo>
                  <a:cubicBezTo>
                    <a:pt x="134" y="2317"/>
                    <a:pt x="134" y="2284"/>
                    <a:pt x="167" y="2284"/>
                  </a:cubicBezTo>
                  <a:cubicBezTo>
                    <a:pt x="167" y="2250"/>
                    <a:pt x="167" y="2250"/>
                    <a:pt x="167" y="2217"/>
                  </a:cubicBezTo>
                  <a:lnTo>
                    <a:pt x="167" y="1483"/>
                  </a:lnTo>
                  <a:lnTo>
                    <a:pt x="467" y="1283"/>
                  </a:lnTo>
                  <a:lnTo>
                    <a:pt x="767" y="1883"/>
                  </a:lnTo>
                  <a:lnTo>
                    <a:pt x="767" y="1917"/>
                  </a:lnTo>
                  <a:lnTo>
                    <a:pt x="834" y="1917"/>
                  </a:lnTo>
                  <a:lnTo>
                    <a:pt x="934" y="1850"/>
                  </a:lnTo>
                  <a:cubicBezTo>
                    <a:pt x="934" y="1850"/>
                    <a:pt x="934" y="1850"/>
                    <a:pt x="934" y="1817"/>
                  </a:cubicBezTo>
                  <a:cubicBezTo>
                    <a:pt x="934" y="1817"/>
                    <a:pt x="934" y="1783"/>
                    <a:pt x="934" y="1783"/>
                  </a:cubicBezTo>
                  <a:cubicBezTo>
                    <a:pt x="934" y="1750"/>
                    <a:pt x="934" y="1750"/>
                    <a:pt x="934" y="1750"/>
                  </a:cubicBezTo>
                  <a:lnTo>
                    <a:pt x="667" y="1150"/>
                  </a:lnTo>
                  <a:cubicBezTo>
                    <a:pt x="734" y="1049"/>
                    <a:pt x="801" y="949"/>
                    <a:pt x="867" y="816"/>
                  </a:cubicBezTo>
                  <a:cubicBezTo>
                    <a:pt x="901" y="683"/>
                    <a:pt x="934" y="549"/>
                    <a:pt x="934" y="416"/>
                  </a:cubicBezTo>
                  <a:cubicBezTo>
                    <a:pt x="934" y="316"/>
                    <a:pt x="934" y="249"/>
                    <a:pt x="901" y="149"/>
                  </a:cubicBezTo>
                  <a:cubicBezTo>
                    <a:pt x="867" y="115"/>
                    <a:pt x="834" y="49"/>
                    <a:pt x="801" y="15"/>
                  </a:cubicBezTo>
                  <a:cubicBezTo>
                    <a:pt x="778" y="15"/>
                    <a:pt x="741" y="1"/>
                    <a:pt x="6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3535200" y="1649325"/>
              <a:ext cx="24200" cy="64650"/>
            </a:xfrm>
            <a:custGeom>
              <a:rect b="b" l="l" r="r" t="t"/>
              <a:pathLst>
                <a:path extrusionOk="0" h="2586" w="968">
                  <a:moveTo>
                    <a:pt x="938" y="1"/>
                  </a:moveTo>
                  <a:cubicBezTo>
                    <a:pt x="934" y="1"/>
                    <a:pt x="934" y="9"/>
                    <a:pt x="934" y="26"/>
                  </a:cubicBezTo>
                  <a:lnTo>
                    <a:pt x="834" y="59"/>
                  </a:lnTo>
                  <a:cubicBezTo>
                    <a:pt x="834" y="59"/>
                    <a:pt x="801" y="92"/>
                    <a:pt x="801" y="92"/>
                  </a:cubicBezTo>
                  <a:cubicBezTo>
                    <a:pt x="801" y="126"/>
                    <a:pt x="801" y="159"/>
                    <a:pt x="801" y="159"/>
                  </a:cubicBezTo>
                  <a:lnTo>
                    <a:pt x="801" y="1594"/>
                  </a:lnTo>
                  <a:lnTo>
                    <a:pt x="200" y="526"/>
                  </a:lnTo>
                  <a:cubicBezTo>
                    <a:pt x="167" y="526"/>
                    <a:pt x="167" y="493"/>
                    <a:pt x="167" y="493"/>
                  </a:cubicBezTo>
                  <a:lnTo>
                    <a:pt x="100" y="493"/>
                  </a:lnTo>
                  <a:lnTo>
                    <a:pt x="34" y="526"/>
                  </a:lnTo>
                  <a:cubicBezTo>
                    <a:pt x="34" y="526"/>
                    <a:pt x="34" y="559"/>
                    <a:pt x="0" y="559"/>
                  </a:cubicBezTo>
                  <a:cubicBezTo>
                    <a:pt x="0" y="593"/>
                    <a:pt x="0" y="626"/>
                    <a:pt x="0" y="626"/>
                  </a:cubicBezTo>
                  <a:lnTo>
                    <a:pt x="0" y="2528"/>
                  </a:lnTo>
                  <a:cubicBezTo>
                    <a:pt x="0" y="2528"/>
                    <a:pt x="0" y="2561"/>
                    <a:pt x="0" y="2561"/>
                  </a:cubicBezTo>
                  <a:cubicBezTo>
                    <a:pt x="17" y="2578"/>
                    <a:pt x="25" y="2586"/>
                    <a:pt x="30" y="2586"/>
                  </a:cubicBezTo>
                  <a:cubicBezTo>
                    <a:pt x="34" y="2586"/>
                    <a:pt x="34" y="2578"/>
                    <a:pt x="34" y="2561"/>
                  </a:cubicBezTo>
                  <a:lnTo>
                    <a:pt x="134" y="2528"/>
                  </a:lnTo>
                  <a:cubicBezTo>
                    <a:pt x="134" y="2528"/>
                    <a:pt x="167" y="2494"/>
                    <a:pt x="167" y="2494"/>
                  </a:cubicBezTo>
                  <a:cubicBezTo>
                    <a:pt x="167" y="2461"/>
                    <a:pt x="167" y="2427"/>
                    <a:pt x="167" y="2427"/>
                  </a:cubicBezTo>
                  <a:lnTo>
                    <a:pt x="167" y="993"/>
                  </a:lnTo>
                  <a:lnTo>
                    <a:pt x="768" y="2061"/>
                  </a:lnTo>
                  <a:cubicBezTo>
                    <a:pt x="768" y="2061"/>
                    <a:pt x="801" y="2094"/>
                    <a:pt x="801" y="2094"/>
                  </a:cubicBezTo>
                  <a:lnTo>
                    <a:pt x="868" y="2094"/>
                  </a:lnTo>
                  <a:lnTo>
                    <a:pt x="934" y="2061"/>
                  </a:lnTo>
                  <a:cubicBezTo>
                    <a:pt x="934" y="2027"/>
                    <a:pt x="934" y="2027"/>
                    <a:pt x="968" y="1994"/>
                  </a:cubicBezTo>
                  <a:cubicBezTo>
                    <a:pt x="968" y="1994"/>
                    <a:pt x="968" y="1960"/>
                    <a:pt x="968" y="1960"/>
                  </a:cubicBezTo>
                  <a:lnTo>
                    <a:pt x="968" y="59"/>
                  </a:lnTo>
                  <a:cubicBezTo>
                    <a:pt x="968" y="59"/>
                    <a:pt x="968" y="26"/>
                    <a:pt x="968" y="26"/>
                  </a:cubicBezTo>
                  <a:cubicBezTo>
                    <a:pt x="951" y="9"/>
                    <a:pt x="943" y="1"/>
                    <a:pt x="93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3803725" y="1540925"/>
              <a:ext cx="87575" cy="129900"/>
            </a:xfrm>
            <a:custGeom>
              <a:rect b="b" l="l" r="r" t="t"/>
              <a:pathLst>
                <a:path extrusionOk="0" h="5196" w="3503">
                  <a:moveTo>
                    <a:pt x="3303" y="159"/>
                  </a:moveTo>
                  <a:lnTo>
                    <a:pt x="3303" y="192"/>
                  </a:lnTo>
                  <a:cubicBezTo>
                    <a:pt x="3303" y="192"/>
                    <a:pt x="3303" y="192"/>
                    <a:pt x="3303" y="259"/>
                  </a:cubicBezTo>
                  <a:lnTo>
                    <a:pt x="3303" y="3061"/>
                  </a:lnTo>
                  <a:cubicBezTo>
                    <a:pt x="3303" y="3161"/>
                    <a:pt x="3269" y="3261"/>
                    <a:pt x="3169" y="3328"/>
                  </a:cubicBezTo>
                  <a:lnTo>
                    <a:pt x="234" y="5029"/>
                  </a:lnTo>
                  <a:lnTo>
                    <a:pt x="200" y="5029"/>
                  </a:lnTo>
                  <a:cubicBezTo>
                    <a:pt x="167" y="4996"/>
                    <a:pt x="167" y="4962"/>
                    <a:pt x="167" y="4962"/>
                  </a:cubicBezTo>
                  <a:lnTo>
                    <a:pt x="167" y="2160"/>
                  </a:lnTo>
                  <a:cubicBezTo>
                    <a:pt x="167" y="2027"/>
                    <a:pt x="234" y="1927"/>
                    <a:pt x="301" y="1860"/>
                  </a:cubicBezTo>
                  <a:lnTo>
                    <a:pt x="3269" y="159"/>
                  </a:lnTo>
                  <a:close/>
                  <a:moveTo>
                    <a:pt x="3269" y="0"/>
                  </a:moveTo>
                  <a:cubicBezTo>
                    <a:pt x="3236" y="0"/>
                    <a:pt x="3203" y="9"/>
                    <a:pt x="3169" y="25"/>
                  </a:cubicBezTo>
                  <a:lnTo>
                    <a:pt x="234" y="1727"/>
                  </a:lnTo>
                  <a:cubicBezTo>
                    <a:pt x="100" y="1827"/>
                    <a:pt x="0" y="1993"/>
                    <a:pt x="0" y="2160"/>
                  </a:cubicBezTo>
                  <a:lnTo>
                    <a:pt x="0" y="4962"/>
                  </a:lnTo>
                  <a:cubicBezTo>
                    <a:pt x="0" y="5029"/>
                    <a:pt x="34" y="5129"/>
                    <a:pt x="100" y="5162"/>
                  </a:cubicBezTo>
                  <a:cubicBezTo>
                    <a:pt x="134" y="5196"/>
                    <a:pt x="167" y="5196"/>
                    <a:pt x="200" y="5196"/>
                  </a:cubicBezTo>
                  <a:cubicBezTo>
                    <a:pt x="234" y="5196"/>
                    <a:pt x="267" y="5196"/>
                    <a:pt x="301" y="5162"/>
                  </a:cubicBezTo>
                  <a:lnTo>
                    <a:pt x="3269" y="3461"/>
                  </a:lnTo>
                  <a:cubicBezTo>
                    <a:pt x="3403" y="3361"/>
                    <a:pt x="3469" y="3228"/>
                    <a:pt x="3469" y="3061"/>
                  </a:cubicBezTo>
                  <a:lnTo>
                    <a:pt x="3469" y="259"/>
                  </a:lnTo>
                  <a:cubicBezTo>
                    <a:pt x="3503" y="159"/>
                    <a:pt x="3436" y="92"/>
                    <a:pt x="3369" y="25"/>
                  </a:cubicBezTo>
                  <a:cubicBezTo>
                    <a:pt x="3336" y="9"/>
                    <a:pt x="3303" y="0"/>
                    <a:pt x="326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3806225" y="1562400"/>
              <a:ext cx="82575" cy="60050"/>
            </a:xfrm>
            <a:custGeom>
              <a:rect b="b" l="l" r="r" t="t"/>
              <a:pathLst>
                <a:path extrusionOk="0" h="2402" w="3303">
                  <a:moveTo>
                    <a:pt x="3303" y="0"/>
                  </a:moveTo>
                  <a:lnTo>
                    <a:pt x="0" y="1935"/>
                  </a:lnTo>
                  <a:lnTo>
                    <a:pt x="0" y="2402"/>
                  </a:lnTo>
                  <a:lnTo>
                    <a:pt x="3303" y="501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3832900" y="1559275"/>
              <a:ext cx="115125" cy="153250"/>
            </a:xfrm>
            <a:custGeom>
              <a:rect b="b" l="l" r="r" t="t"/>
              <a:pathLst>
                <a:path extrusionOk="0" h="6130" w="4605">
                  <a:moveTo>
                    <a:pt x="4521" y="0"/>
                  </a:moveTo>
                  <a:cubicBezTo>
                    <a:pt x="4504" y="0"/>
                    <a:pt x="4487" y="9"/>
                    <a:pt x="4471" y="25"/>
                  </a:cubicBezTo>
                  <a:lnTo>
                    <a:pt x="2403" y="1226"/>
                  </a:lnTo>
                  <a:cubicBezTo>
                    <a:pt x="2319" y="1254"/>
                    <a:pt x="2352" y="1375"/>
                    <a:pt x="2423" y="1375"/>
                  </a:cubicBezTo>
                  <a:cubicBezTo>
                    <a:pt x="2437" y="1375"/>
                    <a:pt x="2453" y="1370"/>
                    <a:pt x="2469" y="1359"/>
                  </a:cubicBezTo>
                  <a:lnTo>
                    <a:pt x="4437" y="225"/>
                  </a:lnTo>
                  <a:lnTo>
                    <a:pt x="4437" y="3461"/>
                  </a:lnTo>
                  <a:lnTo>
                    <a:pt x="168" y="5929"/>
                  </a:lnTo>
                  <a:lnTo>
                    <a:pt x="168" y="4095"/>
                  </a:lnTo>
                  <a:cubicBezTo>
                    <a:pt x="168" y="4061"/>
                    <a:pt x="134" y="4028"/>
                    <a:pt x="101" y="4028"/>
                  </a:cubicBezTo>
                  <a:cubicBezTo>
                    <a:pt x="34" y="4028"/>
                    <a:pt x="1" y="4061"/>
                    <a:pt x="1" y="4095"/>
                  </a:cubicBezTo>
                  <a:lnTo>
                    <a:pt x="1" y="6063"/>
                  </a:lnTo>
                  <a:cubicBezTo>
                    <a:pt x="1" y="6096"/>
                    <a:pt x="34" y="6130"/>
                    <a:pt x="68" y="6130"/>
                  </a:cubicBezTo>
                  <a:lnTo>
                    <a:pt x="134" y="6130"/>
                  </a:lnTo>
                  <a:lnTo>
                    <a:pt x="4571" y="3561"/>
                  </a:lnTo>
                  <a:cubicBezTo>
                    <a:pt x="4571" y="3561"/>
                    <a:pt x="4604" y="3528"/>
                    <a:pt x="4604" y="3494"/>
                  </a:cubicBezTo>
                  <a:lnTo>
                    <a:pt x="4604" y="92"/>
                  </a:lnTo>
                  <a:cubicBezTo>
                    <a:pt x="4604" y="59"/>
                    <a:pt x="4571" y="25"/>
                    <a:pt x="4571" y="25"/>
                  </a:cubicBezTo>
                  <a:cubicBezTo>
                    <a:pt x="4554" y="9"/>
                    <a:pt x="4537" y="0"/>
                    <a:pt x="452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3839575" y="1579900"/>
              <a:ext cx="101775" cy="113450"/>
            </a:xfrm>
            <a:custGeom>
              <a:rect b="b" l="l" r="r" t="t"/>
              <a:pathLst>
                <a:path extrusionOk="0" h="4538" w="4071">
                  <a:moveTo>
                    <a:pt x="3537" y="1"/>
                  </a:moveTo>
                  <a:lnTo>
                    <a:pt x="2136" y="835"/>
                  </a:lnTo>
                  <a:cubicBezTo>
                    <a:pt x="2102" y="835"/>
                    <a:pt x="2069" y="901"/>
                    <a:pt x="2102" y="935"/>
                  </a:cubicBezTo>
                  <a:cubicBezTo>
                    <a:pt x="2126" y="958"/>
                    <a:pt x="2149" y="982"/>
                    <a:pt x="2185" y="982"/>
                  </a:cubicBezTo>
                  <a:cubicBezTo>
                    <a:pt x="2199" y="982"/>
                    <a:pt x="2216" y="978"/>
                    <a:pt x="2236" y="968"/>
                  </a:cubicBezTo>
                  <a:lnTo>
                    <a:pt x="3503" y="234"/>
                  </a:lnTo>
                  <a:cubicBezTo>
                    <a:pt x="3537" y="368"/>
                    <a:pt x="3603" y="468"/>
                    <a:pt x="3703" y="568"/>
                  </a:cubicBezTo>
                  <a:cubicBezTo>
                    <a:pt x="3770" y="601"/>
                    <a:pt x="3837" y="601"/>
                    <a:pt x="3903" y="601"/>
                  </a:cubicBezTo>
                  <a:lnTo>
                    <a:pt x="3903" y="1769"/>
                  </a:lnTo>
                  <a:cubicBezTo>
                    <a:pt x="3670" y="1969"/>
                    <a:pt x="3503" y="2269"/>
                    <a:pt x="3503" y="2603"/>
                  </a:cubicBezTo>
                  <a:lnTo>
                    <a:pt x="568" y="4304"/>
                  </a:lnTo>
                  <a:cubicBezTo>
                    <a:pt x="568" y="4137"/>
                    <a:pt x="501" y="4037"/>
                    <a:pt x="368" y="3970"/>
                  </a:cubicBezTo>
                  <a:cubicBezTo>
                    <a:pt x="329" y="3931"/>
                    <a:pt x="289" y="3915"/>
                    <a:pt x="250" y="3915"/>
                  </a:cubicBezTo>
                  <a:cubicBezTo>
                    <a:pt x="223" y="3915"/>
                    <a:pt x="195" y="3923"/>
                    <a:pt x="167" y="3937"/>
                  </a:cubicBezTo>
                  <a:lnTo>
                    <a:pt x="167" y="3103"/>
                  </a:lnTo>
                  <a:cubicBezTo>
                    <a:pt x="167" y="3053"/>
                    <a:pt x="126" y="3028"/>
                    <a:pt x="84" y="3028"/>
                  </a:cubicBezTo>
                  <a:cubicBezTo>
                    <a:pt x="42" y="3028"/>
                    <a:pt x="1" y="3053"/>
                    <a:pt x="1" y="3103"/>
                  </a:cubicBezTo>
                  <a:lnTo>
                    <a:pt x="1" y="4037"/>
                  </a:lnTo>
                  <a:cubicBezTo>
                    <a:pt x="1" y="4070"/>
                    <a:pt x="34" y="4104"/>
                    <a:pt x="67" y="4104"/>
                  </a:cubicBezTo>
                  <a:cubicBezTo>
                    <a:pt x="67" y="4120"/>
                    <a:pt x="76" y="4129"/>
                    <a:pt x="88" y="4129"/>
                  </a:cubicBezTo>
                  <a:cubicBezTo>
                    <a:pt x="101" y="4129"/>
                    <a:pt x="117" y="4120"/>
                    <a:pt x="134" y="4104"/>
                  </a:cubicBezTo>
                  <a:cubicBezTo>
                    <a:pt x="167" y="4087"/>
                    <a:pt x="192" y="4079"/>
                    <a:pt x="218" y="4079"/>
                  </a:cubicBezTo>
                  <a:cubicBezTo>
                    <a:pt x="243" y="4079"/>
                    <a:pt x="268" y="4087"/>
                    <a:pt x="301" y="4104"/>
                  </a:cubicBezTo>
                  <a:cubicBezTo>
                    <a:pt x="368" y="4204"/>
                    <a:pt x="434" y="4304"/>
                    <a:pt x="401" y="4437"/>
                  </a:cubicBezTo>
                  <a:cubicBezTo>
                    <a:pt x="401" y="4471"/>
                    <a:pt x="434" y="4504"/>
                    <a:pt x="468" y="4504"/>
                  </a:cubicBezTo>
                  <a:lnTo>
                    <a:pt x="501" y="4504"/>
                  </a:lnTo>
                  <a:cubicBezTo>
                    <a:pt x="501" y="4537"/>
                    <a:pt x="534" y="4537"/>
                    <a:pt x="534" y="4537"/>
                  </a:cubicBezTo>
                  <a:lnTo>
                    <a:pt x="3637" y="2736"/>
                  </a:lnTo>
                  <a:cubicBezTo>
                    <a:pt x="3670" y="2736"/>
                    <a:pt x="3670" y="2703"/>
                    <a:pt x="3670" y="2669"/>
                  </a:cubicBezTo>
                  <a:cubicBezTo>
                    <a:pt x="3670" y="2369"/>
                    <a:pt x="3803" y="2102"/>
                    <a:pt x="4037" y="1902"/>
                  </a:cubicBezTo>
                  <a:cubicBezTo>
                    <a:pt x="4070" y="1869"/>
                    <a:pt x="4070" y="1869"/>
                    <a:pt x="4070" y="1835"/>
                  </a:cubicBezTo>
                  <a:lnTo>
                    <a:pt x="4070" y="501"/>
                  </a:lnTo>
                  <a:cubicBezTo>
                    <a:pt x="4070" y="468"/>
                    <a:pt x="4070" y="434"/>
                    <a:pt x="4037" y="401"/>
                  </a:cubicBezTo>
                  <a:lnTo>
                    <a:pt x="3937" y="401"/>
                  </a:lnTo>
                  <a:cubicBezTo>
                    <a:pt x="3920" y="418"/>
                    <a:pt x="3895" y="426"/>
                    <a:pt x="3870" y="426"/>
                  </a:cubicBezTo>
                  <a:cubicBezTo>
                    <a:pt x="3845" y="426"/>
                    <a:pt x="3820" y="418"/>
                    <a:pt x="3803" y="401"/>
                  </a:cubicBezTo>
                  <a:cubicBezTo>
                    <a:pt x="3703" y="334"/>
                    <a:pt x="3670" y="201"/>
                    <a:pt x="3670" y="101"/>
                  </a:cubicBezTo>
                  <a:cubicBezTo>
                    <a:pt x="3670" y="67"/>
                    <a:pt x="3670" y="34"/>
                    <a:pt x="363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3872100" y="1608775"/>
              <a:ext cx="36725" cy="55375"/>
            </a:xfrm>
            <a:custGeom>
              <a:rect b="b" l="l" r="r" t="t"/>
              <a:pathLst>
                <a:path extrusionOk="0" h="2215" w="1469">
                  <a:moveTo>
                    <a:pt x="941" y="0"/>
                  </a:moveTo>
                  <a:cubicBezTo>
                    <a:pt x="906" y="0"/>
                    <a:pt x="870" y="4"/>
                    <a:pt x="835" y="13"/>
                  </a:cubicBezTo>
                  <a:cubicBezTo>
                    <a:pt x="801" y="13"/>
                    <a:pt x="768" y="80"/>
                    <a:pt x="768" y="113"/>
                  </a:cubicBezTo>
                  <a:cubicBezTo>
                    <a:pt x="801" y="147"/>
                    <a:pt x="835" y="180"/>
                    <a:pt x="868" y="180"/>
                  </a:cubicBezTo>
                  <a:cubicBezTo>
                    <a:pt x="909" y="166"/>
                    <a:pt x="945" y="158"/>
                    <a:pt x="977" y="158"/>
                  </a:cubicBezTo>
                  <a:cubicBezTo>
                    <a:pt x="1023" y="158"/>
                    <a:pt x="1062" y="174"/>
                    <a:pt x="1101" y="213"/>
                  </a:cubicBezTo>
                  <a:cubicBezTo>
                    <a:pt x="1235" y="347"/>
                    <a:pt x="1302" y="547"/>
                    <a:pt x="1268" y="747"/>
                  </a:cubicBezTo>
                  <a:cubicBezTo>
                    <a:pt x="1302" y="1214"/>
                    <a:pt x="1068" y="1681"/>
                    <a:pt x="701" y="1981"/>
                  </a:cubicBezTo>
                  <a:cubicBezTo>
                    <a:pt x="642" y="2020"/>
                    <a:pt x="584" y="2037"/>
                    <a:pt x="525" y="2037"/>
                  </a:cubicBezTo>
                  <a:cubicBezTo>
                    <a:pt x="484" y="2037"/>
                    <a:pt x="442" y="2029"/>
                    <a:pt x="401" y="2015"/>
                  </a:cubicBezTo>
                  <a:cubicBezTo>
                    <a:pt x="234" y="1881"/>
                    <a:pt x="167" y="1681"/>
                    <a:pt x="201" y="1448"/>
                  </a:cubicBezTo>
                  <a:cubicBezTo>
                    <a:pt x="201" y="1381"/>
                    <a:pt x="201" y="1281"/>
                    <a:pt x="234" y="1214"/>
                  </a:cubicBezTo>
                  <a:cubicBezTo>
                    <a:pt x="234" y="1147"/>
                    <a:pt x="201" y="1114"/>
                    <a:pt x="167" y="1114"/>
                  </a:cubicBezTo>
                  <a:cubicBezTo>
                    <a:pt x="150" y="1105"/>
                    <a:pt x="134" y="1101"/>
                    <a:pt x="121" y="1101"/>
                  </a:cubicBezTo>
                  <a:cubicBezTo>
                    <a:pt x="85" y="1101"/>
                    <a:pt x="67" y="1132"/>
                    <a:pt x="67" y="1181"/>
                  </a:cubicBezTo>
                  <a:cubicBezTo>
                    <a:pt x="34" y="1281"/>
                    <a:pt x="34" y="1348"/>
                    <a:pt x="34" y="1448"/>
                  </a:cubicBezTo>
                  <a:cubicBezTo>
                    <a:pt x="1" y="1714"/>
                    <a:pt x="101" y="1981"/>
                    <a:pt x="334" y="2148"/>
                  </a:cubicBezTo>
                  <a:cubicBezTo>
                    <a:pt x="368" y="2181"/>
                    <a:pt x="434" y="2215"/>
                    <a:pt x="534" y="2215"/>
                  </a:cubicBezTo>
                  <a:cubicBezTo>
                    <a:pt x="601" y="2215"/>
                    <a:pt x="701" y="2181"/>
                    <a:pt x="768" y="2115"/>
                  </a:cubicBezTo>
                  <a:cubicBezTo>
                    <a:pt x="1201" y="1781"/>
                    <a:pt x="1435" y="1281"/>
                    <a:pt x="1435" y="747"/>
                  </a:cubicBezTo>
                  <a:cubicBezTo>
                    <a:pt x="1468" y="480"/>
                    <a:pt x="1368" y="247"/>
                    <a:pt x="1201" y="80"/>
                  </a:cubicBezTo>
                  <a:cubicBezTo>
                    <a:pt x="1128" y="31"/>
                    <a:pt x="1037" y="0"/>
                    <a:pt x="94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3782050" y="1465750"/>
              <a:ext cx="186825" cy="305150"/>
            </a:xfrm>
            <a:custGeom>
              <a:rect b="b" l="l" r="r" t="t"/>
              <a:pathLst>
                <a:path extrusionOk="0" h="12206" w="7473">
                  <a:moveTo>
                    <a:pt x="5037" y="164"/>
                  </a:moveTo>
                  <a:cubicBezTo>
                    <a:pt x="5337" y="164"/>
                    <a:pt x="5604" y="264"/>
                    <a:pt x="5871" y="397"/>
                  </a:cubicBezTo>
                  <a:cubicBezTo>
                    <a:pt x="6738" y="931"/>
                    <a:pt x="7272" y="2265"/>
                    <a:pt x="7272" y="4000"/>
                  </a:cubicBezTo>
                  <a:cubicBezTo>
                    <a:pt x="7272" y="7069"/>
                    <a:pt x="5671" y="10504"/>
                    <a:pt x="3669" y="11638"/>
                  </a:cubicBezTo>
                  <a:cubicBezTo>
                    <a:pt x="3324" y="11888"/>
                    <a:pt x="2911" y="12016"/>
                    <a:pt x="2497" y="12016"/>
                  </a:cubicBezTo>
                  <a:cubicBezTo>
                    <a:pt x="2191" y="12016"/>
                    <a:pt x="1884" y="11947"/>
                    <a:pt x="1601" y="11805"/>
                  </a:cubicBezTo>
                  <a:cubicBezTo>
                    <a:pt x="701" y="11272"/>
                    <a:pt x="167" y="9937"/>
                    <a:pt x="167" y="8203"/>
                  </a:cubicBezTo>
                  <a:cubicBezTo>
                    <a:pt x="167" y="5134"/>
                    <a:pt x="1801" y="1698"/>
                    <a:pt x="3769" y="564"/>
                  </a:cubicBezTo>
                  <a:cubicBezTo>
                    <a:pt x="4170" y="330"/>
                    <a:pt x="4603" y="197"/>
                    <a:pt x="5037" y="197"/>
                  </a:cubicBezTo>
                  <a:lnTo>
                    <a:pt x="5037" y="164"/>
                  </a:lnTo>
                  <a:close/>
                  <a:moveTo>
                    <a:pt x="5029" y="1"/>
                  </a:moveTo>
                  <a:cubicBezTo>
                    <a:pt x="4612" y="1"/>
                    <a:pt x="4168" y="137"/>
                    <a:pt x="3703" y="397"/>
                  </a:cubicBezTo>
                  <a:cubicBezTo>
                    <a:pt x="1668" y="1565"/>
                    <a:pt x="0" y="5067"/>
                    <a:pt x="0" y="8203"/>
                  </a:cubicBezTo>
                  <a:cubicBezTo>
                    <a:pt x="0" y="10037"/>
                    <a:pt x="567" y="11372"/>
                    <a:pt x="1534" y="11939"/>
                  </a:cubicBezTo>
                  <a:cubicBezTo>
                    <a:pt x="1801" y="12105"/>
                    <a:pt x="2135" y="12206"/>
                    <a:pt x="2468" y="12206"/>
                  </a:cubicBezTo>
                  <a:cubicBezTo>
                    <a:pt x="2935" y="12172"/>
                    <a:pt x="3402" y="12039"/>
                    <a:pt x="3803" y="11805"/>
                  </a:cubicBezTo>
                  <a:cubicBezTo>
                    <a:pt x="5804" y="10604"/>
                    <a:pt x="7472" y="7102"/>
                    <a:pt x="7472" y="4000"/>
                  </a:cubicBezTo>
                  <a:cubicBezTo>
                    <a:pt x="7472" y="2165"/>
                    <a:pt x="6938" y="797"/>
                    <a:pt x="5971" y="264"/>
                  </a:cubicBezTo>
                  <a:cubicBezTo>
                    <a:pt x="5676" y="87"/>
                    <a:pt x="5361" y="1"/>
                    <a:pt x="502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4312425" y="1183100"/>
              <a:ext cx="80250" cy="47425"/>
            </a:xfrm>
            <a:custGeom>
              <a:rect b="b" l="l" r="r" t="t"/>
              <a:pathLst>
                <a:path extrusionOk="0" h="1897" w="3210">
                  <a:moveTo>
                    <a:pt x="3075" y="1"/>
                  </a:moveTo>
                  <a:cubicBezTo>
                    <a:pt x="3053" y="1"/>
                    <a:pt x="3028" y="9"/>
                    <a:pt x="3002" y="28"/>
                  </a:cubicBezTo>
                  <a:lnTo>
                    <a:pt x="67" y="1729"/>
                  </a:lnTo>
                  <a:cubicBezTo>
                    <a:pt x="0" y="1729"/>
                    <a:pt x="0" y="1796"/>
                    <a:pt x="34" y="1863"/>
                  </a:cubicBezTo>
                  <a:cubicBezTo>
                    <a:pt x="34" y="1896"/>
                    <a:pt x="67" y="1896"/>
                    <a:pt x="100" y="1896"/>
                  </a:cubicBezTo>
                  <a:lnTo>
                    <a:pt x="167" y="1896"/>
                  </a:lnTo>
                  <a:lnTo>
                    <a:pt x="3102" y="195"/>
                  </a:lnTo>
                  <a:cubicBezTo>
                    <a:pt x="3210" y="141"/>
                    <a:pt x="3166" y="1"/>
                    <a:pt x="3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4312425" y="1207275"/>
              <a:ext cx="80250" cy="48250"/>
            </a:xfrm>
            <a:custGeom>
              <a:rect b="b" l="l" r="r" t="t"/>
              <a:pathLst>
                <a:path extrusionOk="0" h="1930" w="3210">
                  <a:moveTo>
                    <a:pt x="3075" y="1"/>
                  </a:moveTo>
                  <a:cubicBezTo>
                    <a:pt x="3053" y="1"/>
                    <a:pt x="3028" y="9"/>
                    <a:pt x="3002" y="28"/>
                  </a:cubicBezTo>
                  <a:lnTo>
                    <a:pt x="67" y="1730"/>
                  </a:lnTo>
                  <a:cubicBezTo>
                    <a:pt x="0" y="1763"/>
                    <a:pt x="0" y="1830"/>
                    <a:pt x="34" y="1863"/>
                  </a:cubicBezTo>
                  <a:cubicBezTo>
                    <a:pt x="34" y="1896"/>
                    <a:pt x="67" y="1930"/>
                    <a:pt x="100" y="1930"/>
                  </a:cubicBezTo>
                  <a:cubicBezTo>
                    <a:pt x="134" y="1930"/>
                    <a:pt x="167" y="1896"/>
                    <a:pt x="167" y="1896"/>
                  </a:cubicBezTo>
                  <a:lnTo>
                    <a:pt x="3102" y="195"/>
                  </a:lnTo>
                  <a:cubicBezTo>
                    <a:pt x="3210" y="141"/>
                    <a:pt x="3166" y="1"/>
                    <a:pt x="3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4311575" y="1231550"/>
              <a:ext cx="81175" cy="48175"/>
            </a:xfrm>
            <a:custGeom>
              <a:rect b="b" l="l" r="r" t="t"/>
              <a:pathLst>
                <a:path extrusionOk="0" h="1927" w="3247">
                  <a:moveTo>
                    <a:pt x="3101" y="0"/>
                  </a:moveTo>
                  <a:cubicBezTo>
                    <a:pt x="3081" y="0"/>
                    <a:pt x="3059" y="8"/>
                    <a:pt x="3036" y="25"/>
                  </a:cubicBezTo>
                  <a:lnTo>
                    <a:pt x="101" y="1726"/>
                  </a:lnTo>
                  <a:cubicBezTo>
                    <a:pt x="1" y="1793"/>
                    <a:pt x="34" y="1926"/>
                    <a:pt x="134" y="1926"/>
                  </a:cubicBezTo>
                  <a:lnTo>
                    <a:pt x="201" y="1926"/>
                  </a:lnTo>
                  <a:lnTo>
                    <a:pt x="3136" y="225"/>
                  </a:lnTo>
                  <a:cubicBezTo>
                    <a:pt x="3247" y="170"/>
                    <a:pt x="3197" y="0"/>
                    <a:pt x="31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3370075" y="1648425"/>
              <a:ext cx="1022600" cy="591975"/>
            </a:xfrm>
            <a:custGeom>
              <a:rect b="b" l="l" r="r" t="t"/>
              <a:pathLst>
                <a:path extrusionOk="0" h="23679" w="40904">
                  <a:moveTo>
                    <a:pt x="40769" y="1"/>
                  </a:moveTo>
                  <a:cubicBezTo>
                    <a:pt x="40747" y="1"/>
                    <a:pt x="40722" y="9"/>
                    <a:pt x="40696" y="28"/>
                  </a:cubicBezTo>
                  <a:lnTo>
                    <a:pt x="67" y="23479"/>
                  </a:lnTo>
                  <a:cubicBezTo>
                    <a:pt x="1" y="23512"/>
                    <a:pt x="1" y="23579"/>
                    <a:pt x="1" y="23645"/>
                  </a:cubicBezTo>
                  <a:cubicBezTo>
                    <a:pt x="34" y="23645"/>
                    <a:pt x="67" y="23679"/>
                    <a:pt x="101" y="23679"/>
                  </a:cubicBezTo>
                  <a:lnTo>
                    <a:pt x="167" y="23679"/>
                  </a:lnTo>
                  <a:lnTo>
                    <a:pt x="40796" y="195"/>
                  </a:lnTo>
                  <a:cubicBezTo>
                    <a:pt x="40904" y="141"/>
                    <a:pt x="40860" y="1"/>
                    <a:pt x="4076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3370075" y="2234200"/>
              <a:ext cx="1021600" cy="592450"/>
            </a:xfrm>
            <a:custGeom>
              <a:rect b="b" l="l" r="r" t="t"/>
              <a:pathLst>
                <a:path extrusionOk="0" h="23698" w="40864">
                  <a:moveTo>
                    <a:pt x="40754" y="0"/>
                  </a:moveTo>
                  <a:cubicBezTo>
                    <a:pt x="40735" y="0"/>
                    <a:pt x="40716" y="4"/>
                    <a:pt x="40696" y="14"/>
                  </a:cubicBezTo>
                  <a:lnTo>
                    <a:pt x="67" y="23498"/>
                  </a:lnTo>
                  <a:cubicBezTo>
                    <a:pt x="1" y="23531"/>
                    <a:pt x="1" y="23564"/>
                    <a:pt x="1" y="23631"/>
                  </a:cubicBezTo>
                  <a:cubicBezTo>
                    <a:pt x="34" y="23664"/>
                    <a:pt x="67" y="23664"/>
                    <a:pt x="101" y="23698"/>
                  </a:cubicBezTo>
                  <a:cubicBezTo>
                    <a:pt x="134" y="23664"/>
                    <a:pt x="134" y="23664"/>
                    <a:pt x="167" y="23664"/>
                  </a:cubicBezTo>
                  <a:lnTo>
                    <a:pt x="40796" y="214"/>
                  </a:lnTo>
                  <a:cubicBezTo>
                    <a:pt x="40863" y="181"/>
                    <a:pt x="40863" y="114"/>
                    <a:pt x="40863" y="48"/>
                  </a:cubicBezTo>
                  <a:cubicBezTo>
                    <a:pt x="40840" y="24"/>
                    <a:pt x="40799" y="0"/>
                    <a:pt x="4075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3372575" y="2319675"/>
              <a:ext cx="1016600" cy="664850"/>
            </a:xfrm>
            <a:custGeom>
              <a:rect b="b" l="l" r="r" t="t"/>
              <a:pathLst>
                <a:path extrusionOk="0" h="26594" w="40664">
                  <a:moveTo>
                    <a:pt x="40171" y="0"/>
                  </a:moveTo>
                  <a:cubicBezTo>
                    <a:pt x="40049" y="0"/>
                    <a:pt x="39910" y="43"/>
                    <a:pt x="39762" y="131"/>
                  </a:cubicBezTo>
                  <a:lnTo>
                    <a:pt x="901" y="22580"/>
                  </a:lnTo>
                  <a:cubicBezTo>
                    <a:pt x="368" y="22914"/>
                    <a:pt x="34" y="23481"/>
                    <a:pt x="1" y="24115"/>
                  </a:cubicBezTo>
                  <a:lnTo>
                    <a:pt x="1" y="25950"/>
                  </a:lnTo>
                  <a:cubicBezTo>
                    <a:pt x="1" y="26358"/>
                    <a:pt x="208" y="26593"/>
                    <a:pt x="512" y="26593"/>
                  </a:cubicBezTo>
                  <a:cubicBezTo>
                    <a:pt x="629" y="26593"/>
                    <a:pt x="761" y="26558"/>
                    <a:pt x="901" y="26483"/>
                  </a:cubicBezTo>
                  <a:lnTo>
                    <a:pt x="39762" y="4034"/>
                  </a:lnTo>
                  <a:cubicBezTo>
                    <a:pt x="40296" y="3700"/>
                    <a:pt x="40630" y="3100"/>
                    <a:pt x="40663" y="2466"/>
                  </a:cubicBezTo>
                  <a:lnTo>
                    <a:pt x="40663" y="665"/>
                  </a:lnTo>
                  <a:cubicBezTo>
                    <a:pt x="40663" y="241"/>
                    <a:pt x="40464" y="0"/>
                    <a:pt x="4017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3433450" y="2839750"/>
              <a:ext cx="72575" cy="56950"/>
            </a:xfrm>
            <a:custGeom>
              <a:rect b="b" l="l" r="r" t="t"/>
              <a:pathLst>
                <a:path extrusionOk="0" h="2278" w="2903">
                  <a:moveTo>
                    <a:pt x="2804" y="1"/>
                  </a:moveTo>
                  <a:cubicBezTo>
                    <a:pt x="2793" y="1"/>
                    <a:pt x="2781" y="4"/>
                    <a:pt x="2769" y="10"/>
                  </a:cubicBezTo>
                  <a:lnTo>
                    <a:pt x="134" y="1544"/>
                  </a:lnTo>
                  <a:cubicBezTo>
                    <a:pt x="34" y="1611"/>
                    <a:pt x="1" y="1711"/>
                    <a:pt x="1" y="1811"/>
                  </a:cubicBezTo>
                  <a:lnTo>
                    <a:pt x="1" y="2278"/>
                  </a:lnTo>
                  <a:lnTo>
                    <a:pt x="2903" y="610"/>
                  </a:lnTo>
                  <a:lnTo>
                    <a:pt x="2903" y="143"/>
                  </a:lnTo>
                  <a:cubicBezTo>
                    <a:pt x="2903" y="61"/>
                    <a:pt x="2858" y="1"/>
                    <a:pt x="28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3433450" y="2865000"/>
              <a:ext cx="73425" cy="77875"/>
            </a:xfrm>
            <a:custGeom>
              <a:rect b="b" l="l" r="r" t="t"/>
              <a:pathLst>
                <a:path extrusionOk="0" h="3115" w="2937">
                  <a:moveTo>
                    <a:pt x="2936" y="0"/>
                  </a:moveTo>
                  <a:lnTo>
                    <a:pt x="1" y="1668"/>
                  </a:lnTo>
                  <a:lnTo>
                    <a:pt x="1" y="2969"/>
                  </a:lnTo>
                  <a:cubicBezTo>
                    <a:pt x="1" y="3071"/>
                    <a:pt x="40" y="3114"/>
                    <a:pt x="103" y="3114"/>
                  </a:cubicBezTo>
                  <a:cubicBezTo>
                    <a:pt x="122" y="3114"/>
                    <a:pt x="144" y="3110"/>
                    <a:pt x="168" y="3102"/>
                  </a:cubicBezTo>
                  <a:lnTo>
                    <a:pt x="2769" y="1568"/>
                  </a:lnTo>
                  <a:cubicBezTo>
                    <a:pt x="2869" y="1501"/>
                    <a:pt x="2903" y="1401"/>
                    <a:pt x="2936" y="1301"/>
                  </a:cubicBezTo>
                  <a:lnTo>
                    <a:pt x="29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3542700" y="2809125"/>
              <a:ext cx="26700" cy="56725"/>
            </a:xfrm>
            <a:custGeom>
              <a:rect b="b" l="l" r="r" t="t"/>
              <a:pathLst>
                <a:path extrusionOk="0" h="2269" w="1068">
                  <a:moveTo>
                    <a:pt x="801" y="0"/>
                  </a:moveTo>
                  <a:cubicBezTo>
                    <a:pt x="701" y="0"/>
                    <a:pt x="601" y="34"/>
                    <a:pt x="534" y="100"/>
                  </a:cubicBezTo>
                  <a:cubicBezTo>
                    <a:pt x="468" y="134"/>
                    <a:pt x="367" y="200"/>
                    <a:pt x="334" y="267"/>
                  </a:cubicBezTo>
                  <a:cubicBezTo>
                    <a:pt x="267" y="334"/>
                    <a:pt x="201" y="434"/>
                    <a:pt x="167" y="534"/>
                  </a:cubicBezTo>
                  <a:cubicBezTo>
                    <a:pt x="101" y="634"/>
                    <a:pt x="67" y="734"/>
                    <a:pt x="34" y="834"/>
                  </a:cubicBezTo>
                  <a:cubicBezTo>
                    <a:pt x="34" y="968"/>
                    <a:pt x="1" y="1068"/>
                    <a:pt x="1" y="1201"/>
                  </a:cubicBezTo>
                  <a:lnTo>
                    <a:pt x="1" y="1702"/>
                  </a:lnTo>
                  <a:cubicBezTo>
                    <a:pt x="1" y="1802"/>
                    <a:pt x="34" y="1902"/>
                    <a:pt x="34" y="2002"/>
                  </a:cubicBezTo>
                  <a:cubicBezTo>
                    <a:pt x="67" y="2068"/>
                    <a:pt x="101" y="2135"/>
                    <a:pt x="167" y="2169"/>
                  </a:cubicBezTo>
                  <a:cubicBezTo>
                    <a:pt x="201" y="2235"/>
                    <a:pt x="267" y="2235"/>
                    <a:pt x="334" y="2269"/>
                  </a:cubicBezTo>
                  <a:cubicBezTo>
                    <a:pt x="401" y="2235"/>
                    <a:pt x="468" y="2235"/>
                    <a:pt x="534" y="2202"/>
                  </a:cubicBezTo>
                  <a:cubicBezTo>
                    <a:pt x="634" y="2135"/>
                    <a:pt x="701" y="2068"/>
                    <a:pt x="801" y="1968"/>
                  </a:cubicBezTo>
                  <a:cubicBezTo>
                    <a:pt x="834" y="1902"/>
                    <a:pt x="901" y="1802"/>
                    <a:pt x="935" y="1702"/>
                  </a:cubicBezTo>
                  <a:cubicBezTo>
                    <a:pt x="1001" y="1635"/>
                    <a:pt x="1001" y="1535"/>
                    <a:pt x="1035" y="1435"/>
                  </a:cubicBezTo>
                  <a:cubicBezTo>
                    <a:pt x="1068" y="1368"/>
                    <a:pt x="1068" y="1301"/>
                    <a:pt x="1068" y="1235"/>
                  </a:cubicBezTo>
                  <a:cubicBezTo>
                    <a:pt x="1068" y="1201"/>
                    <a:pt x="1068" y="1201"/>
                    <a:pt x="1068" y="1168"/>
                  </a:cubicBezTo>
                  <a:lnTo>
                    <a:pt x="1035" y="1168"/>
                  </a:lnTo>
                  <a:lnTo>
                    <a:pt x="968" y="1235"/>
                  </a:lnTo>
                  <a:cubicBezTo>
                    <a:pt x="935" y="1235"/>
                    <a:pt x="935" y="1268"/>
                    <a:pt x="935" y="1268"/>
                  </a:cubicBezTo>
                  <a:cubicBezTo>
                    <a:pt x="935" y="1301"/>
                    <a:pt x="935" y="1301"/>
                    <a:pt x="935" y="1335"/>
                  </a:cubicBezTo>
                  <a:cubicBezTo>
                    <a:pt x="935" y="1368"/>
                    <a:pt x="901" y="1435"/>
                    <a:pt x="901" y="1501"/>
                  </a:cubicBezTo>
                  <a:cubicBezTo>
                    <a:pt x="868" y="1535"/>
                    <a:pt x="868" y="1601"/>
                    <a:pt x="834" y="1668"/>
                  </a:cubicBezTo>
                  <a:cubicBezTo>
                    <a:pt x="801" y="1702"/>
                    <a:pt x="768" y="1768"/>
                    <a:pt x="734" y="1802"/>
                  </a:cubicBezTo>
                  <a:cubicBezTo>
                    <a:pt x="668" y="1868"/>
                    <a:pt x="634" y="1902"/>
                    <a:pt x="568" y="1935"/>
                  </a:cubicBezTo>
                  <a:cubicBezTo>
                    <a:pt x="518" y="1968"/>
                    <a:pt x="468" y="1985"/>
                    <a:pt x="426" y="1985"/>
                  </a:cubicBezTo>
                  <a:cubicBezTo>
                    <a:pt x="384" y="1985"/>
                    <a:pt x="351" y="1968"/>
                    <a:pt x="334" y="1935"/>
                  </a:cubicBezTo>
                  <a:cubicBezTo>
                    <a:pt x="234" y="1835"/>
                    <a:pt x="201" y="1702"/>
                    <a:pt x="234" y="1601"/>
                  </a:cubicBezTo>
                  <a:lnTo>
                    <a:pt x="234" y="1335"/>
                  </a:lnTo>
                  <a:lnTo>
                    <a:pt x="234" y="1101"/>
                  </a:lnTo>
                  <a:cubicBezTo>
                    <a:pt x="234" y="934"/>
                    <a:pt x="267" y="768"/>
                    <a:pt x="367" y="634"/>
                  </a:cubicBezTo>
                  <a:cubicBezTo>
                    <a:pt x="401" y="501"/>
                    <a:pt x="501" y="401"/>
                    <a:pt x="601" y="334"/>
                  </a:cubicBezTo>
                  <a:cubicBezTo>
                    <a:pt x="668" y="301"/>
                    <a:pt x="701" y="301"/>
                    <a:pt x="768" y="301"/>
                  </a:cubicBezTo>
                  <a:cubicBezTo>
                    <a:pt x="779" y="289"/>
                    <a:pt x="790" y="286"/>
                    <a:pt x="801" y="286"/>
                  </a:cubicBezTo>
                  <a:cubicBezTo>
                    <a:pt x="823" y="286"/>
                    <a:pt x="846" y="301"/>
                    <a:pt x="868" y="301"/>
                  </a:cubicBezTo>
                  <a:cubicBezTo>
                    <a:pt x="901" y="334"/>
                    <a:pt x="935" y="367"/>
                    <a:pt x="935" y="401"/>
                  </a:cubicBezTo>
                  <a:cubicBezTo>
                    <a:pt x="935" y="434"/>
                    <a:pt x="968" y="501"/>
                    <a:pt x="968" y="534"/>
                  </a:cubicBezTo>
                  <a:lnTo>
                    <a:pt x="968" y="567"/>
                  </a:lnTo>
                  <a:lnTo>
                    <a:pt x="1035" y="534"/>
                  </a:lnTo>
                  <a:cubicBezTo>
                    <a:pt x="1068" y="501"/>
                    <a:pt x="1068" y="501"/>
                    <a:pt x="1068" y="501"/>
                  </a:cubicBezTo>
                  <a:cubicBezTo>
                    <a:pt x="1068" y="467"/>
                    <a:pt x="1068" y="467"/>
                    <a:pt x="1068" y="434"/>
                  </a:cubicBezTo>
                  <a:cubicBezTo>
                    <a:pt x="1068" y="367"/>
                    <a:pt x="1068" y="301"/>
                    <a:pt x="1035" y="234"/>
                  </a:cubicBezTo>
                  <a:cubicBezTo>
                    <a:pt x="1035" y="200"/>
                    <a:pt x="1001" y="134"/>
                    <a:pt x="935" y="100"/>
                  </a:cubicBezTo>
                  <a:cubicBezTo>
                    <a:pt x="901" y="34"/>
                    <a:pt x="834" y="0"/>
                    <a:pt x="8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3574400" y="2806625"/>
              <a:ext cx="21700" cy="43375"/>
            </a:xfrm>
            <a:custGeom>
              <a:rect b="b" l="l" r="r" t="t"/>
              <a:pathLst>
                <a:path extrusionOk="0" h="1735" w="868">
                  <a:moveTo>
                    <a:pt x="667" y="767"/>
                  </a:moveTo>
                  <a:lnTo>
                    <a:pt x="667" y="834"/>
                  </a:lnTo>
                  <a:cubicBezTo>
                    <a:pt x="667" y="901"/>
                    <a:pt x="667" y="968"/>
                    <a:pt x="634" y="1001"/>
                  </a:cubicBezTo>
                  <a:cubicBezTo>
                    <a:pt x="634" y="1068"/>
                    <a:pt x="601" y="1134"/>
                    <a:pt x="567" y="1201"/>
                  </a:cubicBezTo>
                  <a:cubicBezTo>
                    <a:pt x="534" y="1234"/>
                    <a:pt x="500" y="1301"/>
                    <a:pt x="467" y="1335"/>
                  </a:cubicBezTo>
                  <a:cubicBezTo>
                    <a:pt x="434" y="1368"/>
                    <a:pt x="400" y="1401"/>
                    <a:pt x="367" y="1435"/>
                  </a:cubicBezTo>
                  <a:lnTo>
                    <a:pt x="267" y="1435"/>
                  </a:lnTo>
                  <a:cubicBezTo>
                    <a:pt x="250" y="1451"/>
                    <a:pt x="242" y="1460"/>
                    <a:pt x="234" y="1460"/>
                  </a:cubicBezTo>
                  <a:cubicBezTo>
                    <a:pt x="225" y="1460"/>
                    <a:pt x="217" y="1451"/>
                    <a:pt x="200" y="1435"/>
                  </a:cubicBezTo>
                  <a:cubicBezTo>
                    <a:pt x="200" y="1435"/>
                    <a:pt x="167" y="1435"/>
                    <a:pt x="167" y="1401"/>
                  </a:cubicBezTo>
                  <a:cubicBezTo>
                    <a:pt x="167" y="1401"/>
                    <a:pt x="167" y="1368"/>
                    <a:pt x="167" y="1335"/>
                  </a:cubicBezTo>
                  <a:cubicBezTo>
                    <a:pt x="167" y="1268"/>
                    <a:pt x="200" y="1201"/>
                    <a:pt x="234" y="1134"/>
                  </a:cubicBezTo>
                  <a:cubicBezTo>
                    <a:pt x="300" y="1068"/>
                    <a:pt x="367" y="1001"/>
                    <a:pt x="434" y="934"/>
                  </a:cubicBezTo>
                  <a:lnTo>
                    <a:pt x="667" y="767"/>
                  </a:lnTo>
                  <a:close/>
                  <a:moveTo>
                    <a:pt x="601" y="0"/>
                  </a:moveTo>
                  <a:cubicBezTo>
                    <a:pt x="567" y="0"/>
                    <a:pt x="500" y="0"/>
                    <a:pt x="467" y="34"/>
                  </a:cubicBezTo>
                  <a:cubicBezTo>
                    <a:pt x="400" y="67"/>
                    <a:pt x="367" y="100"/>
                    <a:pt x="300" y="167"/>
                  </a:cubicBezTo>
                  <a:cubicBezTo>
                    <a:pt x="267" y="200"/>
                    <a:pt x="234" y="267"/>
                    <a:pt x="200" y="300"/>
                  </a:cubicBezTo>
                  <a:cubicBezTo>
                    <a:pt x="167" y="367"/>
                    <a:pt x="134" y="434"/>
                    <a:pt x="100" y="467"/>
                  </a:cubicBezTo>
                  <a:cubicBezTo>
                    <a:pt x="100" y="534"/>
                    <a:pt x="100" y="567"/>
                    <a:pt x="67" y="634"/>
                  </a:cubicBezTo>
                  <a:cubicBezTo>
                    <a:pt x="67" y="634"/>
                    <a:pt x="67" y="667"/>
                    <a:pt x="67" y="667"/>
                  </a:cubicBezTo>
                  <a:cubicBezTo>
                    <a:pt x="84" y="684"/>
                    <a:pt x="92" y="692"/>
                    <a:pt x="100" y="692"/>
                  </a:cubicBezTo>
                  <a:cubicBezTo>
                    <a:pt x="109" y="692"/>
                    <a:pt x="117" y="684"/>
                    <a:pt x="134" y="667"/>
                  </a:cubicBezTo>
                  <a:lnTo>
                    <a:pt x="167" y="634"/>
                  </a:lnTo>
                  <a:lnTo>
                    <a:pt x="200" y="601"/>
                  </a:lnTo>
                  <a:cubicBezTo>
                    <a:pt x="234" y="601"/>
                    <a:pt x="234" y="601"/>
                    <a:pt x="234" y="567"/>
                  </a:cubicBezTo>
                  <a:cubicBezTo>
                    <a:pt x="267" y="501"/>
                    <a:pt x="267" y="467"/>
                    <a:pt x="300" y="401"/>
                  </a:cubicBezTo>
                  <a:cubicBezTo>
                    <a:pt x="334" y="367"/>
                    <a:pt x="400" y="334"/>
                    <a:pt x="434" y="300"/>
                  </a:cubicBezTo>
                  <a:cubicBezTo>
                    <a:pt x="467" y="284"/>
                    <a:pt x="492" y="275"/>
                    <a:pt x="517" y="275"/>
                  </a:cubicBezTo>
                  <a:cubicBezTo>
                    <a:pt x="542" y="275"/>
                    <a:pt x="567" y="284"/>
                    <a:pt x="601" y="300"/>
                  </a:cubicBezTo>
                  <a:cubicBezTo>
                    <a:pt x="634" y="334"/>
                    <a:pt x="667" y="367"/>
                    <a:pt x="667" y="467"/>
                  </a:cubicBezTo>
                  <a:lnTo>
                    <a:pt x="667" y="534"/>
                  </a:lnTo>
                  <a:lnTo>
                    <a:pt x="400" y="734"/>
                  </a:lnTo>
                  <a:cubicBezTo>
                    <a:pt x="334" y="767"/>
                    <a:pt x="300" y="834"/>
                    <a:pt x="234" y="901"/>
                  </a:cubicBezTo>
                  <a:cubicBezTo>
                    <a:pt x="200" y="934"/>
                    <a:pt x="167" y="1001"/>
                    <a:pt x="100" y="1068"/>
                  </a:cubicBezTo>
                  <a:cubicBezTo>
                    <a:pt x="67" y="1134"/>
                    <a:pt x="67" y="1168"/>
                    <a:pt x="33" y="1268"/>
                  </a:cubicBezTo>
                  <a:cubicBezTo>
                    <a:pt x="0" y="1335"/>
                    <a:pt x="0" y="1401"/>
                    <a:pt x="0" y="1468"/>
                  </a:cubicBezTo>
                  <a:cubicBezTo>
                    <a:pt x="33" y="1535"/>
                    <a:pt x="33" y="1568"/>
                    <a:pt x="67" y="1601"/>
                  </a:cubicBezTo>
                  <a:cubicBezTo>
                    <a:pt x="100" y="1635"/>
                    <a:pt x="100" y="1668"/>
                    <a:pt x="134" y="1701"/>
                  </a:cubicBezTo>
                  <a:cubicBezTo>
                    <a:pt x="167" y="1735"/>
                    <a:pt x="200" y="1735"/>
                    <a:pt x="234" y="1735"/>
                  </a:cubicBezTo>
                  <a:cubicBezTo>
                    <a:pt x="300" y="1735"/>
                    <a:pt x="334" y="1701"/>
                    <a:pt x="367" y="1701"/>
                  </a:cubicBezTo>
                  <a:cubicBezTo>
                    <a:pt x="400" y="1668"/>
                    <a:pt x="434" y="1635"/>
                    <a:pt x="467" y="1601"/>
                  </a:cubicBezTo>
                  <a:cubicBezTo>
                    <a:pt x="500" y="1568"/>
                    <a:pt x="534" y="1535"/>
                    <a:pt x="567" y="1501"/>
                  </a:cubicBezTo>
                  <a:cubicBezTo>
                    <a:pt x="601" y="1468"/>
                    <a:pt x="634" y="1435"/>
                    <a:pt x="667" y="1401"/>
                  </a:cubicBezTo>
                  <a:cubicBezTo>
                    <a:pt x="667" y="1368"/>
                    <a:pt x="701" y="1301"/>
                    <a:pt x="701" y="1268"/>
                  </a:cubicBezTo>
                  <a:lnTo>
                    <a:pt x="701" y="1401"/>
                  </a:lnTo>
                  <a:cubicBezTo>
                    <a:pt x="701" y="1401"/>
                    <a:pt x="701" y="1435"/>
                    <a:pt x="701" y="1435"/>
                  </a:cubicBezTo>
                  <a:lnTo>
                    <a:pt x="734" y="1435"/>
                  </a:lnTo>
                  <a:lnTo>
                    <a:pt x="801" y="1401"/>
                  </a:lnTo>
                  <a:cubicBezTo>
                    <a:pt x="834" y="1401"/>
                    <a:pt x="834" y="1368"/>
                    <a:pt x="834" y="1368"/>
                  </a:cubicBezTo>
                  <a:cubicBezTo>
                    <a:pt x="867" y="1335"/>
                    <a:pt x="867" y="1301"/>
                    <a:pt x="834" y="1301"/>
                  </a:cubicBezTo>
                  <a:lnTo>
                    <a:pt x="834" y="401"/>
                  </a:lnTo>
                  <a:cubicBezTo>
                    <a:pt x="834" y="334"/>
                    <a:pt x="834" y="234"/>
                    <a:pt x="801" y="167"/>
                  </a:cubicBezTo>
                  <a:cubicBezTo>
                    <a:pt x="801" y="100"/>
                    <a:pt x="767" y="67"/>
                    <a:pt x="734" y="34"/>
                  </a:cubicBezTo>
                  <a:cubicBezTo>
                    <a:pt x="701" y="0"/>
                    <a:pt x="667" y="0"/>
                    <a:pt x="6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3602750" y="2792450"/>
              <a:ext cx="13350" cy="43375"/>
            </a:xfrm>
            <a:custGeom>
              <a:rect b="b" l="l" r="r" t="t"/>
              <a:pathLst>
                <a:path extrusionOk="0" h="1735" w="534">
                  <a:moveTo>
                    <a:pt x="501" y="0"/>
                  </a:moveTo>
                  <a:lnTo>
                    <a:pt x="401" y="33"/>
                  </a:lnTo>
                  <a:cubicBezTo>
                    <a:pt x="334" y="67"/>
                    <a:pt x="300" y="100"/>
                    <a:pt x="234" y="134"/>
                  </a:cubicBezTo>
                  <a:cubicBezTo>
                    <a:pt x="200" y="200"/>
                    <a:pt x="167" y="267"/>
                    <a:pt x="167" y="334"/>
                  </a:cubicBezTo>
                  <a:lnTo>
                    <a:pt x="167" y="234"/>
                  </a:lnTo>
                  <a:cubicBezTo>
                    <a:pt x="167" y="234"/>
                    <a:pt x="167" y="200"/>
                    <a:pt x="167" y="200"/>
                  </a:cubicBezTo>
                  <a:lnTo>
                    <a:pt x="134" y="200"/>
                  </a:lnTo>
                  <a:lnTo>
                    <a:pt x="67" y="234"/>
                  </a:lnTo>
                  <a:cubicBezTo>
                    <a:pt x="34" y="234"/>
                    <a:pt x="34" y="267"/>
                    <a:pt x="34" y="267"/>
                  </a:cubicBezTo>
                  <a:cubicBezTo>
                    <a:pt x="0" y="300"/>
                    <a:pt x="0" y="300"/>
                    <a:pt x="34" y="334"/>
                  </a:cubicBezTo>
                  <a:lnTo>
                    <a:pt x="34" y="1701"/>
                  </a:lnTo>
                  <a:cubicBezTo>
                    <a:pt x="0" y="1701"/>
                    <a:pt x="0" y="1735"/>
                    <a:pt x="34" y="1735"/>
                  </a:cubicBezTo>
                  <a:lnTo>
                    <a:pt x="67" y="1735"/>
                  </a:lnTo>
                  <a:lnTo>
                    <a:pt x="134" y="1701"/>
                  </a:lnTo>
                  <a:cubicBezTo>
                    <a:pt x="134" y="1701"/>
                    <a:pt x="167" y="1668"/>
                    <a:pt x="167" y="1668"/>
                  </a:cubicBezTo>
                  <a:cubicBezTo>
                    <a:pt x="167" y="1635"/>
                    <a:pt x="167" y="1601"/>
                    <a:pt x="167" y="1601"/>
                  </a:cubicBezTo>
                  <a:lnTo>
                    <a:pt x="167" y="767"/>
                  </a:lnTo>
                  <a:cubicBezTo>
                    <a:pt x="134" y="567"/>
                    <a:pt x="234" y="400"/>
                    <a:pt x="367" y="300"/>
                  </a:cubicBezTo>
                  <a:lnTo>
                    <a:pt x="501" y="234"/>
                  </a:lnTo>
                  <a:cubicBezTo>
                    <a:pt x="501" y="234"/>
                    <a:pt x="501" y="200"/>
                    <a:pt x="534" y="200"/>
                  </a:cubicBezTo>
                  <a:cubicBezTo>
                    <a:pt x="534" y="167"/>
                    <a:pt x="534" y="134"/>
                    <a:pt x="534" y="134"/>
                  </a:cubicBezTo>
                  <a:lnTo>
                    <a:pt x="534" y="33"/>
                  </a:lnTo>
                  <a:cubicBezTo>
                    <a:pt x="534" y="0"/>
                    <a:pt x="534" y="0"/>
                    <a:pt x="5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618600" y="2763250"/>
              <a:ext cx="21700" cy="60075"/>
            </a:xfrm>
            <a:custGeom>
              <a:rect b="b" l="l" r="r" t="t"/>
              <a:pathLst>
                <a:path extrusionOk="0" h="2403" w="868">
                  <a:moveTo>
                    <a:pt x="550" y="976"/>
                  </a:moveTo>
                  <a:cubicBezTo>
                    <a:pt x="584" y="976"/>
                    <a:pt x="617" y="985"/>
                    <a:pt x="634" y="1001"/>
                  </a:cubicBezTo>
                  <a:cubicBezTo>
                    <a:pt x="701" y="1101"/>
                    <a:pt x="734" y="1201"/>
                    <a:pt x="734" y="1302"/>
                  </a:cubicBezTo>
                  <a:cubicBezTo>
                    <a:pt x="734" y="1335"/>
                    <a:pt x="734" y="1368"/>
                    <a:pt x="734" y="1402"/>
                  </a:cubicBezTo>
                  <a:cubicBezTo>
                    <a:pt x="734" y="1435"/>
                    <a:pt x="734" y="1468"/>
                    <a:pt x="734" y="1535"/>
                  </a:cubicBezTo>
                  <a:cubicBezTo>
                    <a:pt x="734" y="1635"/>
                    <a:pt x="701" y="1735"/>
                    <a:pt x="634" y="1835"/>
                  </a:cubicBezTo>
                  <a:cubicBezTo>
                    <a:pt x="600" y="1935"/>
                    <a:pt x="534" y="2035"/>
                    <a:pt x="467" y="2069"/>
                  </a:cubicBezTo>
                  <a:cubicBezTo>
                    <a:pt x="417" y="2102"/>
                    <a:pt x="375" y="2119"/>
                    <a:pt x="342" y="2119"/>
                  </a:cubicBezTo>
                  <a:cubicBezTo>
                    <a:pt x="309" y="2119"/>
                    <a:pt x="284" y="2102"/>
                    <a:pt x="267" y="2069"/>
                  </a:cubicBezTo>
                  <a:cubicBezTo>
                    <a:pt x="200" y="2002"/>
                    <a:pt x="167" y="1902"/>
                    <a:pt x="167" y="1802"/>
                  </a:cubicBezTo>
                  <a:lnTo>
                    <a:pt x="167" y="1635"/>
                  </a:lnTo>
                  <a:cubicBezTo>
                    <a:pt x="167" y="1502"/>
                    <a:pt x="200" y="1368"/>
                    <a:pt x="267" y="1235"/>
                  </a:cubicBezTo>
                  <a:cubicBezTo>
                    <a:pt x="300" y="1168"/>
                    <a:pt x="367" y="1068"/>
                    <a:pt x="467" y="1001"/>
                  </a:cubicBezTo>
                  <a:cubicBezTo>
                    <a:pt x="484" y="985"/>
                    <a:pt x="517" y="976"/>
                    <a:pt x="550" y="976"/>
                  </a:cubicBezTo>
                  <a:close/>
                  <a:moveTo>
                    <a:pt x="834" y="1"/>
                  </a:moveTo>
                  <a:lnTo>
                    <a:pt x="767" y="67"/>
                  </a:lnTo>
                  <a:cubicBezTo>
                    <a:pt x="734" y="67"/>
                    <a:pt x="734" y="67"/>
                    <a:pt x="734" y="101"/>
                  </a:cubicBezTo>
                  <a:cubicBezTo>
                    <a:pt x="734" y="101"/>
                    <a:pt x="734" y="134"/>
                    <a:pt x="734" y="167"/>
                  </a:cubicBezTo>
                  <a:lnTo>
                    <a:pt x="734" y="801"/>
                  </a:lnTo>
                  <a:cubicBezTo>
                    <a:pt x="701" y="768"/>
                    <a:pt x="667" y="734"/>
                    <a:pt x="634" y="734"/>
                  </a:cubicBezTo>
                  <a:cubicBezTo>
                    <a:pt x="567" y="734"/>
                    <a:pt x="500" y="734"/>
                    <a:pt x="434" y="768"/>
                  </a:cubicBezTo>
                  <a:cubicBezTo>
                    <a:pt x="367" y="801"/>
                    <a:pt x="300" y="868"/>
                    <a:pt x="267" y="935"/>
                  </a:cubicBezTo>
                  <a:cubicBezTo>
                    <a:pt x="200" y="1001"/>
                    <a:pt x="167" y="1068"/>
                    <a:pt x="133" y="1135"/>
                  </a:cubicBezTo>
                  <a:cubicBezTo>
                    <a:pt x="100" y="1235"/>
                    <a:pt x="67" y="1302"/>
                    <a:pt x="33" y="1402"/>
                  </a:cubicBezTo>
                  <a:cubicBezTo>
                    <a:pt x="33" y="1502"/>
                    <a:pt x="0" y="1602"/>
                    <a:pt x="0" y="1735"/>
                  </a:cubicBezTo>
                  <a:cubicBezTo>
                    <a:pt x="0" y="1735"/>
                    <a:pt x="0" y="1769"/>
                    <a:pt x="0" y="1802"/>
                  </a:cubicBezTo>
                  <a:cubicBezTo>
                    <a:pt x="0" y="1835"/>
                    <a:pt x="0" y="1869"/>
                    <a:pt x="0" y="1902"/>
                  </a:cubicBezTo>
                  <a:cubicBezTo>
                    <a:pt x="0" y="2002"/>
                    <a:pt x="33" y="2102"/>
                    <a:pt x="33" y="2169"/>
                  </a:cubicBezTo>
                  <a:cubicBezTo>
                    <a:pt x="67" y="2236"/>
                    <a:pt x="100" y="2302"/>
                    <a:pt x="133" y="2336"/>
                  </a:cubicBezTo>
                  <a:cubicBezTo>
                    <a:pt x="167" y="2369"/>
                    <a:pt x="200" y="2402"/>
                    <a:pt x="267" y="2402"/>
                  </a:cubicBezTo>
                  <a:cubicBezTo>
                    <a:pt x="334" y="2402"/>
                    <a:pt x="400" y="2369"/>
                    <a:pt x="434" y="2369"/>
                  </a:cubicBezTo>
                  <a:cubicBezTo>
                    <a:pt x="500" y="2302"/>
                    <a:pt x="567" y="2269"/>
                    <a:pt x="634" y="2202"/>
                  </a:cubicBezTo>
                  <a:cubicBezTo>
                    <a:pt x="667" y="2136"/>
                    <a:pt x="701" y="2069"/>
                    <a:pt x="734" y="2002"/>
                  </a:cubicBezTo>
                  <a:lnTo>
                    <a:pt x="734" y="2102"/>
                  </a:lnTo>
                  <a:cubicBezTo>
                    <a:pt x="734" y="2102"/>
                    <a:pt x="734" y="2136"/>
                    <a:pt x="734" y="2136"/>
                  </a:cubicBezTo>
                  <a:lnTo>
                    <a:pt x="767" y="2136"/>
                  </a:lnTo>
                  <a:lnTo>
                    <a:pt x="834" y="2102"/>
                  </a:lnTo>
                  <a:cubicBezTo>
                    <a:pt x="834" y="2069"/>
                    <a:pt x="867" y="2069"/>
                    <a:pt x="867" y="2035"/>
                  </a:cubicBezTo>
                  <a:cubicBezTo>
                    <a:pt x="867" y="2035"/>
                    <a:pt x="867" y="2002"/>
                    <a:pt x="867" y="2002"/>
                  </a:cubicBezTo>
                  <a:lnTo>
                    <a:pt x="867" y="67"/>
                  </a:lnTo>
                  <a:cubicBezTo>
                    <a:pt x="867" y="34"/>
                    <a:pt x="867" y="34"/>
                    <a:pt x="8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"/>
            <p:cNvSpPr/>
            <p:nvPr/>
          </p:nvSpPr>
          <p:spPr>
            <a:xfrm>
              <a:off x="3713650" y="2710725"/>
              <a:ext cx="27550" cy="52550"/>
            </a:xfrm>
            <a:custGeom>
              <a:rect b="b" l="l" r="r" t="t"/>
              <a:pathLst>
                <a:path extrusionOk="0" h="2102" w="1102">
                  <a:moveTo>
                    <a:pt x="635" y="734"/>
                  </a:moveTo>
                  <a:lnTo>
                    <a:pt x="635" y="1334"/>
                  </a:lnTo>
                  <a:lnTo>
                    <a:pt x="301" y="1568"/>
                  </a:lnTo>
                  <a:lnTo>
                    <a:pt x="635" y="734"/>
                  </a:lnTo>
                  <a:close/>
                  <a:moveTo>
                    <a:pt x="835" y="0"/>
                  </a:moveTo>
                  <a:lnTo>
                    <a:pt x="701" y="67"/>
                  </a:lnTo>
                  <a:cubicBezTo>
                    <a:pt x="668" y="100"/>
                    <a:pt x="635" y="134"/>
                    <a:pt x="635" y="200"/>
                  </a:cubicBezTo>
                  <a:lnTo>
                    <a:pt x="67" y="1635"/>
                  </a:lnTo>
                  <a:cubicBezTo>
                    <a:pt x="34" y="1668"/>
                    <a:pt x="34" y="1701"/>
                    <a:pt x="34" y="1701"/>
                  </a:cubicBezTo>
                  <a:cubicBezTo>
                    <a:pt x="34" y="1735"/>
                    <a:pt x="34" y="1768"/>
                    <a:pt x="34" y="1801"/>
                  </a:cubicBezTo>
                  <a:lnTo>
                    <a:pt x="34" y="2002"/>
                  </a:lnTo>
                  <a:cubicBezTo>
                    <a:pt x="1" y="2002"/>
                    <a:pt x="1" y="2035"/>
                    <a:pt x="34" y="2035"/>
                  </a:cubicBezTo>
                  <a:cubicBezTo>
                    <a:pt x="34" y="2052"/>
                    <a:pt x="34" y="2060"/>
                    <a:pt x="38" y="2060"/>
                  </a:cubicBezTo>
                  <a:cubicBezTo>
                    <a:pt x="42" y="2060"/>
                    <a:pt x="51" y="2052"/>
                    <a:pt x="67" y="2035"/>
                  </a:cubicBezTo>
                  <a:lnTo>
                    <a:pt x="635" y="1701"/>
                  </a:lnTo>
                  <a:lnTo>
                    <a:pt x="635" y="2068"/>
                  </a:lnTo>
                  <a:cubicBezTo>
                    <a:pt x="635" y="2068"/>
                    <a:pt x="635" y="2102"/>
                    <a:pt x="635" y="2102"/>
                  </a:cubicBezTo>
                  <a:lnTo>
                    <a:pt x="668" y="2102"/>
                  </a:lnTo>
                  <a:lnTo>
                    <a:pt x="835" y="2035"/>
                  </a:lnTo>
                  <a:cubicBezTo>
                    <a:pt x="868" y="2002"/>
                    <a:pt x="868" y="2002"/>
                    <a:pt x="901" y="1968"/>
                  </a:cubicBezTo>
                  <a:cubicBezTo>
                    <a:pt x="901" y="1968"/>
                    <a:pt x="901" y="1935"/>
                    <a:pt x="901" y="1901"/>
                  </a:cubicBezTo>
                  <a:lnTo>
                    <a:pt x="901" y="1568"/>
                  </a:lnTo>
                  <a:lnTo>
                    <a:pt x="1035" y="1468"/>
                  </a:lnTo>
                  <a:cubicBezTo>
                    <a:pt x="1068" y="1468"/>
                    <a:pt x="1068" y="1434"/>
                    <a:pt x="1068" y="1434"/>
                  </a:cubicBezTo>
                  <a:cubicBezTo>
                    <a:pt x="1102" y="1401"/>
                    <a:pt x="1102" y="1368"/>
                    <a:pt x="1068" y="1368"/>
                  </a:cubicBezTo>
                  <a:lnTo>
                    <a:pt x="1068" y="1168"/>
                  </a:lnTo>
                  <a:cubicBezTo>
                    <a:pt x="1102" y="1134"/>
                    <a:pt x="1102" y="1134"/>
                    <a:pt x="1068" y="1101"/>
                  </a:cubicBezTo>
                  <a:lnTo>
                    <a:pt x="1035" y="1101"/>
                  </a:lnTo>
                  <a:lnTo>
                    <a:pt x="901" y="1201"/>
                  </a:lnTo>
                  <a:lnTo>
                    <a:pt x="901" y="33"/>
                  </a:lnTo>
                  <a:cubicBezTo>
                    <a:pt x="901" y="33"/>
                    <a:pt x="901" y="0"/>
                    <a:pt x="9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"/>
            <p:cNvSpPr/>
            <p:nvPr/>
          </p:nvSpPr>
          <p:spPr>
            <a:xfrm>
              <a:off x="3744500" y="2692375"/>
              <a:ext cx="27550" cy="53400"/>
            </a:xfrm>
            <a:custGeom>
              <a:rect b="b" l="l" r="r" t="t"/>
              <a:pathLst>
                <a:path extrusionOk="0" h="2136" w="1102">
                  <a:moveTo>
                    <a:pt x="635" y="734"/>
                  </a:moveTo>
                  <a:lnTo>
                    <a:pt x="635" y="1368"/>
                  </a:lnTo>
                  <a:lnTo>
                    <a:pt x="301" y="1568"/>
                  </a:lnTo>
                  <a:lnTo>
                    <a:pt x="635" y="734"/>
                  </a:lnTo>
                  <a:close/>
                  <a:moveTo>
                    <a:pt x="835" y="0"/>
                  </a:moveTo>
                  <a:lnTo>
                    <a:pt x="701" y="100"/>
                  </a:lnTo>
                  <a:cubicBezTo>
                    <a:pt x="668" y="134"/>
                    <a:pt x="635" y="167"/>
                    <a:pt x="635" y="200"/>
                  </a:cubicBezTo>
                  <a:lnTo>
                    <a:pt x="34" y="1668"/>
                  </a:lnTo>
                  <a:cubicBezTo>
                    <a:pt x="34" y="1701"/>
                    <a:pt x="34" y="1701"/>
                    <a:pt x="34" y="1735"/>
                  </a:cubicBezTo>
                  <a:cubicBezTo>
                    <a:pt x="1" y="1768"/>
                    <a:pt x="1" y="1802"/>
                    <a:pt x="34" y="1835"/>
                  </a:cubicBezTo>
                  <a:lnTo>
                    <a:pt x="34" y="2035"/>
                  </a:lnTo>
                  <a:cubicBezTo>
                    <a:pt x="1" y="2035"/>
                    <a:pt x="1" y="2068"/>
                    <a:pt x="34" y="2068"/>
                  </a:cubicBezTo>
                  <a:lnTo>
                    <a:pt x="68" y="2068"/>
                  </a:lnTo>
                  <a:lnTo>
                    <a:pt x="635" y="1735"/>
                  </a:lnTo>
                  <a:lnTo>
                    <a:pt x="635" y="2102"/>
                  </a:lnTo>
                  <a:cubicBezTo>
                    <a:pt x="635" y="2102"/>
                    <a:pt x="635" y="2102"/>
                    <a:pt x="635" y="2135"/>
                  </a:cubicBezTo>
                  <a:lnTo>
                    <a:pt x="668" y="2135"/>
                  </a:lnTo>
                  <a:lnTo>
                    <a:pt x="835" y="2035"/>
                  </a:lnTo>
                  <a:cubicBezTo>
                    <a:pt x="868" y="2035"/>
                    <a:pt x="868" y="2035"/>
                    <a:pt x="868" y="2002"/>
                  </a:cubicBezTo>
                  <a:cubicBezTo>
                    <a:pt x="902" y="1968"/>
                    <a:pt x="902" y="1968"/>
                    <a:pt x="868" y="1935"/>
                  </a:cubicBezTo>
                  <a:lnTo>
                    <a:pt x="868" y="1601"/>
                  </a:lnTo>
                  <a:lnTo>
                    <a:pt x="1035" y="1501"/>
                  </a:lnTo>
                  <a:cubicBezTo>
                    <a:pt x="1068" y="1468"/>
                    <a:pt x="1068" y="1468"/>
                    <a:pt x="1068" y="1435"/>
                  </a:cubicBezTo>
                  <a:cubicBezTo>
                    <a:pt x="1102" y="1435"/>
                    <a:pt x="1102" y="1401"/>
                    <a:pt x="1068" y="1368"/>
                  </a:cubicBezTo>
                  <a:lnTo>
                    <a:pt x="1068" y="1168"/>
                  </a:lnTo>
                  <a:cubicBezTo>
                    <a:pt x="1102" y="1168"/>
                    <a:pt x="1102" y="1134"/>
                    <a:pt x="1068" y="1134"/>
                  </a:cubicBezTo>
                  <a:lnTo>
                    <a:pt x="1035" y="1134"/>
                  </a:lnTo>
                  <a:lnTo>
                    <a:pt x="868" y="1234"/>
                  </a:lnTo>
                  <a:lnTo>
                    <a:pt x="868" y="67"/>
                  </a:lnTo>
                  <a:cubicBezTo>
                    <a:pt x="902" y="34"/>
                    <a:pt x="902" y="34"/>
                    <a:pt x="8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3776200" y="2674850"/>
              <a:ext cx="26700" cy="53400"/>
            </a:xfrm>
            <a:custGeom>
              <a:rect b="b" l="l" r="r" t="t"/>
              <a:pathLst>
                <a:path extrusionOk="0" h="2136" w="1068">
                  <a:moveTo>
                    <a:pt x="601" y="735"/>
                  </a:moveTo>
                  <a:lnTo>
                    <a:pt x="601" y="1368"/>
                  </a:lnTo>
                  <a:lnTo>
                    <a:pt x="267" y="1535"/>
                  </a:lnTo>
                  <a:lnTo>
                    <a:pt x="601" y="735"/>
                  </a:lnTo>
                  <a:close/>
                  <a:moveTo>
                    <a:pt x="834" y="1"/>
                  </a:moveTo>
                  <a:lnTo>
                    <a:pt x="668" y="67"/>
                  </a:lnTo>
                  <a:cubicBezTo>
                    <a:pt x="634" y="101"/>
                    <a:pt x="601" y="134"/>
                    <a:pt x="601" y="201"/>
                  </a:cubicBezTo>
                  <a:lnTo>
                    <a:pt x="34" y="1635"/>
                  </a:lnTo>
                  <a:lnTo>
                    <a:pt x="1" y="1735"/>
                  </a:lnTo>
                  <a:cubicBezTo>
                    <a:pt x="1" y="1769"/>
                    <a:pt x="1" y="1769"/>
                    <a:pt x="1" y="1802"/>
                  </a:cubicBezTo>
                  <a:lnTo>
                    <a:pt x="1" y="2002"/>
                  </a:lnTo>
                  <a:cubicBezTo>
                    <a:pt x="1" y="2036"/>
                    <a:pt x="1" y="2036"/>
                    <a:pt x="1" y="2069"/>
                  </a:cubicBezTo>
                  <a:lnTo>
                    <a:pt x="34" y="2069"/>
                  </a:lnTo>
                  <a:lnTo>
                    <a:pt x="601" y="1735"/>
                  </a:lnTo>
                  <a:lnTo>
                    <a:pt x="601" y="2069"/>
                  </a:lnTo>
                  <a:cubicBezTo>
                    <a:pt x="601" y="2102"/>
                    <a:pt x="601" y="2102"/>
                    <a:pt x="601" y="2136"/>
                  </a:cubicBezTo>
                  <a:lnTo>
                    <a:pt x="668" y="2136"/>
                  </a:lnTo>
                  <a:lnTo>
                    <a:pt x="834" y="2036"/>
                  </a:lnTo>
                  <a:cubicBezTo>
                    <a:pt x="834" y="2002"/>
                    <a:pt x="868" y="2002"/>
                    <a:pt x="868" y="1969"/>
                  </a:cubicBezTo>
                  <a:cubicBezTo>
                    <a:pt x="868" y="1969"/>
                    <a:pt x="868" y="1935"/>
                    <a:pt x="868" y="1902"/>
                  </a:cubicBezTo>
                  <a:lnTo>
                    <a:pt x="868" y="1569"/>
                  </a:lnTo>
                  <a:lnTo>
                    <a:pt x="1035" y="1468"/>
                  </a:lnTo>
                  <a:cubicBezTo>
                    <a:pt x="1035" y="1435"/>
                    <a:pt x="1035" y="1435"/>
                    <a:pt x="1068" y="1435"/>
                  </a:cubicBezTo>
                  <a:cubicBezTo>
                    <a:pt x="1068" y="1402"/>
                    <a:pt x="1068" y="1368"/>
                    <a:pt x="1068" y="1368"/>
                  </a:cubicBezTo>
                  <a:lnTo>
                    <a:pt x="1068" y="1168"/>
                  </a:lnTo>
                  <a:cubicBezTo>
                    <a:pt x="1068" y="1135"/>
                    <a:pt x="1068" y="1135"/>
                    <a:pt x="1068" y="1102"/>
                  </a:cubicBezTo>
                  <a:lnTo>
                    <a:pt x="1035" y="1102"/>
                  </a:lnTo>
                  <a:lnTo>
                    <a:pt x="868" y="1202"/>
                  </a:lnTo>
                  <a:lnTo>
                    <a:pt x="868" y="34"/>
                  </a:lnTo>
                  <a:cubicBezTo>
                    <a:pt x="868" y="34"/>
                    <a:pt x="868" y="1"/>
                    <a:pt x="8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3806225" y="2656500"/>
              <a:ext cx="27550" cy="53400"/>
            </a:xfrm>
            <a:custGeom>
              <a:rect b="b" l="l" r="r" t="t"/>
              <a:pathLst>
                <a:path extrusionOk="0" h="2136" w="1102">
                  <a:moveTo>
                    <a:pt x="634" y="735"/>
                  </a:moveTo>
                  <a:lnTo>
                    <a:pt x="634" y="1369"/>
                  </a:lnTo>
                  <a:lnTo>
                    <a:pt x="301" y="1569"/>
                  </a:lnTo>
                  <a:lnTo>
                    <a:pt x="634" y="735"/>
                  </a:lnTo>
                  <a:close/>
                  <a:moveTo>
                    <a:pt x="868" y="1"/>
                  </a:moveTo>
                  <a:lnTo>
                    <a:pt x="701" y="101"/>
                  </a:lnTo>
                  <a:cubicBezTo>
                    <a:pt x="668" y="134"/>
                    <a:pt x="634" y="168"/>
                    <a:pt x="634" y="201"/>
                  </a:cubicBezTo>
                  <a:lnTo>
                    <a:pt x="67" y="1669"/>
                  </a:lnTo>
                  <a:cubicBezTo>
                    <a:pt x="34" y="1702"/>
                    <a:pt x="34" y="1702"/>
                    <a:pt x="34" y="1735"/>
                  </a:cubicBezTo>
                  <a:cubicBezTo>
                    <a:pt x="34" y="1769"/>
                    <a:pt x="34" y="1802"/>
                    <a:pt x="34" y="1836"/>
                  </a:cubicBezTo>
                  <a:lnTo>
                    <a:pt x="34" y="2036"/>
                  </a:lnTo>
                  <a:cubicBezTo>
                    <a:pt x="0" y="2036"/>
                    <a:pt x="0" y="2069"/>
                    <a:pt x="34" y="2069"/>
                  </a:cubicBezTo>
                  <a:lnTo>
                    <a:pt x="67" y="2069"/>
                  </a:lnTo>
                  <a:lnTo>
                    <a:pt x="634" y="1735"/>
                  </a:lnTo>
                  <a:lnTo>
                    <a:pt x="634" y="2102"/>
                  </a:lnTo>
                  <a:cubicBezTo>
                    <a:pt x="634" y="2102"/>
                    <a:pt x="634" y="2136"/>
                    <a:pt x="634" y="2136"/>
                  </a:cubicBezTo>
                  <a:lnTo>
                    <a:pt x="701" y="2136"/>
                  </a:lnTo>
                  <a:lnTo>
                    <a:pt x="868" y="2036"/>
                  </a:lnTo>
                  <a:cubicBezTo>
                    <a:pt x="868" y="2036"/>
                    <a:pt x="868" y="2036"/>
                    <a:pt x="901" y="2002"/>
                  </a:cubicBezTo>
                  <a:cubicBezTo>
                    <a:pt x="901" y="1969"/>
                    <a:pt x="901" y="1969"/>
                    <a:pt x="901" y="1936"/>
                  </a:cubicBezTo>
                  <a:lnTo>
                    <a:pt x="901" y="1602"/>
                  </a:lnTo>
                  <a:lnTo>
                    <a:pt x="1068" y="1502"/>
                  </a:lnTo>
                  <a:cubicBezTo>
                    <a:pt x="1068" y="1469"/>
                    <a:pt x="1068" y="1469"/>
                    <a:pt x="1101" y="1469"/>
                  </a:cubicBezTo>
                  <a:cubicBezTo>
                    <a:pt x="1101" y="1435"/>
                    <a:pt x="1101" y="1402"/>
                    <a:pt x="1101" y="1402"/>
                  </a:cubicBezTo>
                  <a:lnTo>
                    <a:pt x="1101" y="1168"/>
                  </a:lnTo>
                  <a:cubicBezTo>
                    <a:pt x="1101" y="1168"/>
                    <a:pt x="1101" y="1135"/>
                    <a:pt x="1101" y="1135"/>
                  </a:cubicBezTo>
                  <a:lnTo>
                    <a:pt x="1068" y="1135"/>
                  </a:lnTo>
                  <a:lnTo>
                    <a:pt x="901" y="1235"/>
                  </a:lnTo>
                  <a:lnTo>
                    <a:pt x="901" y="68"/>
                  </a:lnTo>
                  <a:cubicBezTo>
                    <a:pt x="901" y="34"/>
                    <a:pt x="901" y="34"/>
                    <a:pt x="9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3874600" y="2619825"/>
              <a:ext cx="25875" cy="55900"/>
            </a:xfrm>
            <a:custGeom>
              <a:rect b="b" l="l" r="r" t="t"/>
              <a:pathLst>
                <a:path extrusionOk="0" h="2236" w="1035">
                  <a:moveTo>
                    <a:pt x="630" y="384"/>
                  </a:moveTo>
                  <a:cubicBezTo>
                    <a:pt x="659" y="384"/>
                    <a:pt x="685" y="400"/>
                    <a:pt x="701" y="434"/>
                  </a:cubicBezTo>
                  <a:cubicBezTo>
                    <a:pt x="768" y="501"/>
                    <a:pt x="768" y="601"/>
                    <a:pt x="768" y="701"/>
                  </a:cubicBezTo>
                  <a:lnTo>
                    <a:pt x="768" y="968"/>
                  </a:lnTo>
                  <a:lnTo>
                    <a:pt x="768" y="1201"/>
                  </a:lnTo>
                  <a:cubicBezTo>
                    <a:pt x="768" y="1334"/>
                    <a:pt x="768" y="1435"/>
                    <a:pt x="701" y="1568"/>
                  </a:cubicBezTo>
                  <a:cubicBezTo>
                    <a:pt x="668" y="1668"/>
                    <a:pt x="601" y="1735"/>
                    <a:pt x="534" y="1801"/>
                  </a:cubicBezTo>
                  <a:cubicBezTo>
                    <a:pt x="484" y="1818"/>
                    <a:pt x="443" y="1827"/>
                    <a:pt x="409" y="1827"/>
                  </a:cubicBezTo>
                  <a:cubicBezTo>
                    <a:pt x="376" y="1827"/>
                    <a:pt x="351" y="1818"/>
                    <a:pt x="334" y="1801"/>
                  </a:cubicBezTo>
                  <a:cubicBezTo>
                    <a:pt x="301" y="1701"/>
                    <a:pt x="268" y="1601"/>
                    <a:pt x="268" y="1501"/>
                  </a:cubicBezTo>
                  <a:lnTo>
                    <a:pt x="234" y="1501"/>
                  </a:lnTo>
                  <a:cubicBezTo>
                    <a:pt x="234" y="1435"/>
                    <a:pt x="268" y="1334"/>
                    <a:pt x="268" y="1268"/>
                  </a:cubicBezTo>
                  <a:lnTo>
                    <a:pt x="268" y="1001"/>
                  </a:lnTo>
                  <a:cubicBezTo>
                    <a:pt x="268" y="867"/>
                    <a:pt x="301" y="767"/>
                    <a:pt x="334" y="634"/>
                  </a:cubicBezTo>
                  <a:cubicBezTo>
                    <a:pt x="368" y="534"/>
                    <a:pt x="434" y="467"/>
                    <a:pt x="534" y="434"/>
                  </a:cubicBezTo>
                  <a:cubicBezTo>
                    <a:pt x="568" y="400"/>
                    <a:pt x="601" y="384"/>
                    <a:pt x="630" y="384"/>
                  </a:cubicBezTo>
                  <a:close/>
                  <a:moveTo>
                    <a:pt x="768" y="0"/>
                  </a:moveTo>
                  <a:cubicBezTo>
                    <a:pt x="668" y="0"/>
                    <a:pt x="601" y="0"/>
                    <a:pt x="534" y="67"/>
                  </a:cubicBezTo>
                  <a:cubicBezTo>
                    <a:pt x="434" y="100"/>
                    <a:pt x="368" y="167"/>
                    <a:pt x="301" y="267"/>
                  </a:cubicBezTo>
                  <a:cubicBezTo>
                    <a:pt x="234" y="334"/>
                    <a:pt x="167" y="434"/>
                    <a:pt x="134" y="534"/>
                  </a:cubicBezTo>
                  <a:cubicBezTo>
                    <a:pt x="101" y="601"/>
                    <a:pt x="67" y="701"/>
                    <a:pt x="34" y="834"/>
                  </a:cubicBezTo>
                  <a:cubicBezTo>
                    <a:pt x="34" y="934"/>
                    <a:pt x="34" y="1034"/>
                    <a:pt x="1" y="1168"/>
                  </a:cubicBezTo>
                  <a:lnTo>
                    <a:pt x="1" y="1401"/>
                  </a:lnTo>
                  <a:lnTo>
                    <a:pt x="1" y="1668"/>
                  </a:lnTo>
                  <a:cubicBezTo>
                    <a:pt x="1" y="1768"/>
                    <a:pt x="34" y="1868"/>
                    <a:pt x="34" y="1968"/>
                  </a:cubicBezTo>
                  <a:cubicBezTo>
                    <a:pt x="67" y="2035"/>
                    <a:pt x="101" y="2102"/>
                    <a:pt x="134" y="2168"/>
                  </a:cubicBezTo>
                  <a:cubicBezTo>
                    <a:pt x="167" y="2202"/>
                    <a:pt x="234" y="2235"/>
                    <a:pt x="301" y="2235"/>
                  </a:cubicBezTo>
                  <a:cubicBezTo>
                    <a:pt x="368" y="2235"/>
                    <a:pt x="468" y="2202"/>
                    <a:pt x="534" y="2168"/>
                  </a:cubicBezTo>
                  <a:cubicBezTo>
                    <a:pt x="601" y="2102"/>
                    <a:pt x="701" y="2035"/>
                    <a:pt x="768" y="1968"/>
                  </a:cubicBezTo>
                  <a:cubicBezTo>
                    <a:pt x="835" y="1902"/>
                    <a:pt x="868" y="1801"/>
                    <a:pt x="901" y="1701"/>
                  </a:cubicBezTo>
                  <a:cubicBezTo>
                    <a:pt x="968" y="1601"/>
                    <a:pt x="968" y="1501"/>
                    <a:pt x="1001" y="1401"/>
                  </a:cubicBezTo>
                  <a:cubicBezTo>
                    <a:pt x="1035" y="1301"/>
                    <a:pt x="1035" y="1201"/>
                    <a:pt x="1035" y="1068"/>
                  </a:cubicBezTo>
                  <a:lnTo>
                    <a:pt x="1035" y="567"/>
                  </a:lnTo>
                  <a:cubicBezTo>
                    <a:pt x="1035" y="467"/>
                    <a:pt x="1035" y="367"/>
                    <a:pt x="1001" y="267"/>
                  </a:cubicBezTo>
                  <a:cubicBezTo>
                    <a:pt x="1001" y="200"/>
                    <a:pt x="968" y="134"/>
                    <a:pt x="901" y="67"/>
                  </a:cubicBezTo>
                  <a:cubicBezTo>
                    <a:pt x="868" y="0"/>
                    <a:pt x="801" y="0"/>
                    <a:pt x="7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3905450" y="2601150"/>
              <a:ext cx="25875" cy="56225"/>
            </a:xfrm>
            <a:custGeom>
              <a:rect b="b" l="l" r="r" t="t"/>
              <a:pathLst>
                <a:path extrusionOk="0" h="2249" w="1035">
                  <a:moveTo>
                    <a:pt x="626" y="422"/>
                  </a:moveTo>
                  <a:cubicBezTo>
                    <a:pt x="660" y="422"/>
                    <a:pt x="685" y="430"/>
                    <a:pt x="701" y="447"/>
                  </a:cubicBezTo>
                  <a:cubicBezTo>
                    <a:pt x="735" y="547"/>
                    <a:pt x="768" y="647"/>
                    <a:pt x="768" y="747"/>
                  </a:cubicBezTo>
                  <a:lnTo>
                    <a:pt x="768" y="981"/>
                  </a:lnTo>
                  <a:lnTo>
                    <a:pt x="768" y="1248"/>
                  </a:lnTo>
                  <a:cubicBezTo>
                    <a:pt x="768" y="1348"/>
                    <a:pt x="735" y="1481"/>
                    <a:pt x="701" y="1581"/>
                  </a:cubicBezTo>
                  <a:cubicBezTo>
                    <a:pt x="668" y="1681"/>
                    <a:pt x="601" y="1781"/>
                    <a:pt x="501" y="1815"/>
                  </a:cubicBezTo>
                  <a:cubicBezTo>
                    <a:pt x="468" y="1848"/>
                    <a:pt x="435" y="1865"/>
                    <a:pt x="405" y="1865"/>
                  </a:cubicBezTo>
                  <a:cubicBezTo>
                    <a:pt x="376" y="1865"/>
                    <a:pt x="351" y="1848"/>
                    <a:pt x="334" y="1815"/>
                  </a:cubicBezTo>
                  <a:cubicBezTo>
                    <a:pt x="268" y="1715"/>
                    <a:pt x="268" y="1614"/>
                    <a:pt x="268" y="1548"/>
                  </a:cubicBezTo>
                  <a:cubicBezTo>
                    <a:pt x="268" y="1448"/>
                    <a:pt x="268" y="1381"/>
                    <a:pt x="268" y="1281"/>
                  </a:cubicBezTo>
                  <a:lnTo>
                    <a:pt x="268" y="1047"/>
                  </a:lnTo>
                  <a:cubicBezTo>
                    <a:pt x="268" y="914"/>
                    <a:pt x="301" y="814"/>
                    <a:pt x="334" y="680"/>
                  </a:cubicBezTo>
                  <a:cubicBezTo>
                    <a:pt x="368" y="580"/>
                    <a:pt x="435" y="514"/>
                    <a:pt x="501" y="447"/>
                  </a:cubicBezTo>
                  <a:cubicBezTo>
                    <a:pt x="551" y="430"/>
                    <a:pt x="593" y="422"/>
                    <a:pt x="626" y="422"/>
                  </a:cubicBezTo>
                  <a:close/>
                  <a:moveTo>
                    <a:pt x="788" y="0"/>
                  </a:moveTo>
                  <a:cubicBezTo>
                    <a:pt x="771" y="0"/>
                    <a:pt x="753" y="4"/>
                    <a:pt x="735" y="13"/>
                  </a:cubicBezTo>
                  <a:cubicBezTo>
                    <a:pt x="668" y="13"/>
                    <a:pt x="568" y="13"/>
                    <a:pt x="501" y="80"/>
                  </a:cubicBezTo>
                  <a:cubicBezTo>
                    <a:pt x="435" y="113"/>
                    <a:pt x="334" y="180"/>
                    <a:pt x="268" y="280"/>
                  </a:cubicBezTo>
                  <a:cubicBezTo>
                    <a:pt x="201" y="347"/>
                    <a:pt x="168" y="447"/>
                    <a:pt x="134" y="547"/>
                  </a:cubicBezTo>
                  <a:cubicBezTo>
                    <a:pt x="68" y="614"/>
                    <a:pt x="68" y="714"/>
                    <a:pt x="34" y="847"/>
                  </a:cubicBezTo>
                  <a:cubicBezTo>
                    <a:pt x="34" y="947"/>
                    <a:pt x="1" y="1047"/>
                    <a:pt x="1" y="1181"/>
                  </a:cubicBezTo>
                  <a:lnTo>
                    <a:pt x="1" y="1414"/>
                  </a:lnTo>
                  <a:lnTo>
                    <a:pt x="1" y="1681"/>
                  </a:lnTo>
                  <a:cubicBezTo>
                    <a:pt x="1" y="1781"/>
                    <a:pt x="34" y="1881"/>
                    <a:pt x="34" y="1981"/>
                  </a:cubicBezTo>
                  <a:cubicBezTo>
                    <a:pt x="34" y="2048"/>
                    <a:pt x="68" y="2115"/>
                    <a:pt x="134" y="2182"/>
                  </a:cubicBezTo>
                  <a:cubicBezTo>
                    <a:pt x="168" y="2215"/>
                    <a:pt x="234" y="2248"/>
                    <a:pt x="268" y="2248"/>
                  </a:cubicBezTo>
                  <a:cubicBezTo>
                    <a:pt x="368" y="2248"/>
                    <a:pt x="435" y="2215"/>
                    <a:pt x="501" y="2182"/>
                  </a:cubicBezTo>
                  <a:cubicBezTo>
                    <a:pt x="601" y="2115"/>
                    <a:pt x="668" y="2048"/>
                    <a:pt x="735" y="1981"/>
                  </a:cubicBezTo>
                  <a:cubicBezTo>
                    <a:pt x="801" y="1915"/>
                    <a:pt x="868" y="1815"/>
                    <a:pt x="902" y="1715"/>
                  </a:cubicBezTo>
                  <a:cubicBezTo>
                    <a:pt x="935" y="1614"/>
                    <a:pt x="968" y="1514"/>
                    <a:pt x="1002" y="1414"/>
                  </a:cubicBezTo>
                  <a:cubicBezTo>
                    <a:pt x="1002" y="1314"/>
                    <a:pt x="1035" y="1181"/>
                    <a:pt x="1035" y="1081"/>
                  </a:cubicBezTo>
                  <a:cubicBezTo>
                    <a:pt x="1035" y="1047"/>
                    <a:pt x="1035" y="1014"/>
                    <a:pt x="1035" y="981"/>
                  </a:cubicBezTo>
                  <a:lnTo>
                    <a:pt x="1035" y="714"/>
                  </a:lnTo>
                  <a:cubicBezTo>
                    <a:pt x="1035" y="680"/>
                    <a:pt x="1035" y="614"/>
                    <a:pt x="1035" y="580"/>
                  </a:cubicBezTo>
                  <a:cubicBezTo>
                    <a:pt x="1035" y="480"/>
                    <a:pt x="1002" y="380"/>
                    <a:pt x="1002" y="280"/>
                  </a:cubicBezTo>
                  <a:cubicBezTo>
                    <a:pt x="968" y="213"/>
                    <a:pt x="935" y="113"/>
                    <a:pt x="902" y="80"/>
                  </a:cubicBezTo>
                  <a:cubicBezTo>
                    <a:pt x="877" y="31"/>
                    <a:pt x="835" y="0"/>
                    <a:pt x="78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3936325" y="2583125"/>
              <a:ext cx="25875" cy="56725"/>
            </a:xfrm>
            <a:custGeom>
              <a:rect b="b" l="l" r="r" t="t"/>
              <a:pathLst>
                <a:path extrusionOk="0" h="2269" w="1035">
                  <a:moveTo>
                    <a:pt x="630" y="417"/>
                  </a:moveTo>
                  <a:cubicBezTo>
                    <a:pt x="659" y="417"/>
                    <a:pt x="684" y="434"/>
                    <a:pt x="701" y="467"/>
                  </a:cubicBezTo>
                  <a:cubicBezTo>
                    <a:pt x="767" y="534"/>
                    <a:pt x="767" y="634"/>
                    <a:pt x="767" y="734"/>
                  </a:cubicBezTo>
                  <a:lnTo>
                    <a:pt x="767" y="968"/>
                  </a:lnTo>
                  <a:lnTo>
                    <a:pt x="767" y="1235"/>
                  </a:lnTo>
                  <a:cubicBezTo>
                    <a:pt x="767" y="1368"/>
                    <a:pt x="767" y="1468"/>
                    <a:pt x="701" y="1602"/>
                  </a:cubicBezTo>
                  <a:cubicBezTo>
                    <a:pt x="667" y="1702"/>
                    <a:pt x="601" y="1768"/>
                    <a:pt x="534" y="1835"/>
                  </a:cubicBezTo>
                  <a:cubicBezTo>
                    <a:pt x="484" y="1852"/>
                    <a:pt x="442" y="1860"/>
                    <a:pt x="409" y="1860"/>
                  </a:cubicBezTo>
                  <a:cubicBezTo>
                    <a:pt x="375" y="1860"/>
                    <a:pt x="350" y="1852"/>
                    <a:pt x="334" y="1835"/>
                  </a:cubicBezTo>
                  <a:cubicBezTo>
                    <a:pt x="300" y="1735"/>
                    <a:pt x="267" y="1635"/>
                    <a:pt x="267" y="1535"/>
                  </a:cubicBezTo>
                  <a:cubicBezTo>
                    <a:pt x="267" y="1468"/>
                    <a:pt x="267" y="1368"/>
                    <a:pt x="267" y="1301"/>
                  </a:cubicBezTo>
                  <a:lnTo>
                    <a:pt x="267" y="1035"/>
                  </a:lnTo>
                  <a:cubicBezTo>
                    <a:pt x="267" y="901"/>
                    <a:pt x="300" y="801"/>
                    <a:pt x="334" y="668"/>
                  </a:cubicBezTo>
                  <a:cubicBezTo>
                    <a:pt x="367" y="568"/>
                    <a:pt x="434" y="501"/>
                    <a:pt x="534" y="467"/>
                  </a:cubicBezTo>
                  <a:cubicBezTo>
                    <a:pt x="567" y="434"/>
                    <a:pt x="601" y="417"/>
                    <a:pt x="630" y="417"/>
                  </a:cubicBezTo>
                  <a:close/>
                  <a:moveTo>
                    <a:pt x="767" y="0"/>
                  </a:moveTo>
                  <a:cubicBezTo>
                    <a:pt x="667" y="0"/>
                    <a:pt x="601" y="34"/>
                    <a:pt x="534" y="101"/>
                  </a:cubicBezTo>
                  <a:cubicBezTo>
                    <a:pt x="434" y="134"/>
                    <a:pt x="367" y="201"/>
                    <a:pt x="300" y="301"/>
                  </a:cubicBezTo>
                  <a:cubicBezTo>
                    <a:pt x="234" y="367"/>
                    <a:pt x="167" y="467"/>
                    <a:pt x="134" y="534"/>
                  </a:cubicBezTo>
                  <a:cubicBezTo>
                    <a:pt x="100" y="634"/>
                    <a:pt x="67" y="734"/>
                    <a:pt x="33" y="868"/>
                  </a:cubicBezTo>
                  <a:cubicBezTo>
                    <a:pt x="33" y="968"/>
                    <a:pt x="33" y="1068"/>
                    <a:pt x="0" y="1201"/>
                  </a:cubicBezTo>
                  <a:lnTo>
                    <a:pt x="0" y="1702"/>
                  </a:lnTo>
                  <a:cubicBezTo>
                    <a:pt x="0" y="1802"/>
                    <a:pt x="33" y="1902"/>
                    <a:pt x="33" y="2002"/>
                  </a:cubicBezTo>
                  <a:cubicBezTo>
                    <a:pt x="67" y="2069"/>
                    <a:pt x="100" y="2135"/>
                    <a:pt x="134" y="2202"/>
                  </a:cubicBezTo>
                  <a:cubicBezTo>
                    <a:pt x="167" y="2235"/>
                    <a:pt x="234" y="2269"/>
                    <a:pt x="300" y="2269"/>
                  </a:cubicBezTo>
                  <a:cubicBezTo>
                    <a:pt x="367" y="2269"/>
                    <a:pt x="467" y="2235"/>
                    <a:pt x="534" y="2202"/>
                  </a:cubicBezTo>
                  <a:cubicBezTo>
                    <a:pt x="601" y="2135"/>
                    <a:pt x="701" y="2069"/>
                    <a:pt x="767" y="2002"/>
                  </a:cubicBezTo>
                  <a:cubicBezTo>
                    <a:pt x="834" y="1902"/>
                    <a:pt x="867" y="1835"/>
                    <a:pt x="901" y="1735"/>
                  </a:cubicBezTo>
                  <a:cubicBezTo>
                    <a:pt x="967" y="1635"/>
                    <a:pt x="1001" y="1535"/>
                    <a:pt x="1001" y="1435"/>
                  </a:cubicBezTo>
                  <a:cubicBezTo>
                    <a:pt x="1034" y="1335"/>
                    <a:pt x="1034" y="1201"/>
                    <a:pt x="1034" y="1101"/>
                  </a:cubicBezTo>
                  <a:lnTo>
                    <a:pt x="1034" y="601"/>
                  </a:lnTo>
                  <a:cubicBezTo>
                    <a:pt x="1034" y="501"/>
                    <a:pt x="1034" y="401"/>
                    <a:pt x="1001" y="301"/>
                  </a:cubicBezTo>
                  <a:cubicBezTo>
                    <a:pt x="1001" y="234"/>
                    <a:pt x="967" y="134"/>
                    <a:pt x="901" y="101"/>
                  </a:cubicBezTo>
                  <a:cubicBezTo>
                    <a:pt x="867" y="34"/>
                    <a:pt x="834" y="0"/>
                    <a:pt x="7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3968000" y="2565600"/>
              <a:ext cx="25050" cy="55900"/>
            </a:xfrm>
            <a:custGeom>
              <a:rect b="b" l="l" r="r" t="t"/>
              <a:pathLst>
                <a:path extrusionOk="0" h="2236" w="1002">
                  <a:moveTo>
                    <a:pt x="610" y="396"/>
                  </a:moveTo>
                  <a:cubicBezTo>
                    <a:pt x="652" y="396"/>
                    <a:pt x="682" y="415"/>
                    <a:pt x="701" y="435"/>
                  </a:cubicBezTo>
                  <a:cubicBezTo>
                    <a:pt x="735" y="535"/>
                    <a:pt x="768" y="635"/>
                    <a:pt x="768" y="735"/>
                  </a:cubicBezTo>
                  <a:lnTo>
                    <a:pt x="768" y="968"/>
                  </a:lnTo>
                  <a:lnTo>
                    <a:pt x="768" y="1202"/>
                  </a:lnTo>
                  <a:cubicBezTo>
                    <a:pt x="768" y="1335"/>
                    <a:pt x="735" y="1469"/>
                    <a:pt x="701" y="1569"/>
                  </a:cubicBezTo>
                  <a:cubicBezTo>
                    <a:pt x="668" y="1669"/>
                    <a:pt x="601" y="1769"/>
                    <a:pt x="501" y="1802"/>
                  </a:cubicBezTo>
                  <a:cubicBezTo>
                    <a:pt x="451" y="1836"/>
                    <a:pt x="418" y="1852"/>
                    <a:pt x="388" y="1852"/>
                  </a:cubicBezTo>
                  <a:cubicBezTo>
                    <a:pt x="359" y="1852"/>
                    <a:pt x="334" y="1836"/>
                    <a:pt x="301" y="1802"/>
                  </a:cubicBezTo>
                  <a:cubicBezTo>
                    <a:pt x="268" y="1702"/>
                    <a:pt x="234" y="1602"/>
                    <a:pt x="268" y="1502"/>
                  </a:cubicBezTo>
                  <a:cubicBezTo>
                    <a:pt x="234" y="1435"/>
                    <a:pt x="268" y="1369"/>
                    <a:pt x="268" y="1269"/>
                  </a:cubicBezTo>
                  <a:lnTo>
                    <a:pt x="268" y="1035"/>
                  </a:lnTo>
                  <a:cubicBezTo>
                    <a:pt x="268" y="902"/>
                    <a:pt x="268" y="768"/>
                    <a:pt x="301" y="668"/>
                  </a:cubicBezTo>
                  <a:cubicBezTo>
                    <a:pt x="334" y="568"/>
                    <a:pt x="401" y="501"/>
                    <a:pt x="501" y="435"/>
                  </a:cubicBezTo>
                  <a:cubicBezTo>
                    <a:pt x="543" y="406"/>
                    <a:pt x="580" y="396"/>
                    <a:pt x="610" y="396"/>
                  </a:cubicBezTo>
                  <a:close/>
                  <a:moveTo>
                    <a:pt x="735" y="1"/>
                  </a:moveTo>
                  <a:cubicBezTo>
                    <a:pt x="668" y="1"/>
                    <a:pt x="568" y="34"/>
                    <a:pt x="501" y="68"/>
                  </a:cubicBezTo>
                  <a:cubicBezTo>
                    <a:pt x="401" y="134"/>
                    <a:pt x="334" y="201"/>
                    <a:pt x="268" y="268"/>
                  </a:cubicBezTo>
                  <a:cubicBezTo>
                    <a:pt x="134" y="435"/>
                    <a:pt x="67" y="635"/>
                    <a:pt x="34" y="835"/>
                  </a:cubicBezTo>
                  <a:cubicBezTo>
                    <a:pt x="1" y="935"/>
                    <a:pt x="1" y="1068"/>
                    <a:pt x="1" y="1168"/>
                  </a:cubicBezTo>
                  <a:lnTo>
                    <a:pt x="1" y="1435"/>
                  </a:lnTo>
                  <a:lnTo>
                    <a:pt x="1" y="1669"/>
                  </a:lnTo>
                  <a:cubicBezTo>
                    <a:pt x="1" y="1769"/>
                    <a:pt x="1" y="1869"/>
                    <a:pt x="34" y="1969"/>
                  </a:cubicBezTo>
                  <a:cubicBezTo>
                    <a:pt x="34" y="2036"/>
                    <a:pt x="67" y="2102"/>
                    <a:pt x="101" y="2169"/>
                  </a:cubicBezTo>
                  <a:cubicBezTo>
                    <a:pt x="134" y="2203"/>
                    <a:pt x="201" y="2236"/>
                    <a:pt x="268" y="2236"/>
                  </a:cubicBezTo>
                  <a:cubicBezTo>
                    <a:pt x="368" y="2236"/>
                    <a:pt x="434" y="2236"/>
                    <a:pt x="501" y="2169"/>
                  </a:cubicBezTo>
                  <a:cubicBezTo>
                    <a:pt x="601" y="2136"/>
                    <a:pt x="668" y="2069"/>
                    <a:pt x="735" y="1969"/>
                  </a:cubicBezTo>
                  <a:cubicBezTo>
                    <a:pt x="801" y="1902"/>
                    <a:pt x="868" y="1802"/>
                    <a:pt x="901" y="1736"/>
                  </a:cubicBezTo>
                  <a:cubicBezTo>
                    <a:pt x="935" y="1635"/>
                    <a:pt x="968" y="1535"/>
                    <a:pt x="968" y="1435"/>
                  </a:cubicBezTo>
                  <a:cubicBezTo>
                    <a:pt x="1001" y="1302"/>
                    <a:pt x="1001" y="1202"/>
                    <a:pt x="1001" y="1102"/>
                  </a:cubicBezTo>
                  <a:lnTo>
                    <a:pt x="1001" y="568"/>
                  </a:lnTo>
                  <a:cubicBezTo>
                    <a:pt x="1001" y="468"/>
                    <a:pt x="1001" y="368"/>
                    <a:pt x="968" y="268"/>
                  </a:cubicBezTo>
                  <a:cubicBezTo>
                    <a:pt x="968" y="201"/>
                    <a:pt x="935" y="134"/>
                    <a:pt x="901" y="68"/>
                  </a:cubicBezTo>
                  <a:cubicBezTo>
                    <a:pt x="868" y="34"/>
                    <a:pt x="801" y="1"/>
                    <a:pt x="7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4033050" y="2527250"/>
              <a:ext cx="26700" cy="56100"/>
            </a:xfrm>
            <a:custGeom>
              <a:rect b="b" l="l" r="r" t="t"/>
              <a:pathLst>
                <a:path extrusionOk="0" h="2244" w="1068">
                  <a:moveTo>
                    <a:pt x="668" y="401"/>
                  </a:moveTo>
                  <a:cubicBezTo>
                    <a:pt x="701" y="401"/>
                    <a:pt x="701" y="434"/>
                    <a:pt x="701" y="434"/>
                  </a:cubicBezTo>
                  <a:cubicBezTo>
                    <a:pt x="734" y="468"/>
                    <a:pt x="734" y="501"/>
                    <a:pt x="701" y="534"/>
                  </a:cubicBezTo>
                  <a:cubicBezTo>
                    <a:pt x="734" y="568"/>
                    <a:pt x="734" y="601"/>
                    <a:pt x="701" y="634"/>
                  </a:cubicBezTo>
                  <a:cubicBezTo>
                    <a:pt x="701" y="668"/>
                    <a:pt x="701" y="701"/>
                    <a:pt x="668" y="734"/>
                  </a:cubicBezTo>
                  <a:cubicBezTo>
                    <a:pt x="634" y="768"/>
                    <a:pt x="634" y="801"/>
                    <a:pt x="601" y="834"/>
                  </a:cubicBezTo>
                  <a:cubicBezTo>
                    <a:pt x="568" y="868"/>
                    <a:pt x="534" y="868"/>
                    <a:pt x="501" y="901"/>
                  </a:cubicBezTo>
                  <a:cubicBezTo>
                    <a:pt x="501" y="901"/>
                    <a:pt x="468" y="935"/>
                    <a:pt x="434" y="935"/>
                  </a:cubicBezTo>
                  <a:lnTo>
                    <a:pt x="367" y="935"/>
                  </a:lnTo>
                  <a:cubicBezTo>
                    <a:pt x="334" y="935"/>
                    <a:pt x="334" y="901"/>
                    <a:pt x="301" y="901"/>
                  </a:cubicBezTo>
                  <a:cubicBezTo>
                    <a:pt x="301" y="868"/>
                    <a:pt x="301" y="834"/>
                    <a:pt x="301" y="801"/>
                  </a:cubicBezTo>
                  <a:cubicBezTo>
                    <a:pt x="301" y="768"/>
                    <a:pt x="301" y="734"/>
                    <a:pt x="301" y="668"/>
                  </a:cubicBezTo>
                  <a:cubicBezTo>
                    <a:pt x="334" y="634"/>
                    <a:pt x="334" y="601"/>
                    <a:pt x="367" y="568"/>
                  </a:cubicBezTo>
                  <a:cubicBezTo>
                    <a:pt x="367" y="534"/>
                    <a:pt x="401" y="501"/>
                    <a:pt x="434" y="501"/>
                  </a:cubicBezTo>
                  <a:cubicBezTo>
                    <a:pt x="468" y="468"/>
                    <a:pt x="468" y="434"/>
                    <a:pt x="501" y="434"/>
                  </a:cubicBezTo>
                  <a:cubicBezTo>
                    <a:pt x="534" y="401"/>
                    <a:pt x="568" y="401"/>
                    <a:pt x="601" y="401"/>
                  </a:cubicBezTo>
                  <a:close/>
                  <a:moveTo>
                    <a:pt x="684" y="1243"/>
                  </a:moveTo>
                  <a:cubicBezTo>
                    <a:pt x="701" y="1243"/>
                    <a:pt x="718" y="1251"/>
                    <a:pt x="734" y="1268"/>
                  </a:cubicBezTo>
                  <a:cubicBezTo>
                    <a:pt x="734" y="1268"/>
                    <a:pt x="768" y="1268"/>
                    <a:pt x="768" y="1301"/>
                  </a:cubicBezTo>
                  <a:cubicBezTo>
                    <a:pt x="801" y="1335"/>
                    <a:pt x="801" y="1368"/>
                    <a:pt x="801" y="1402"/>
                  </a:cubicBezTo>
                  <a:cubicBezTo>
                    <a:pt x="801" y="1468"/>
                    <a:pt x="801" y="1502"/>
                    <a:pt x="768" y="1535"/>
                  </a:cubicBezTo>
                  <a:cubicBezTo>
                    <a:pt x="768" y="1568"/>
                    <a:pt x="734" y="1635"/>
                    <a:pt x="734" y="1668"/>
                  </a:cubicBezTo>
                  <a:cubicBezTo>
                    <a:pt x="701" y="1702"/>
                    <a:pt x="668" y="1735"/>
                    <a:pt x="634" y="1768"/>
                  </a:cubicBezTo>
                  <a:cubicBezTo>
                    <a:pt x="601" y="1802"/>
                    <a:pt x="568" y="1802"/>
                    <a:pt x="534" y="1835"/>
                  </a:cubicBezTo>
                  <a:lnTo>
                    <a:pt x="434" y="1835"/>
                  </a:lnTo>
                  <a:cubicBezTo>
                    <a:pt x="418" y="1852"/>
                    <a:pt x="401" y="1860"/>
                    <a:pt x="388" y="1860"/>
                  </a:cubicBezTo>
                  <a:cubicBezTo>
                    <a:pt x="376" y="1860"/>
                    <a:pt x="367" y="1852"/>
                    <a:pt x="367" y="1835"/>
                  </a:cubicBezTo>
                  <a:cubicBezTo>
                    <a:pt x="334" y="1835"/>
                    <a:pt x="301" y="1802"/>
                    <a:pt x="301" y="1802"/>
                  </a:cubicBezTo>
                  <a:cubicBezTo>
                    <a:pt x="267" y="1768"/>
                    <a:pt x="267" y="1735"/>
                    <a:pt x="267" y="1702"/>
                  </a:cubicBezTo>
                  <a:cubicBezTo>
                    <a:pt x="267" y="1668"/>
                    <a:pt x="267" y="1635"/>
                    <a:pt x="301" y="1602"/>
                  </a:cubicBezTo>
                  <a:cubicBezTo>
                    <a:pt x="301" y="1535"/>
                    <a:pt x="334" y="1502"/>
                    <a:pt x="367" y="1468"/>
                  </a:cubicBezTo>
                  <a:cubicBezTo>
                    <a:pt x="367" y="1435"/>
                    <a:pt x="401" y="1402"/>
                    <a:pt x="434" y="1368"/>
                  </a:cubicBezTo>
                  <a:cubicBezTo>
                    <a:pt x="468" y="1335"/>
                    <a:pt x="501" y="1301"/>
                    <a:pt x="534" y="1301"/>
                  </a:cubicBezTo>
                  <a:cubicBezTo>
                    <a:pt x="568" y="1268"/>
                    <a:pt x="601" y="1268"/>
                    <a:pt x="634" y="1268"/>
                  </a:cubicBezTo>
                  <a:cubicBezTo>
                    <a:pt x="651" y="1251"/>
                    <a:pt x="668" y="1243"/>
                    <a:pt x="684" y="1243"/>
                  </a:cubicBezTo>
                  <a:close/>
                  <a:moveTo>
                    <a:pt x="734" y="1"/>
                  </a:moveTo>
                  <a:cubicBezTo>
                    <a:pt x="668" y="1"/>
                    <a:pt x="601" y="34"/>
                    <a:pt x="534" y="67"/>
                  </a:cubicBezTo>
                  <a:cubicBezTo>
                    <a:pt x="468" y="101"/>
                    <a:pt x="401" y="167"/>
                    <a:pt x="334" y="234"/>
                  </a:cubicBezTo>
                  <a:cubicBezTo>
                    <a:pt x="301" y="267"/>
                    <a:pt x="234" y="367"/>
                    <a:pt x="201" y="434"/>
                  </a:cubicBezTo>
                  <a:cubicBezTo>
                    <a:pt x="134" y="501"/>
                    <a:pt x="134" y="601"/>
                    <a:pt x="101" y="668"/>
                  </a:cubicBezTo>
                  <a:cubicBezTo>
                    <a:pt x="67" y="768"/>
                    <a:pt x="67" y="834"/>
                    <a:pt x="67" y="935"/>
                  </a:cubicBezTo>
                  <a:cubicBezTo>
                    <a:pt x="34" y="1068"/>
                    <a:pt x="101" y="1168"/>
                    <a:pt x="167" y="1268"/>
                  </a:cubicBezTo>
                  <a:cubicBezTo>
                    <a:pt x="134" y="1368"/>
                    <a:pt x="67" y="1435"/>
                    <a:pt x="67" y="1535"/>
                  </a:cubicBezTo>
                  <a:cubicBezTo>
                    <a:pt x="34" y="1635"/>
                    <a:pt x="1" y="1735"/>
                    <a:pt x="1" y="1835"/>
                  </a:cubicBezTo>
                  <a:cubicBezTo>
                    <a:pt x="1" y="1902"/>
                    <a:pt x="34" y="2002"/>
                    <a:pt x="34" y="2069"/>
                  </a:cubicBezTo>
                  <a:cubicBezTo>
                    <a:pt x="62" y="2179"/>
                    <a:pt x="158" y="2244"/>
                    <a:pt x="266" y="2244"/>
                  </a:cubicBezTo>
                  <a:cubicBezTo>
                    <a:pt x="288" y="2244"/>
                    <a:pt x="311" y="2241"/>
                    <a:pt x="334" y="2235"/>
                  </a:cubicBezTo>
                  <a:cubicBezTo>
                    <a:pt x="401" y="2235"/>
                    <a:pt x="468" y="2202"/>
                    <a:pt x="534" y="2169"/>
                  </a:cubicBezTo>
                  <a:cubicBezTo>
                    <a:pt x="601" y="2135"/>
                    <a:pt x="701" y="2069"/>
                    <a:pt x="768" y="2002"/>
                  </a:cubicBezTo>
                  <a:cubicBezTo>
                    <a:pt x="801" y="1935"/>
                    <a:pt x="868" y="1869"/>
                    <a:pt x="901" y="1768"/>
                  </a:cubicBezTo>
                  <a:cubicBezTo>
                    <a:pt x="968" y="1702"/>
                    <a:pt x="1001" y="1602"/>
                    <a:pt x="1035" y="1502"/>
                  </a:cubicBezTo>
                  <a:cubicBezTo>
                    <a:pt x="1035" y="1435"/>
                    <a:pt x="1068" y="1335"/>
                    <a:pt x="1068" y="1235"/>
                  </a:cubicBezTo>
                  <a:cubicBezTo>
                    <a:pt x="1068" y="1135"/>
                    <a:pt x="1035" y="1068"/>
                    <a:pt x="1035" y="968"/>
                  </a:cubicBezTo>
                  <a:cubicBezTo>
                    <a:pt x="1001" y="935"/>
                    <a:pt x="968" y="868"/>
                    <a:pt x="901" y="868"/>
                  </a:cubicBezTo>
                  <a:cubicBezTo>
                    <a:pt x="935" y="768"/>
                    <a:pt x="968" y="701"/>
                    <a:pt x="968" y="634"/>
                  </a:cubicBezTo>
                  <a:cubicBezTo>
                    <a:pt x="1001" y="568"/>
                    <a:pt x="1001" y="468"/>
                    <a:pt x="1001" y="401"/>
                  </a:cubicBezTo>
                  <a:cubicBezTo>
                    <a:pt x="1001" y="301"/>
                    <a:pt x="1001" y="234"/>
                    <a:pt x="968" y="167"/>
                  </a:cubicBezTo>
                  <a:cubicBezTo>
                    <a:pt x="968" y="101"/>
                    <a:pt x="935" y="67"/>
                    <a:pt x="868" y="34"/>
                  </a:cubicBezTo>
                  <a:cubicBezTo>
                    <a:pt x="834" y="1"/>
                    <a:pt x="768" y="1"/>
                    <a:pt x="7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4063900" y="2509750"/>
              <a:ext cx="26725" cy="56100"/>
            </a:xfrm>
            <a:custGeom>
              <a:rect b="b" l="l" r="r" t="t"/>
              <a:pathLst>
                <a:path extrusionOk="0" h="2244" w="1069">
                  <a:moveTo>
                    <a:pt x="668" y="400"/>
                  </a:moveTo>
                  <a:cubicBezTo>
                    <a:pt x="701" y="400"/>
                    <a:pt x="701" y="434"/>
                    <a:pt x="735" y="434"/>
                  </a:cubicBezTo>
                  <a:cubicBezTo>
                    <a:pt x="735" y="467"/>
                    <a:pt x="735" y="500"/>
                    <a:pt x="735" y="534"/>
                  </a:cubicBezTo>
                  <a:cubicBezTo>
                    <a:pt x="735" y="567"/>
                    <a:pt x="735" y="600"/>
                    <a:pt x="735" y="634"/>
                  </a:cubicBezTo>
                  <a:cubicBezTo>
                    <a:pt x="701" y="667"/>
                    <a:pt x="701" y="734"/>
                    <a:pt x="668" y="767"/>
                  </a:cubicBezTo>
                  <a:cubicBezTo>
                    <a:pt x="668" y="767"/>
                    <a:pt x="635" y="801"/>
                    <a:pt x="601" y="834"/>
                  </a:cubicBezTo>
                  <a:cubicBezTo>
                    <a:pt x="568" y="867"/>
                    <a:pt x="568" y="867"/>
                    <a:pt x="534" y="901"/>
                  </a:cubicBezTo>
                  <a:cubicBezTo>
                    <a:pt x="501" y="901"/>
                    <a:pt x="468" y="934"/>
                    <a:pt x="434" y="934"/>
                  </a:cubicBezTo>
                  <a:lnTo>
                    <a:pt x="368" y="934"/>
                  </a:lnTo>
                  <a:cubicBezTo>
                    <a:pt x="334" y="934"/>
                    <a:pt x="334" y="901"/>
                    <a:pt x="334" y="901"/>
                  </a:cubicBezTo>
                  <a:cubicBezTo>
                    <a:pt x="301" y="867"/>
                    <a:pt x="301" y="834"/>
                    <a:pt x="334" y="801"/>
                  </a:cubicBezTo>
                  <a:cubicBezTo>
                    <a:pt x="301" y="767"/>
                    <a:pt x="301" y="701"/>
                    <a:pt x="334" y="667"/>
                  </a:cubicBezTo>
                  <a:cubicBezTo>
                    <a:pt x="334" y="634"/>
                    <a:pt x="368" y="600"/>
                    <a:pt x="368" y="567"/>
                  </a:cubicBezTo>
                  <a:cubicBezTo>
                    <a:pt x="401" y="534"/>
                    <a:pt x="401" y="534"/>
                    <a:pt x="434" y="500"/>
                  </a:cubicBezTo>
                  <a:cubicBezTo>
                    <a:pt x="468" y="467"/>
                    <a:pt x="501" y="467"/>
                    <a:pt x="534" y="434"/>
                  </a:cubicBezTo>
                  <a:cubicBezTo>
                    <a:pt x="534" y="434"/>
                    <a:pt x="568" y="400"/>
                    <a:pt x="601" y="400"/>
                  </a:cubicBezTo>
                  <a:close/>
                  <a:moveTo>
                    <a:pt x="685" y="1209"/>
                  </a:moveTo>
                  <a:cubicBezTo>
                    <a:pt x="701" y="1209"/>
                    <a:pt x="718" y="1218"/>
                    <a:pt x="735" y="1234"/>
                  </a:cubicBezTo>
                  <a:cubicBezTo>
                    <a:pt x="768" y="1234"/>
                    <a:pt x="768" y="1268"/>
                    <a:pt x="801" y="1268"/>
                  </a:cubicBezTo>
                  <a:cubicBezTo>
                    <a:pt x="801" y="1301"/>
                    <a:pt x="801" y="1334"/>
                    <a:pt x="801" y="1368"/>
                  </a:cubicBezTo>
                  <a:cubicBezTo>
                    <a:pt x="801" y="1434"/>
                    <a:pt x="801" y="1468"/>
                    <a:pt x="801" y="1501"/>
                  </a:cubicBezTo>
                  <a:cubicBezTo>
                    <a:pt x="768" y="1568"/>
                    <a:pt x="768" y="1601"/>
                    <a:pt x="735" y="1635"/>
                  </a:cubicBezTo>
                  <a:lnTo>
                    <a:pt x="635" y="1735"/>
                  </a:lnTo>
                  <a:lnTo>
                    <a:pt x="534" y="1801"/>
                  </a:lnTo>
                  <a:cubicBezTo>
                    <a:pt x="501" y="1835"/>
                    <a:pt x="468" y="1835"/>
                    <a:pt x="434" y="1835"/>
                  </a:cubicBezTo>
                  <a:cubicBezTo>
                    <a:pt x="418" y="1851"/>
                    <a:pt x="401" y="1860"/>
                    <a:pt x="389" y="1860"/>
                  </a:cubicBezTo>
                  <a:cubicBezTo>
                    <a:pt x="376" y="1860"/>
                    <a:pt x="368" y="1851"/>
                    <a:pt x="368" y="1835"/>
                  </a:cubicBezTo>
                  <a:cubicBezTo>
                    <a:pt x="334" y="1835"/>
                    <a:pt x="301" y="1801"/>
                    <a:pt x="301" y="1801"/>
                  </a:cubicBezTo>
                  <a:cubicBezTo>
                    <a:pt x="268" y="1768"/>
                    <a:pt x="268" y="1735"/>
                    <a:pt x="268" y="1701"/>
                  </a:cubicBezTo>
                  <a:cubicBezTo>
                    <a:pt x="268" y="1668"/>
                    <a:pt x="268" y="1601"/>
                    <a:pt x="301" y="1568"/>
                  </a:cubicBezTo>
                  <a:cubicBezTo>
                    <a:pt x="301" y="1501"/>
                    <a:pt x="334" y="1468"/>
                    <a:pt x="368" y="1434"/>
                  </a:cubicBezTo>
                  <a:cubicBezTo>
                    <a:pt x="368" y="1401"/>
                    <a:pt x="401" y="1368"/>
                    <a:pt x="434" y="1334"/>
                  </a:cubicBezTo>
                  <a:cubicBezTo>
                    <a:pt x="468" y="1301"/>
                    <a:pt x="501" y="1301"/>
                    <a:pt x="534" y="1268"/>
                  </a:cubicBezTo>
                  <a:cubicBezTo>
                    <a:pt x="568" y="1234"/>
                    <a:pt x="601" y="1234"/>
                    <a:pt x="635" y="1234"/>
                  </a:cubicBezTo>
                  <a:cubicBezTo>
                    <a:pt x="651" y="1218"/>
                    <a:pt x="668" y="1209"/>
                    <a:pt x="685" y="1209"/>
                  </a:cubicBezTo>
                  <a:close/>
                  <a:moveTo>
                    <a:pt x="735" y="0"/>
                  </a:moveTo>
                  <a:cubicBezTo>
                    <a:pt x="668" y="0"/>
                    <a:pt x="601" y="33"/>
                    <a:pt x="534" y="67"/>
                  </a:cubicBezTo>
                  <a:cubicBezTo>
                    <a:pt x="468" y="100"/>
                    <a:pt x="401" y="167"/>
                    <a:pt x="368" y="234"/>
                  </a:cubicBezTo>
                  <a:cubicBezTo>
                    <a:pt x="301" y="267"/>
                    <a:pt x="234" y="367"/>
                    <a:pt x="201" y="434"/>
                  </a:cubicBezTo>
                  <a:cubicBezTo>
                    <a:pt x="168" y="500"/>
                    <a:pt x="134" y="600"/>
                    <a:pt x="101" y="667"/>
                  </a:cubicBezTo>
                  <a:cubicBezTo>
                    <a:pt x="67" y="767"/>
                    <a:pt x="67" y="867"/>
                    <a:pt x="67" y="934"/>
                  </a:cubicBezTo>
                  <a:cubicBezTo>
                    <a:pt x="67" y="1067"/>
                    <a:pt x="101" y="1168"/>
                    <a:pt x="168" y="1268"/>
                  </a:cubicBezTo>
                  <a:cubicBezTo>
                    <a:pt x="134" y="1368"/>
                    <a:pt x="101" y="1434"/>
                    <a:pt x="67" y="1534"/>
                  </a:cubicBezTo>
                  <a:cubicBezTo>
                    <a:pt x="34" y="1635"/>
                    <a:pt x="1" y="1735"/>
                    <a:pt x="34" y="1835"/>
                  </a:cubicBezTo>
                  <a:cubicBezTo>
                    <a:pt x="1" y="1901"/>
                    <a:pt x="34" y="2001"/>
                    <a:pt x="67" y="2068"/>
                  </a:cubicBezTo>
                  <a:cubicBezTo>
                    <a:pt x="95" y="2179"/>
                    <a:pt x="169" y="2243"/>
                    <a:pt x="269" y="2243"/>
                  </a:cubicBezTo>
                  <a:cubicBezTo>
                    <a:pt x="290" y="2243"/>
                    <a:pt x="311" y="2241"/>
                    <a:pt x="334" y="2235"/>
                  </a:cubicBezTo>
                  <a:cubicBezTo>
                    <a:pt x="401" y="2235"/>
                    <a:pt x="468" y="2202"/>
                    <a:pt x="534" y="2168"/>
                  </a:cubicBezTo>
                  <a:cubicBezTo>
                    <a:pt x="635" y="2135"/>
                    <a:pt x="701" y="2068"/>
                    <a:pt x="768" y="2001"/>
                  </a:cubicBezTo>
                  <a:cubicBezTo>
                    <a:pt x="835" y="1935"/>
                    <a:pt x="868" y="1868"/>
                    <a:pt x="935" y="1768"/>
                  </a:cubicBezTo>
                  <a:cubicBezTo>
                    <a:pt x="968" y="1701"/>
                    <a:pt x="1001" y="1601"/>
                    <a:pt x="1035" y="1501"/>
                  </a:cubicBezTo>
                  <a:cubicBezTo>
                    <a:pt x="1068" y="1434"/>
                    <a:pt x="1068" y="1334"/>
                    <a:pt x="1068" y="1234"/>
                  </a:cubicBezTo>
                  <a:cubicBezTo>
                    <a:pt x="1068" y="1134"/>
                    <a:pt x="1068" y="1067"/>
                    <a:pt x="1035" y="1001"/>
                  </a:cubicBezTo>
                  <a:cubicBezTo>
                    <a:pt x="1001" y="934"/>
                    <a:pt x="968" y="867"/>
                    <a:pt x="901" y="867"/>
                  </a:cubicBezTo>
                  <a:cubicBezTo>
                    <a:pt x="935" y="767"/>
                    <a:pt x="968" y="701"/>
                    <a:pt x="1001" y="634"/>
                  </a:cubicBezTo>
                  <a:cubicBezTo>
                    <a:pt x="1001" y="567"/>
                    <a:pt x="1001" y="467"/>
                    <a:pt x="1035" y="400"/>
                  </a:cubicBezTo>
                  <a:cubicBezTo>
                    <a:pt x="1035" y="300"/>
                    <a:pt x="1001" y="234"/>
                    <a:pt x="968" y="167"/>
                  </a:cubicBezTo>
                  <a:cubicBezTo>
                    <a:pt x="968" y="100"/>
                    <a:pt x="935" y="67"/>
                    <a:pt x="868" y="33"/>
                  </a:cubicBezTo>
                  <a:cubicBezTo>
                    <a:pt x="835" y="0"/>
                    <a:pt x="768" y="0"/>
                    <a:pt x="73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4095600" y="2491875"/>
              <a:ext cx="25875" cy="56250"/>
            </a:xfrm>
            <a:custGeom>
              <a:rect b="b" l="l" r="r" t="t"/>
              <a:pathLst>
                <a:path extrusionOk="0" h="2250" w="1035">
                  <a:moveTo>
                    <a:pt x="617" y="390"/>
                  </a:moveTo>
                  <a:cubicBezTo>
                    <a:pt x="634" y="390"/>
                    <a:pt x="651" y="398"/>
                    <a:pt x="667" y="415"/>
                  </a:cubicBezTo>
                  <a:cubicBezTo>
                    <a:pt x="667" y="415"/>
                    <a:pt x="701" y="415"/>
                    <a:pt x="701" y="448"/>
                  </a:cubicBezTo>
                  <a:cubicBezTo>
                    <a:pt x="701" y="482"/>
                    <a:pt x="701" y="515"/>
                    <a:pt x="701" y="548"/>
                  </a:cubicBezTo>
                  <a:cubicBezTo>
                    <a:pt x="701" y="582"/>
                    <a:pt x="701" y="615"/>
                    <a:pt x="701" y="648"/>
                  </a:cubicBezTo>
                  <a:cubicBezTo>
                    <a:pt x="701" y="682"/>
                    <a:pt x="667" y="715"/>
                    <a:pt x="667" y="748"/>
                  </a:cubicBezTo>
                  <a:cubicBezTo>
                    <a:pt x="634" y="782"/>
                    <a:pt x="601" y="815"/>
                    <a:pt x="567" y="848"/>
                  </a:cubicBezTo>
                  <a:cubicBezTo>
                    <a:pt x="567" y="848"/>
                    <a:pt x="534" y="882"/>
                    <a:pt x="501" y="882"/>
                  </a:cubicBezTo>
                  <a:cubicBezTo>
                    <a:pt x="467" y="915"/>
                    <a:pt x="434" y="915"/>
                    <a:pt x="434" y="915"/>
                  </a:cubicBezTo>
                  <a:cubicBezTo>
                    <a:pt x="417" y="932"/>
                    <a:pt x="401" y="940"/>
                    <a:pt x="384" y="940"/>
                  </a:cubicBezTo>
                  <a:cubicBezTo>
                    <a:pt x="367" y="940"/>
                    <a:pt x="351" y="932"/>
                    <a:pt x="334" y="915"/>
                  </a:cubicBezTo>
                  <a:cubicBezTo>
                    <a:pt x="334" y="915"/>
                    <a:pt x="301" y="915"/>
                    <a:pt x="301" y="882"/>
                  </a:cubicBezTo>
                  <a:cubicBezTo>
                    <a:pt x="301" y="848"/>
                    <a:pt x="301" y="815"/>
                    <a:pt x="301" y="782"/>
                  </a:cubicBezTo>
                  <a:cubicBezTo>
                    <a:pt x="301" y="748"/>
                    <a:pt x="301" y="715"/>
                    <a:pt x="301" y="682"/>
                  </a:cubicBezTo>
                  <a:cubicBezTo>
                    <a:pt x="301" y="648"/>
                    <a:pt x="334" y="615"/>
                    <a:pt x="334" y="582"/>
                  </a:cubicBezTo>
                  <a:cubicBezTo>
                    <a:pt x="367" y="548"/>
                    <a:pt x="401" y="515"/>
                    <a:pt x="434" y="482"/>
                  </a:cubicBezTo>
                  <a:cubicBezTo>
                    <a:pt x="434" y="482"/>
                    <a:pt x="467" y="448"/>
                    <a:pt x="501" y="448"/>
                  </a:cubicBezTo>
                  <a:cubicBezTo>
                    <a:pt x="534" y="415"/>
                    <a:pt x="534" y="415"/>
                    <a:pt x="567" y="415"/>
                  </a:cubicBezTo>
                  <a:cubicBezTo>
                    <a:pt x="584" y="398"/>
                    <a:pt x="601" y="390"/>
                    <a:pt x="617" y="390"/>
                  </a:cubicBezTo>
                  <a:close/>
                  <a:moveTo>
                    <a:pt x="701" y="1215"/>
                  </a:moveTo>
                  <a:cubicBezTo>
                    <a:pt x="734" y="1249"/>
                    <a:pt x="734" y="1249"/>
                    <a:pt x="768" y="1282"/>
                  </a:cubicBezTo>
                  <a:cubicBezTo>
                    <a:pt x="768" y="1315"/>
                    <a:pt x="801" y="1349"/>
                    <a:pt x="768" y="1382"/>
                  </a:cubicBezTo>
                  <a:cubicBezTo>
                    <a:pt x="768" y="1416"/>
                    <a:pt x="768" y="1482"/>
                    <a:pt x="768" y="1516"/>
                  </a:cubicBezTo>
                  <a:cubicBezTo>
                    <a:pt x="734" y="1549"/>
                    <a:pt x="734" y="1582"/>
                    <a:pt x="701" y="1616"/>
                  </a:cubicBezTo>
                  <a:cubicBezTo>
                    <a:pt x="667" y="1649"/>
                    <a:pt x="634" y="1682"/>
                    <a:pt x="601" y="1716"/>
                  </a:cubicBezTo>
                  <a:cubicBezTo>
                    <a:pt x="567" y="1749"/>
                    <a:pt x="534" y="1782"/>
                    <a:pt x="501" y="1816"/>
                  </a:cubicBezTo>
                  <a:cubicBezTo>
                    <a:pt x="501" y="1816"/>
                    <a:pt x="467" y="1849"/>
                    <a:pt x="401" y="1849"/>
                  </a:cubicBezTo>
                  <a:lnTo>
                    <a:pt x="334" y="1849"/>
                  </a:lnTo>
                  <a:cubicBezTo>
                    <a:pt x="301" y="1816"/>
                    <a:pt x="301" y="1816"/>
                    <a:pt x="267" y="1782"/>
                  </a:cubicBezTo>
                  <a:cubicBezTo>
                    <a:pt x="267" y="1749"/>
                    <a:pt x="234" y="1716"/>
                    <a:pt x="234" y="1682"/>
                  </a:cubicBezTo>
                  <a:cubicBezTo>
                    <a:pt x="234" y="1649"/>
                    <a:pt x="267" y="1582"/>
                    <a:pt x="267" y="1549"/>
                  </a:cubicBezTo>
                  <a:cubicBezTo>
                    <a:pt x="301" y="1516"/>
                    <a:pt x="301" y="1482"/>
                    <a:pt x="334" y="1449"/>
                  </a:cubicBezTo>
                  <a:cubicBezTo>
                    <a:pt x="367" y="1416"/>
                    <a:pt x="401" y="1382"/>
                    <a:pt x="401" y="1349"/>
                  </a:cubicBezTo>
                  <a:cubicBezTo>
                    <a:pt x="434" y="1315"/>
                    <a:pt x="467" y="1282"/>
                    <a:pt x="501" y="1249"/>
                  </a:cubicBezTo>
                  <a:cubicBezTo>
                    <a:pt x="534" y="1249"/>
                    <a:pt x="567" y="1215"/>
                    <a:pt x="601" y="1215"/>
                  </a:cubicBezTo>
                  <a:close/>
                  <a:moveTo>
                    <a:pt x="753" y="1"/>
                  </a:moveTo>
                  <a:cubicBezTo>
                    <a:pt x="737" y="1"/>
                    <a:pt x="720" y="5"/>
                    <a:pt x="701" y="15"/>
                  </a:cubicBezTo>
                  <a:cubicBezTo>
                    <a:pt x="634" y="15"/>
                    <a:pt x="567" y="48"/>
                    <a:pt x="501" y="81"/>
                  </a:cubicBezTo>
                  <a:cubicBezTo>
                    <a:pt x="434" y="115"/>
                    <a:pt x="367" y="148"/>
                    <a:pt x="334" y="215"/>
                  </a:cubicBezTo>
                  <a:cubicBezTo>
                    <a:pt x="267" y="281"/>
                    <a:pt x="200" y="348"/>
                    <a:pt x="167" y="415"/>
                  </a:cubicBezTo>
                  <a:cubicBezTo>
                    <a:pt x="134" y="515"/>
                    <a:pt x="100" y="582"/>
                    <a:pt x="67" y="682"/>
                  </a:cubicBezTo>
                  <a:cubicBezTo>
                    <a:pt x="67" y="748"/>
                    <a:pt x="34" y="848"/>
                    <a:pt x="34" y="949"/>
                  </a:cubicBezTo>
                  <a:cubicBezTo>
                    <a:pt x="34" y="1049"/>
                    <a:pt x="67" y="1182"/>
                    <a:pt x="167" y="1282"/>
                  </a:cubicBezTo>
                  <a:cubicBezTo>
                    <a:pt x="100" y="1349"/>
                    <a:pt x="67" y="1449"/>
                    <a:pt x="34" y="1549"/>
                  </a:cubicBezTo>
                  <a:cubicBezTo>
                    <a:pt x="0" y="1649"/>
                    <a:pt x="0" y="1749"/>
                    <a:pt x="0" y="1849"/>
                  </a:cubicBezTo>
                  <a:cubicBezTo>
                    <a:pt x="0" y="1916"/>
                    <a:pt x="0" y="1983"/>
                    <a:pt x="34" y="2083"/>
                  </a:cubicBezTo>
                  <a:cubicBezTo>
                    <a:pt x="34" y="2116"/>
                    <a:pt x="100" y="2183"/>
                    <a:pt x="134" y="2216"/>
                  </a:cubicBezTo>
                  <a:cubicBezTo>
                    <a:pt x="167" y="2249"/>
                    <a:pt x="234" y="2249"/>
                    <a:pt x="301" y="2249"/>
                  </a:cubicBezTo>
                  <a:cubicBezTo>
                    <a:pt x="367" y="2249"/>
                    <a:pt x="434" y="2216"/>
                    <a:pt x="501" y="2183"/>
                  </a:cubicBezTo>
                  <a:cubicBezTo>
                    <a:pt x="601" y="2116"/>
                    <a:pt x="667" y="2049"/>
                    <a:pt x="734" y="1983"/>
                  </a:cubicBezTo>
                  <a:cubicBezTo>
                    <a:pt x="801" y="1916"/>
                    <a:pt x="868" y="1849"/>
                    <a:pt x="901" y="1782"/>
                  </a:cubicBezTo>
                  <a:cubicBezTo>
                    <a:pt x="1001" y="1616"/>
                    <a:pt x="1034" y="1416"/>
                    <a:pt x="1034" y="1215"/>
                  </a:cubicBezTo>
                  <a:cubicBezTo>
                    <a:pt x="1034" y="1149"/>
                    <a:pt x="1034" y="1049"/>
                    <a:pt x="1001" y="982"/>
                  </a:cubicBezTo>
                  <a:cubicBezTo>
                    <a:pt x="968" y="915"/>
                    <a:pt x="934" y="882"/>
                    <a:pt x="868" y="848"/>
                  </a:cubicBezTo>
                  <a:cubicBezTo>
                    <a:pt x="901" y="782"/>
                    <a:pt x="934" y="715"/>
                    <a:pt x="968" y="615"/>
                  </a:cubicBezTo>
                  <a:cubicBezTo>
                    <a:pt x="968" y="548"/>
                    <a:pt x="1001" y="482"/>
                    <a:pt x="1001" y="381"/>
                  </a:cubicBezTo>
                  <a:cubicBezTo>
                    <a:pt x="1001" y="315"/>
                    <a:pt x="968" y="248"/>
                    <a:pt x="968" y="181"/>
                  </a:cubicBezTo>
                  <a:cubicBezTo>
                    <a:pt x="934" y="115"/>
                    <a:pt x="901" y="81"/>
                    <a:pt x="868" y="48"/>
                  </a:cubicBezTo>
                  <a:cubicBezTo>
                    <a:pt x="820" y="24"/>
                    <a:pt x="790" y="1"/>
                    <a:pt x="75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4126450" y="2473875"/>
              <a:ext cx="25875" cy="56250"/>
            </a:xfrm>
            <a:custGeom>
              <a:rect b="b" l="l" r="r" t="t"/>
              <a:pathLst>
                <a:path extrusionOk="0" h="2250" w="1035">
                  <a:moveTo>
                    <a:pt x="668" y="401"/>
                  </a:moveTo>
                  <a:cubicBezTo>
                    <a:pt x="668" y="401"/>
                    <a:pt x="701" y="434"/>
                    <a:pt x="701" y="434"/>
                  </a:cubicBezTo>
                  <a:cubicBezTo>
                    <a:pt x="701" y="468"/>
                    <a:pt x="701" y="501"/>
                    <a:pt x="701" y="534"/>
                  </a:cubicBezTo>
                  <a:cubicBezTo>
                    <a:pt x="701" y="568"/>
                    <a:pt x="701" y="601"/>
                    <a:pt x="701" y="634"/>
                  </a:cubicBezTo>
                  <a:cubicBezTo>
                    <a:pt x="701" y="668"/>
                    <a:pt x="668" y="735"/>
                    <a:pt x="668" y="768"/>
                  </a:cubicBezTo>
                  <a:cubicBezTo>
                    <a:pt x="634" y="768"/>
                    <a:pt x="601" y="801"/>
                    <a:pt x="601" y="835"/>
                  </a:cubicBezTo>
                  <a:cubicBezTo>
                    <a:pt x="568" y="868"/>
                    <a:pt x="534" y="868"/>
                    <a:pt x="501" y="901"/>
                  </a:cubicBezTo>
                  <a:cubicBezTo>
                    <a:pt x="468" y="901"/>
                    <a:pt x="468" y="935"/>
                    <a:pt x="434" y="935"/>
                  </a:cubicBezTo>
                  <a:lnTo>
                    <a:pt x="367" y="935"/>
                  </a:lnTo>
                  <a:cubicBezTo>
                    <a:pt x="334" y="935"/>
                    <a:pt x="301" y="901"/>
                    <a:pt x="301" y="901"/>
                  </a:cubicBezTo>
                  <a:cubicBezTo>
                    <a:pt x="301" y="868"/>
                    <a:pt x="301" y="835"/>
                    <a:pt x="301" y="801"/>
                  </a:cubicBezTo>
                  <a:cubicBezTo>
                    <a:pt x="301" y="768"/>
                    <a:pt x="301" y="701"/>
                    <a:pt x="301" y="668"/>
                  </a:cubicBezTo>
                  <a:cubicBezTo>
                    <a:pt x="334" y="634"/>
                    <a:pt x="334" y="601"/>
                    <a:pt x="367" y="568"/>
                  </a:cubicBezTo>
                  <a:cubicBezTo>
                    <a:pt x="367" y="534"/>
                    <a:pt x="401" y="534"/>
                    <a:pt x="434" y="501"/>
                  </a:cubicBezTo>
                  <a:cubicBezTo>
                    <a:pt x="434" y="468"/>
                    <a:pt x="468" y="468"/>
                    <a:pt x="501" y="434"/>
                  </a:cubicBezTo>
                  <a:cubicBezTo>
                    <a:pt x="534" y="434"/>
                    <a:pt x="568" y="401"/>
                    <a:pt x="601" y="401"/>
                  </a:cubicBezTo>
                  <a:close/>
                  <a:moveTo>
                    <a:pt x="655" y="1210"/>
                  </a:moveTo>
                  <a:cubicBezTo>
                    <a:pt x="668" y="1210"/>
                    <a:pt x="684" y="1218"/>
                    <a:pt x="701" y="1235"/>
                  </a:cubicBezTo>
                  <a:cubicBezTo>
                    <a:pt x="734" y="1235"/>
                    <a:pt x="768" y="1268"/>
                    <a:pt x="768" y="1268"/>
                  </a:cubicBezTo>
                  <a:cubicBezTo>
                    <a:pt x="801" y="1302"/>
                    <a:pt x="801" y="1335"/>
                    <a:pt x="801" y="1368"/>
                  </a:cubicBezTo>
                  <a:cubicBezTo>
                    <a:pt x="801" y="1435"/>
                    <a:pt x="768" y="1468"/>
                    <a:pt x="768" y="1502"/>
                  </a:cubicBezTo>
                  <a:cubicBezTo>
                    <a:pt x="768" y="1568"/>
                    <a:pt x="734" y="1602"/>
                    <a:pt x="701" y="1635"/>
                  </a:cubicBezTo>
                  <a:cubicBezTo>
                    <a:pt x="701" y="1669"/>
                    <a:pt x="668" y="1702"/>
                    <a:pt x="634" y="1735"/>
                  </a:cubicBezTo>
                  <a:lnTo>
                    <a:pt x="534" y="1802"/>
                  </a:lnTo>
                  <a:cubicBezTo>
                    <a:pt x="501" y="1835"/>
                    <a:pt x="468" y="1835"/>
                    <a:pt x="434" y="1835"/>
                  </a:cubicBezTo>
                  <a:cubicBezTo>
                    <a:pt x="418" y="1852"/>
                    <a:pt x="401" y="1860"/>
                    <a:pt x="384" y="1860"/>
                  </a:cubicBezTo>
                  <a:cubicBezTo>
                    <a:pt x="367" y="1860"/>
                    <a:pt x="351" y="1852"/>
                    <a:pt x="334" y="1835"/>
                  </a:cubicBezTo>
                  <a:cubicBezTo>
                    <a:pt x="301" y="1835"/>
                    <a:pt x="301" y="1802"/>
                    <a:pt x="267" y="1802"/>
                  </a:cubicBezTo>
                  <a:cubicBezTo>
                    <a:pt x="267" y="1769"/>
                    <a:pt x="267" y="1735"/>
                    <a:pt x="267" y="1702"/>
                  </a:cubicBezTo>
                  <a:cubicBezTo>
                    <a:pt x="267" y="1635"/>
                    <a:pt x="267" y="1602"/>
                    <a:pt x="267" y="1568"/>
                  </a:cubicBezTo>
                  <a:cubicBezTo>
                    <a:pt x="301" y="1502"/>
                    <a:pt x="301" y="1468"/>
                    <a:pt x="334" y="1435"/>
                  </a:cubicBezTo>
                  <a:lnTo>
                    <a:pt x="434" y="1335"/>
                  </a:lnTo>
                  <a:lnTo>
                    <a:pt x="534" y="1268"/>
                  </a:lnTo>
                  <a:cubicBezTo>
                    <a:pt x="568" y="1235"/>
                    <a:pt x="601" y="1235"/>
                    <a:pt x="634" y="1235"/>
                  </a:cubicBezTo>
                  <a:cubicBezTo>
                    <a:pt x="634" y="1218"/>
                    <a:pt x="643" y="1210"/>
                    <a:pt x="655" y="1210"/>
                  </a:cubicBezTo>
                  <a:close/>
                  <a:moveTo>
                    <a:pt x="701" y="1"/>
                  </a:moveTo>
                  <a:cubicBezTo>
                    <a:pt x="634" y="1"/>
                    <a:pt x="568" y="34"/>
                    <a:pt x="534" y="67"/>
                  </a:cubicBezTo>
                  <a:cubicBezTo>
                    <a:pt x="468" y="101"/>
                    <a:pt x="401" y="167"/>
                    <a:pt x="334" y="234"/>
                  </a:cubicBezTo>
                  <a:cubicBezTo>
                    <a:pt x="267" y="268"/>
                    <a:pt x="234" y="368"/>
                    <a:pt x="201" y="434"/>
                  </a:cubicBezTo>
                  <a:cubicBezTo>
                    <a:pt x="134" y="501"/>
                    <a:pt x="101" y="601"/>
                    <a:pt x="101" y="668"/>
                  </a:cubicBezTo>
                  <a:cubicBezTo>
                    <a:pt x="67" y="768"/>
                    <a:pt x="34" y="868"/>
                    <a:pt x="34" y="935"/>
                  </a:cubicBezTo>
                  <a:cubicBezTo>
                    <a:pt x="34" y="1068"/>
                    <a:pt x="67" y="1202"/>
                    <a:pt x="167" y="1268"/>
                  </a:cubicBezTo>
                  <a:cubicBezTo>
                    <a:pt x="101" y="1368"/>
                    <a:pt x="67" y="1435"/>
                    <a:pt x="34" y="1535"/>
                  </a:cubicBezTo>
                  <a:cubicBezTo>
                    <a:pt x="1" y="1635"/>
                    <a:pt x="1" y="1735"/>
                    <a:pt x="1" y="1835"/>
                  </a:cubicBezTo>
                  <a:cubicBezTo>
                    <a:pt x="1" y="1902"/>
                    <a:pt x="1" y="2002"/>
                    <a:pt x="34" y="2069"/>
                  </a:cubicBezTo>
                  <a:cubicBezTo>
                    <a:pt x="67" y="2136"/>
                    <a:pt x="101" y="2169"/>
                    <a:pt x="134" y="2202"/>
                  </a:cubicBezTo>
                  <a:cubicBezTo>
                    <a:pt x="181" y="2226"/>
                    <a:pt x="212" y="2249"/>
                    <a:pt x="249" y="2249"/>
                  </a:cubicBezTo>
                  <a:cubicBezTo>
                    <a:pt x="265" y="2249"/>
                    <a:pt x="281" y="2245"/>
                    <a:pt x="301" y="2236"/>
                  </a:cubicBezTo>
                  <a:cubicBezTo>
                    <a:pt x="367" y="2236"/>
                    <a:pt x="468" y="2202"/>
                    <a:pt x="534" y="2169"/>
                  </a:cubicBezTo>
                  <a:cubicBezTo>
                    <a:pt x="601" y="2136"/>
                    <a:pt x="668" y="2069"/>
                    <a:pt x="734" y="2002"/>
                  </a:cubicBezTo>
                  <a:cubicBezTo>
                    <a:pt x="801" y="1935"/>
                    <a:pt x="868" y="1869"/>
                    <a:pt x="901" y="1769"/>
                  </a:cubicBezTo>
                  <a:cubicBezTo>
                    <a:pt x="1001" y="1602"/>
                    <a:pt x="1035" y="1435"/>
                    <a:pt x="1035" y="1235"/>
                  </a:cubicBezTo>
                  <a:cubicBezTo>
                    <a:pt x="1035" y="1135"/>
                    <a:pt x="1035" y="1068"/>
                    <a:pt x="1001" y="1001"/>
                  </a:cubicBezTo>
                  <a:cubicBezTo>
                    <a:pt x="968" y="935"/>
                    <a:pt x="935" y="868"/>
                    <a:pt x="901" y="868"/>
                  </a:cubicBezTo>
                  <a:cubicBezTo>
                    <a:pt x="935" y="768"/>
                    <a:pt x="935" y="701"/>
                    <a:pt x="968" y="634"/>
                  </a:cubicBezTo>
                  <a:cubicBezTo>
                    <a:pt x="1001" y="568"/>
                    <a:pt x="1001" y="468"/>
                    <a:pt x="1001" y="401"/>
                  </a:cubicBezTo>
                  <a:cubicBezTo>
                    <a:pt x="1001" y="301"/>
                    <a:pt x="1001" y="234"/>
                    <a:pt x="968" y="167"/>
                  </a:cubicBezTo>
                  <a:cubicBezTo>
                    <a:pt x="935" y="101"/>
                    <a:pt x="901" y="67"/>
                    <a:pt x="868" y="34"/>
                  </a:cubicBezTo>
                  <a:cubicBezTo>
                    <a:pt x="834" y="1"/>
                    <a:pt x="768" y="1"/>
                    <a:pt x="7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4192325" y="2434900"/>
              <a:ext cx="25875" cy="56525"/>
            </a:xfrm>
            <a:custGeom>
              <a:rect b="b" l="l" r="r" t="t"/>
              <a:pathLst>
                <a:path extrusionOk="0" h="2261" w="1035">
                  <a:moveTo>
                    <a:pt x="630" y="1101"/>
                  </a:moveTo>
                  <a:cubicBezTo>
                    <a:pt x="660" y="1101"/>
                    <a:pt x="685" y="1109"/>
                    <a:pt x="701" y="1126"/>
                  </a:cubicBezTo>
                  <a:cubicBezTo>
                    <a:pt x="768" y="1193"/>
                    <a:pt x="768" y="1259"/>
                    <a:pt x="768" y="1326"/>
                  </a:cubicBezTo>
                  <a:lnTo>
                    <a:pt x="801" y="1326"/>
                  </a:lnTo>
                  <a:cubicBezTo>
                    <a:pt x="768" y="1426"/>
                    <a:pt x="768" y="1526"/>
                    <a:pt x="701" y="1626"/>
                  </a:cubicBezTo>
                  <a:cubicBezTo>
                    <a:pt x="668" y="1693"/>
                    <a:pt x="601" y="1793"/>
                    <a:pt x="534" y="1827"/>
                  </a:cubicBezTo>
                  <a:cubicBezTo>
                    <a:pt x="484" y="1843"/>
                    <a:pt x="443" y="1852"/>
                    <a:pt x="409" y="1852"/>
                  </a:cubicBezTo>
                  <a:cubicBezTo>
                    <a:pt x="376" y="1852"/>
                    <a:pt x="351" y="1843"/>
                    <a:pt x="334" y="1827"/>
                  </a:cubicBezTo>
                  <a:cubicBezTo>
                    <a:pt x="268" y="1760"/>
                    <a:pt x="268" y="1693"/>
                    <a:pt x="268" y="1626"/>
                  </a:cubicBezTo>
                  <a:cubicBezTo>
                    <a:pt x="268" y="1526"/>
                    <a:pt x="268" y="1426"/>
                    <a:pt x="334" y="1326"/>
                  </a:cubicBezTo>
                  <a:cubicBezTo>
                    <a:pt x="368" y="1259"/>
                    <a:pt x="434" y="1159"/>
                    <a:pt x="534" y="1126"/>
                  </a:cubicBezTo>
                  <a:cubicBezTo>
                    <a:pt x="568" y="1109"/>
                    <a:pt x="601" y="1101"/>
                    <a:pt x="630" y="1101"/>
                  </a:cubicBezTo>
                  <a:close/>
                  <a:moveTo>
                    <a:pt x="739" y="0"/>
                  </a:moveTo>
                  <a:cubicBezTo>
                    <a:pt x="735" y="0"/>
                    <a:pt x="735" y="9"/>
                    <a:pt x="735" y="25"/>
                  </a:cubicBezTo>
                  <a:lnTo>
                    <a:pt x="534" y="125"/>
                  </a:lnTo>
                  <a:cubicBezTo>
                    <a:pt x="534" y="125"/>
                    <a:pt x="501" y="125"/>
                    <a:pt x="501" y="159"/>
                  </a:cubicBezTo>
                  <a:lnTo>
                    <a:pt x="501" y="192"/>
                  </a:lnTo>
                  <a:lnTo>
                    <a:pt x="134" y="1193"/>
                  </a:lnTo>
                  <a:cubicBezTo>
                    <a:pt x="101" y="1293"/>
                    <a:pt x="67" y="1360"/>
                    <a:pt x="34" y="1460"/>
                  </a:cubicBezTo>
                  <a:cubicBezTo>
                    <a:pt x="1" y="1560"/>
                    <a:pt x="1" y="1660"/>
                    <a:pt x="1" y="1793"/>
                  </a:cubicBezTo>
                  <a:cubicBezTo>
                    <a:pt x="1" y="1860"/>
                    <a:pt x="1" y="1960"/>
                    <a:pt x="34" y="2027"/>
                  </a:cubicBezTo>
                  <a:cubicBezTo>
                    <a:pt x="67" y="2093"/>
                    <a:pt x="101" y="2160"/>
                    <a:pt x="134" y="2193"/>
                  </a:cubicBezTo>
                  <a:cubicBezTo>
                    <a:pt x="201" y="2227"/>
                    <a:pt x="234" y="2260"/>
                    <a:pt x="301" y="2260"/>
                  </a:cubicBezTo>
                  <a:cubicBezTo>
                    <a:pt x="368" y="2260"/>
                    <a:pt x="468" y="2227"/>
                    <a:pt x="501" y="2193"/>
                  </a:cubicBezTo>
                  <a:cubicBezTo>
                    <a:pt x="601" y="2127"/>
                    <a:pt x="668" y="2093"/>
                    <a:pt x="735" y="2027"/>
                  </a:cubicBezTo>
                  <a:cubicBezTo>
                    <a:pt x="868" y="1860"/>
                    <a:pt x="935" y="1660"/>
                    <a:pt x="1001" y="1493"/>
                  </a:cubicBezTo>
                  <a:cubicBezTo>
                    <a:pt x="1035" y="1360"/>
                    <a:pt x="1035" y="1259"/>
                    <a:pt x="1035" y="1159"/>
                  </a:cubicBezTo>
                  <a:cubicBezTo>
                    <a:pt x="1035" y="1059"/>
                    <a:pt x="1035" y="993"/>
                    <a:pt x="1001" y="893"/>
                  </a:cubicBezTo>
                  <a:cubicBezTo>
                    <a:pt x="968" y="826"/>
                    <a:pt x="935" y="759"/>
                    <a:pt x="901" y="726"/>
                  </a:cubicBezTo>
                  <a:cubicBezTo>
                    <a:pt x="854" y="702"/>
                    <a:pt x="824" y="679"/>
                    <a:pt x="786" y="679"/>
                  </a:cubicBezTo>
                  <a:cubicBezTo>
                    <a:pt x="771" y="679"/>
                    <a:pt x="754" y="683"/>
                    <a:pt x="735" y="692"/>
                  </a:cubicBezTo>
                  <a:cubicBezTo>
                    <a:pt x="668" y="692"/>
                    <a:pt x="568" y="692"/>
                    <a:pt x="534" y="759"/>
                  </a:cubicBezTo>
                  <a:lnTo>
                    <a:pt x="768" y="92"/>
                  </a:lnTo>
                  <a:lnTo>
                    <a:pt x="768" y="59"/>
                  </a:lnTo>
                  <a:cubicBezTo>
                    <a:pt x="768" y="59"/>
                    <a:pt x="768" y="25"/>
                    <a:pt x="768" y="25"/>
                  </a:cubicBezTo>
                  <a:cubicBezTo>
                    <a:pt x="751" y="9"/>
                    <a:pt x="743" y="0"/>
                    <a:pt x="73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4222350" y="2418000"/>
              <a:ext cx="25875" cy="55900"/>
            </a:xfrm>
            <a:custGeom>
              <a:rect b="b" l="l" r="r" t="t"/>
              <a:pathLst>
                <a:path extrusionOk="0" h="2236" w="1035">
                  <a:moveTo>
                    <a:pt x="626" y="1085"/>
                  </a:moveTo>
                  <a:cubicBezTo>
                    <a:pt x="659" y="1085"/>
                    <a:pt x="684" y="1102"/>
                    <a:pt x="701" y="1135"/>
                  </a:cubicBezTo>
                  <a:cubicBezTo>
                    <a:pt x="768" y="1168"/>
                    <a:pt x="768" y="1235"/>
                    <a:pt x="768" y="1335"/>
                  </a:cubicBezTo>
                  <a:cubicBezTo>
                    <a:pt x="768" y="1435"/>
                    <a:pt x="734" y="1535"/>
                    <a:pt x="701" y="1635"/>
                  </a:cubicBezTo>
                  <a:cubicBezTo>
                    <a:pt x="668" y="1702"/>
                    <a:pt x="601" y="1769"/>
                    <a:pt x="501" y="1835"/>
                  </a:cubicBezTo>
                  <a:cubicBezTo>
                    <a:pt x="468" y="1852"/>
                    <a:pt x="434" y="1860"/>
                    <a:pt x="405" y="1860"/>
                  </a:cubicBezTo>
                  <a:cubicBezTo>
                    <a:pt x="376" y="1860"/>
                    <a:pt x="351" y="1852"/>
                    <a:pt x="334" y="1835"/>
                  </a:cubicBezTo>
                  <a:cubicBezTo>
                    <a:pt x="267" y="1769"/>
                    <a:pt x="234" y="1702"/>
                    <a:pt x="267" y="1635"/>
                  </a:cubicBezTo>
                  <a:cubicBezTo>
                    <a:pt x="267" y="1502"/>
                    <a:pt x="267" y="1435"/>
                    <a:pt x="334" y="1335"/>
                  </a:cubicBezTo>
                  <a:cubicBezTo>
                    <a:pt x="368" y="1235"/>
                    <a:pt x="434" y="1168"/>
                    <a:pt x="501" y="1135"/>
                  </a:cubicBezTo>
                  <a:cubicBezTo>
                    <a:pt x="551" y="1102"/>
                    <a:pt x="593" y="1085"/>
                    <a:pt x="626" y="1085"/>
                  </a:cubicBezTo>
                  <a:close/>
                  <a:moveTo>
                    <a:pt x="701" y="1"/>
                  </a:moveTo>
                  <a:lnTo>
                    <a:pt x="534" y="101"/>
                  </a:lnTo>
                  <a:cubicBezTo>
                    <a:pt x="534" y="101"/>
                    <a:pt x="501" y="134"/>
                    <a:pt x="501" y="168"/>
                  </a:cubicBezTo>
                  <a:lnTo>
                    <a:pt x="468" y="201"/>
                  </a:lnTo>
                  <a:lnTo>
                    <a:pt x="134" y="1202"/>
                  </a:lnTo>
                  <a:cubicBezTo>
                    <a:pt x="101" y="1268"/>
                    <a:pt x="67" y="1368"/>
                    <a:pt x="34" y="1468"/>
                  </a:cubicBezTo>
                  <a:cubicBezTo>
                    <a:pt x="1" y="1569"/>
                    <a:pt x="1" y="1669"/>
                    <a:pt x="1" y="1769"/>
                  </a:cubicBezTo>
                  <a:cubicBezTo>
                    <a:pt x="1" y="1869"/>
                    <a:pt x="1" y="1935"/>
                    <a:pt x="34" y="2036"/>
                  </a:cubicBezTo>
                  <a:cubicBezTo>
                    <a:pt x="34" y="2102"/>
                    <a:pt x="101" y="2136"/>
                    <a:pt x="134" y="2202"/>
                  </a:cubicBezTo>
                  <a:cubicBezTo>
                    <a:pt x="167" y="2236"/>
                    <a:pt x="234" y="2236"/>
                    <a:pt x="301" y="2236"/>
                  </a:cubicBezTo>
                  <a:cubicBezTo>
                    <a:pt x="368" y="2236"/>
                    <a:pt x="434" y="2202"/>
                    <a:pt x="501" y="2169"/>
                  </a:cubicBezTo>
                  <a:cubicBezTo>
                    <a:pt x="601" y="2136"/>
                    <a:pt x="668" y="2069"/>
                    <a:pt x="701" y="2002"/>
                  </a:cubicBezTo>
                  <a:cubicBezTo>
                    <a:pt x="768" y="1935"/>
                    <a:pt x="835" y="1835"/>
                    <a:pt x="868" y="1769"/>
                  </a:cubicBezTo>
                  <a:cubicBezTo>
                    <a:pt x="935" y="1669"/>
                    <a:pt x="968" y="1569"/>
                    <a:pt x="968" y="1468"/>
                  </a:cubicBezTo>
                  <a:cubicBezTo>
                    <a:pt x="1001" y="1368"/>
                    <a:pt x="1035" y="1268"/>
                    <a:pt x="1035" y="1168"/>
                  </a:cubicBezTo>
                  <a:cubicBezTo>
                    <a:pt x="1035" y="1068"/>
                    <a:pt x="1001" y="968"/>
                    <a:pt x="968" y="901"/>
                  </a:cubicBezTo>
                  <a:cubicBezTo>
                    <a:pt x="968" y="835"/>
                    <a:pt x="935" y="768"/>
                    <a:pt x="868" y="735"/>
                  </a:cubicBezTo>
                  <a:cubicBezTo>
                    <a:pt x="835" y="701"/>
                    <a:pt x="768" y="668"/>
                    <a:pt x="701" y="668"/>
                  </a:cubicBezTo>
                  <a:cubicBezTo>
                    <a:pt x="634" y="668"/>
                    <a:pt x="568" y="701"/>
                    <a:pt x="501" y="735"/>
                  </a:cubicBezTo>
                  <a:lnTo>
                    <a:pt x="734" y="67"/>
                  </a:lnTo>
                  <a:cubicBezTo>
                    <a:pt x="768" y="34"/>
                    <a:pt x="768" y="34"/>
                    <a:pt x="7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4251550" y="2400700"/>
              <a:ext cx="26700" cy="56525"/>
            </a:xfrm>
            <a:custGeom>
              <a:rect b="b" l="l" r="r" t="t"/>
              <a:pathLst>
                <a:path extrusionOk="0" h="2261" w="1068">
                  <a:moveTo>
                    <a:pt x="630" y="1101"/>
                  </a:moveTo>
                  <a:cubicBezTo>
                    <a:pt x="659" y="1101"/>
                    <a:pt x="684" y="1110"/>
                    <a:pt x="701" y="1126"/>
                  </a:cubicBezTo>
                  <a:cubicBezTo>
                    <a:pt x="767" y="1193"/>
                    <a:pt x="801" y="1260"/>
                    <a:pt x="801" y="1327"/>
                  </a:cubicBezTo>
                  <a:cubicBezTo>
                    <a:pt x="801" y="1427"/>
                    <a:pt x="767" y="1527"/>
                    <a:pt x="701" y="1627"/>
                  </a:cubicBezTo>
                  <a:cubicBezTo>
                    <a:pt x="667" y="1727"/>
                    <a:pt x="601" y="1794"/>
                    <a:pt x="534" y="1827"/>
                  </a:cubicBezTo>
                  <a:cubicBezTo>
                    <a:pt x="484" y="1860"/>
                    <a:pt x="450" y="1877"/>
                    <a:pt x="421" y="1877"/>
                  </a:cubicBezTo>
                  <a:cubicBezTo>
                    <a:pt x="392" y="1877"/>
                    <a:pt x="367" y="1860"/>
                    <a:pt x="334" y="1827"/>
                  </a:cubicBezTo>
                  <a:cubicBezTo>
                    <a:pt x="300" y="1794"/>
                    <a:pt x="267" y="1693"/>
                    <a:pt x="267" y="1627"/>
                  </a:cubicBezTo>
                  <a:cubicBezTo>
                    <a:pt x="267" y="1527"/>
                    <a:pt x="300" y="1427"/>
                    <a:pt x="334" y="1327"/>
                  </a:cubicBezTo>
                  <a:cubicBezTo>
                    <a:pt x="367" y="1260"/>
                    <a:pt x="434" y="1160"/>
                    <a:pt x="534" y="1126"/>
                  </a:cubicBezTo>
                  <a:cubicBezTo>
                    <a:pt x="567" y="1110"/>
                    <a:pt x="601" y="1101"/>
                    <a:pt x="630" y="1101"/>
                  </a:cubicBezTo>
                  <a:close/>
                  <a:moveTo>
                    <a:pt x="730" y="1"/>
                  </a:moveTo>
                  <a:cubicBezTo>
                    <a:pt x="726" y="1"/>
                    <a:pt x="717" y="9"/>
                    <a:pt x="701" y="26"/>
                  </a:cubicBezTo>
                  <a:lnTo>
                    <a:pt x="534" y="126"/>
                  </a:lnTo>
                  <a:cubicBezTo>
                    <a:pt x="534" y="126"/>
                    <a:pt x="500" y="126"/>
                    <a:pt x="500" y="159"/>
                  </a:cubicBezTo>
                  <a:cubicBezTo>
                    <a:pt x="500" y="159"/>
                    <a:pt x="500" y="192"/>
                    <a:pt x="500" y="192"/>
                  </a:cubicBezTo>
                  <a:lnTo>
                    <a:pt x="134" y="1193"/>
                  </a:lnTo>
                  <a:cubicBezTo>
                    <a:pt x="100" y="1293"/>
                    <a:pt x="67" y="1393"/>
                    <a:pt x="33" y="1460"/>
                  </a:cubicBezTo>
                  <a:cubicBezTo>
                    <a:pt x="33" y="1560"/>
                    <a:pt x="0" y="1693"/>
                    <a:pt x="0" y="1794"/>
                  </a:cubicBezTo>
                  <a:cubicBezTo>
                    <a:pt x="0" y="1860"/>
                    <a:pt x="33" y="1960"/>
                    <a:pt x="67" y="2060"/>
                  </a:cubicBezTo>
                  <a:cubicBezTo>
                    <a:pt x="100" y="2127"/>
                    <a:pt x="134" y="2160"/>
                    <a:pt x="167" y="2227"/>
                  </a:cubicBezTo>
                  <a:cubicBezTo>
                    <a:pt x="200" y="2261"/>
                    <a:pt x="267" y="2261"/>
                    <a:pt x="334" y="2261"/>
                  </a:cubicBezTo>
                  <a:cubicBezTo>
                    <a:pt x="400" y="2261"/>
                    <a:pt x="467" y="2261"/>
                    <a:pt x="534" y="2194"/>
                  </a:cubicBezTo>
                  <a:cubicBezTo>
                    <a:pt x="634" y="2160"/>
                    <a:pt x="701" y="2094"/>
                    <a:pt x="767" y="2027"/>
                  </a:cubicBezTo>
                  <a:cubicBezTo>
                    <a:pt x="801" y="1960"/>
                    <a:pt x="867" y="1894"/>
                    <a:pt x="934" y="1794"/>
                  </a:cubicBezTo>
                  <a:cubicBezTo>
                    <a:pt x="1001" y="1593"/>
                    <a:pt x="1068" y="1393"/>
                    <a:pt x="1068" y="1193"/>
                  </a:cubicBezTo>
                  <a:cubicBezTo>
                    <a:pt x="1068" y="1093"/>
                    <a:pt x="1034" y="993"/>
                    <a:pt x="1034" y="926"/>
                  </a:cubicBezTo>
                  <a:cubicBezTo>
                    <a:pt x="1001" y="860"/>
                    <a:pt x="967" y="793"/>
                    <a:pt x="934" y="759"/>
                  </a:cubicBezTo>
                  <a:cubicBezTo>
                    <a:pt x="867" y="726"/>
                    <a:pt x="801" y="693"/>
                    <a:pt x="767" y="693"/>
                  </a:cubicBezTo>
                  <a:cubicBezTo>
                    <a:pt x="701" y="693"/>
                    <a:pt x="601" y="726"/>
                    <a:pt x="567" y="759"/>
                  </a:cubicBezTo>
                  <a:lnTo>
                    <a:pt x="734" y="92"/>
                  </a:lnTo>
                  <a:cubicBezTo>
                    <a:pt x="734" y="92"/>
                    <a:pt x="734" y="59"/>
                    <a:pt x="734" y="59"/>
                  </a:cubicBezTo>
                  <a:cubicBezTo>
                    <a:pt x="767" y="59"/>
                    <a:pt x="767" y="26"/>
                    <a:pt x="734" y="26"/>
                  </a:cubicBezTo>
                  <a:cubicBezTo>
                    <a:pt x="734" y="9"/>
                    <a:pt x="734" y="1"/>
                    <a:pt x="73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4281550" y="2383825"/>
              <a:ext cx="25050" cy="55900"/>
            </a:xfrm>
            <a:custGeom>
              <a:rect b="b" l="l" r="r" t="t"/>
              <a:pathLst>
                <a:path extrusionOk="0" h="2236" w="1002">
                  <a:moveTo>
                    <a:pt x="626" y="1076"/>
                  </a:moveTo>
                  <a:cubicBezTo>
                    <a:pt x="660" y="1076"/>
                    <a:pt x="685" y="1084"/>
                    <a:pt x="701" y="1101"/>
                  </a:cubicBezTo>
                  <a:cubicBezTo>
                    <a:pt x="768" y="1168"/>
                    <a:pt x="768" y="1234"/>
                    <a:pt x="768" y="1334"/>
                  </a:cubicBezTo>
                  <a:cubicBezTo>
                    <a:pt x="768" y="1434"/>
                    <a:pt x="735" y="1535"/>
                    <a:pt x="701" y="1601"/>
                  </a:cubicBezTo>
                  <a:cubicBezTo>
                    <a:pt x="668" y="1701"/>
                    <a:pt x="601" y="1768"/>
                    <a:pt x="501" y="1835"/>
                  </a:cubicBezTo>
                  <a:cubicBezTo>
                    <a:pt x="468" y="1851"/>
                    <a:pt x="435" y="1860"/>
                    <a:pt x="405" y="1860"/>
                  </a:cubicBezTo>
                  <a:cubicBezTo>
                    <a:pt x="376" y="1860"/>
                    <a:pt x="351" y="1851"/>
                    <a:pt x="335" y="1835"/>
                  </a:cubicBezTo>
                  <a:cubicBezTo>
                    <a:pt x="268" y="1768"/>
                    <a:pt x="234" y="1701"/>
                    <a:pt x="268" y="1601"/>
                  </a:cubicBezTo>
                  <a:cubicBezTo>
                    <a:pt x="268" y="1501"/>
                    <a:pt x="268" y="1401"/>
                    <a:pt x="335" y="1334"/>
                  </a:cubicBezTo>
                  <a:cubicBezTo>
                    <a:pt x="368" y="1234"/>
                    <a:pt x="435" y="1168"/>
                    <a:pt x="501" y="1101"/>
                  </a:cubicBezTo>
                  <a:cubicBezTo>
                    <a:pt x="551" y="1084"/>
                    <a:pt x="593" y="1076"/>
                    <a:pt x="626" y="1076"/>
                  </a:cubicBezTo>
                  <a:close/>
                  <a:moveTo>
                    <a:pt x="701" y="0"/>
                  </a:moveTo>
                  <a:lnTo>
                    <a:pt x="535" y="100"/>
                  </a:lnTo>
                  <a:cubicBezTo>
                    <a:pt x="501" y="100"/>
                    <a:pt x="501" y="134"/>
                    <a:pt x="468" y="167"/>
                  </a:cubicBezTo>
                  <a:cubicBezTo>
                    <a:pt x="468" y="167"/>
                    <a:pt x="468" y="200"/>
                    <a:pt x="468" y="200"/>
                  </a:cubicBezTo>
                  <a:lnTo>
                    <a:pt x="134" y="1201"/>
                  </a:lnTo>
                  <a:cubicBezTo>
                    <a:pt x="101" y="1268"/>
                    <a:pt x="68" y="1368"/>
                    <a:pt x="34" y="1468"/>
                  </a:cubicBezTo>
                  <a:cubicBezTo>
                    <a:pt x="1" y="1568"/>
                    <a:pt x="1" y="1668"/>
                    <a:pt x="1" y="1768"/>
                  </a:cubicBezTo>
                  <a:cubicBezTo>
                    <a:pt x="1" y="1868"/>
                    <a:pt x="1" y="1935"/>
                    <a:pt x="1" y="2035"/>
                  </a:cubicBezTo>
                  <a:cubicBezTo>
                    <a:pt x="34" y="2102"/>
                    <a:pt x="68" y="2135"/>
                    <a:pt x="101" y="2202"/>
                  </a:cubicBezTo>
                  <a:cubicBezTo>
                    <a:pt x="168" y="2235"/>
                    <a:pt x="201" y="2235"/>
                    <a:pt x="268" y="2235"/>
                  </a:cubicBezTo>
                  <a:cubicBezTo>
                    <a:pt x="335" y="2235"/>
                    <a:pt x="435" y="2202"/>
                    <a:pt x="468" y="2168"/>
                  </a:cubicBezTo>
                  <a:cubicBezTo>
                    <a:pt x="568" y="2135"/>
                    <a:pt x="635" y="2068"/>
                    <a:pt x="701" y="2002"/>
                  </a:cubicBezTo>
                  <a:cubicBezTo>
                    <a:pt x="768" y="1935"/>
                    <a:pt x="802" y="1835"/>
                    <a:pt x="868" y="1768"/>
                  </a:cubicBezTo>
                  <a:cubicBezTo>
                    <a:pt x="902" y="1668"/>
                    <a:pt x="935" y="1568"/>
                    <a:pt x="968" y="1468"/>
                  </a:cubicBezTo>
                  <a:cubicBezTo>
                    <a:pt x="968" y="1368"/>
                    <a:pt x="1002" y="1268"/>
                    <a:pt x="1002" y="1168"/>
                  </a:cubicBezTo>
                  <a:cubicBezTo>
                    <a:pt x="1002" y="1068"/>
                    <a:pt x="1002" y="967"/>
                    <a:pt x="968" y="901"/>
                  </a:cubicBezTo>
                  <a:cubicBezTo>
                    <a:pt x="935" y="834"/>
                    <a:pt x="902" y="767"/>
                    <a:pt x="868" y="734"/>
                  </a:cubicBezTo>
                  <a:cubicBezTo>
                    <a:pt x="802" y="701"/>
                    <a:pt x="768" y="667"/>
                    <a:pt x="701" y="667"/>
                  </a:cubicBezTo>
                  <a:cubicBezTo>
                    <a:pt x="635" y="667"/>
                    <a:pt x="568" y="701"/>
                    <a:pt x="501" y="734"/>
                  </a:cubicBezTo>
                  <a:lnTo>
                    <a:pt x="735" y="67"/>
                  </a:lnTo>
                  <a:cubicBezTo>
                    <a:pt x="735" y="33"/>
                    <a:pt x="735" y="33"/>
                    <a:pt x="73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3377575" y="2294575"/>
              <a:ext cx="20875" cy="61750"/>
            </a:xfrm>
            <a:custGeom>
              <a:rect b="b" l="l" r="r" t="t"/>
              <a:pathLst>
                <a:path extrusionOk="0" h="2470" w="835">
                  <a:moveTo>
                    <a:pt x="801" y="1"/>
                  </a:moveTo>
                  <a:lnTo>
                    <a:pt x="34" y="401"/>
                  </a:lnTo>
                  <a:cubicBezTo>
                    <a:pt x="34" y="435"/>
                    <a:pt x="1" y="435"/>
                    <a:pt x="1" y="468"/>
                  </a:cubicBezTo>
                  <a:cubicBezTo>
                    <a:pt x="1" y="468"/>
                    <a:pt x="1" y="501"/>
                    <a:pt x="1" y="535"/>
                  </a:cubicBezTo>
                  <a:lnTo>
                    <a:pt x="1" y="2403"/>
                  </a:lnTo>
                  <a:cubicBezTo>
                    <a:pt x="1" y="2436"/>
                    <a:pt x="1" y="2436"/>
                    <a:pt x="1" y="2469"/>
                  </a:cubicBezTo>
                  <a:lnTo>
                    <a:pt x="34" y="2469"/>
                  </a:lnTo>
                  <a:lnTo>
                    <a:pt x="801" y="2002"/>
                  </a:lnTo>
                  <a:cubicBezTo>
                    <a:pt x="835" y="2002"/>
                    <a:pt x="835" y="2002"/>
                    <a:pt x="835" y="1969"/>
                  </a:cubicBezTo>
                  <a:cubicBezTo>
                    <a:pt x="835" y="1936"/>
                    <a:pt x="835" y="1936"/>
                    <a:pt x="835" y="1902"/>
                  </a:cubicBezTo>
                  <a:lnTo>
                    <a:pt x="835" y="1802"/>
                  </a:lnTo>
                  <a:cubicBezTo>
                    <a:pt x="835" y="1802"/>
                    <a:pt x="835" y="1769"/>
                    <a:pt x="835" y="1769"/>
                  </a:cubicBezTo>
                  <a:cubicBezTo>
                    <a:pt x="835" y="1752"/>
                    <a:pt x="826" y="1744"/>
                    <a:pt x="818" y="1744"/>
                  </a:cubicBezTo>
                  <a:cubicBezTo>
                    <a:pt x="810" y="1744"/>
                    <a:pt x="801" y="1752"/>
                    <a:pt x="801" y="1769"/>
                  </a:cubicBezTo>
                  <a:lnTo>
                    <a:pt x="168" y="2136"/>
                  </a:lnTo>
                  <a:lnTo>
                    <a:pt x="168" y="1502"/>
                  </a:lnTo>
                  <a:lnTo>
                    <a:pt x="735" y="1168"/>
                  </a:lnTo>
                  <a:cubicBezTo>
                    <a:pt x="768" y="1135"/>
                    <a:pt x="768" y="1135"/>
                    <a:pt x="801" y="1102"/>
                  </a:cubicBezTo>
                  <a:cubicBezTo>
                    <a:pt x="801" y="1102"/>
                    <a:pt x="801" y="1068"/>
                    <a:pt x="801" y="1035"/>
                  </a:cubicBezTo>
                  <a:lnTo>
                    <a:pt x="801" y="935"/>
                  </a:lnTo>
                  <a:cubicBezTo>
                    <a:pt x="801" y="935"/>
                    <a:pt x="801" y="902"/>
                    <a:pt x="801" y="902"/>
                  </a:cubicBezTo>
                  <a:lnTo>
                    <a:pt x="735" y="902"/>
                  </a:lnTo>
                  <a:lnTo>
                    <a:pt x="168" y="1235"/>
                  </a:lnTo>
                  <a:lnTo>
                    <a:pt x="168" y="635"/>
                  </a:lnTo>
                  <a:lnTo>
                    <a:pt x="801" y="268"/>
                  </a:lnTo>
                  <a:cubicBezTo>
                    <a:pt x="801" y="234"/>
                    <a:pt x="835" y="234"/>
                    <a:pt x="835" y="201"/>
                  </a:cubicBezTo>
                  <a:cubicBezTo>
                    <a:pt x="835" y="201"/>
                    <a:pt x="835" y="168"/>
                    <a:pt x="835" y="168"/>
                  </a:cubicBezTo>
                  <a:lnTo>
                    <a:pt x="835" y="34"/>
                  </a:lnTo>
                  <a:cubicBezTo>
                    <a:pt x="835" y="34"/>
                    <a:pt x="835" y="1"/>
                    <a:pt x="8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3407600" y="2285825"/>
              <a:ext cx="33375" cy="53825"/>
            </a:xfrm>
            <a:custGeom>
              <a:rect b="b" l="l" r="r" t="t"/>
              <a:pathLst>
                <a:path extrusionOk="0" h="2153" w="1335">
                  <a:moveTo>
                    <a:pt x="1114" y="1"/>
                  </a:moveTo>
                  <a:cubicBezTo>
                    <a:pt x="1068" y="1"/>
                    <a:pt x="1018" y="17"/>
                    <a:pt x="968" y="51"/>
                  </a:cubicBezTo>
                  <a:cubicBezTo>
                    <a:pt x="901" y="51"/>
                    <a:pt x="868" y="84"/>
                    <a:pt x="835" y="117"/>
                  </a:cubicBezTo>
                  <a:cubicBezTo>
                    <a:pt x="801" y="151"/>
                    <a:pt x="768" y="184"/>
                    <a:pt x="768" y="217"/>
                  </a:cubicBezTo>
                  <a:cubicBezTo>
                    <a:pt x="735" y="251"/>
                    <a:pt x="701" y="318"/>
                    <a:pt x="701" y="351"/>
                  </a:cubicBezTo>
                  <a:cubicBezTo>
                    <a:pt x="668" y="384"/>
                    <a:pt x="668" y="418"/>
                    <a:pt x="634" y="484"/>
                  </a:cubicBezTo>
                  <a:cubicBezTo>
                    <a:pt x="634" y="418"/>
                    <a:pt x="568" y="384"/>
                    <a:pt x="534" y="351"/>
                  </a:cubicBezTo>
                  <a:cubicBezTo>
                    <a:pt x="468" y="351"/>
                    <a:pt x="401" y="351"/>
                    <a:pt x="334" y="418"/>
                  </a:cubicBezTo>
                  <a:cubicBezTo>
                    <a:pt x="301" y="418"/>
                    <a:pt x="268" y="451"/>
                    <a:pt x="234" y="484"/>
                  </a:cubicBezTo>
                  <a:cubicBezTo>
                    <a:pt x="201" y="484"/>
                    <a:pt x="201" y="518"/>
                    <a:pt x="167" y="551"/>
                  </a:cubicBezTo>
                  <a:cubicBezTo>
                    <a:pt x="167" y="584"/>
                    <a:pt x="134" y="618"/>
                    <a:pt x="134" y="651"/>
                  </a:cubicBezTo>
                  <a:cubicBezTo>
                    <a:pt x="134" y="618"/>
                    <a:pt x="134" y="618"/>
                    <a:pt x="134" y="584"/>
                  </a:cubicBezTo>
                  <a:lnTo>
                    <a:pt x="101" y="584"/>
                  </a:lnTo>
                  <a:lnTo>
                    <a:pt x="34" y="618"/>
                  </a:lnTo>
                  <a:cubicBezTo>
                    <a:pt x="34" y="651"/>
                    <a:pt x="1" y="684"/>
                    <a:pt x="1" y="684"/>
                  </a:cubicBezTo>
                  <a:cubicBezTo>
                    <a:pt x="1" y="684"/>
                    <a:pt x="1" y="718"/>
                    <a:pt x="1" y="751"/>
                  </a:cubicBezTo>
                  <a:lnTo>
                    <a:pt x="1" y="2085"/>
                  </a:lnTo>
                  <a:cubicBezTo>
                    <a:pt x="1" y="2119"/>
                    <a:pt x="1" y="2152"/>
                    <a:pt x="1" y="2152"/>
                  </a:cubicBezTo>
                  <a:lnTo>
                    <a:pt x="34" y="2152"/>
                  </a:lnTo>
                  <a:lnTo>
                    <a:pt x="101" y="2119"/>
                  </a:lnTo>
                  <a:cubicBezTo>
                    <a:pt x="134" y="2085"/>
                    <a:pt x="134" y="2085"/>
                    <a:pt x="134" y="2052"/>
                  </a:cubicBezTo>
                  <a:cubicBezTo>
                    <a:pt x="134" y="2052"/>
                    <a:pt x="134" y="2019"/>
                    <a:pt x="134" y="1985"/>
                  </a:cubicBezTo>
                  <a:lnTo>
                    <a:pt x="134" y="1218"/>
                  </a:lnTo>
                  <a:cubicBezTo>
                    <a:pt x="134" y="1085"/>
                    <a:pt x="167" y="951"/>
                    <a:pt x="201" y="851"/>
                  </a:cubicBezTo>
                  <a:cubicBezTo>
                    <a:pt x="234" y="785"/>
                    <a:pt x="301" y="718"/>
                    <a:pt x="368" y="651"/>
                  </a:cubicBezTo>
                  <a:cubicBezTo>
                    <a:pt x="401" y="634"/>
                    <a:pt x="434" y="626"/>
                    <a:pt x="464" y="626"/>
                  </a:cubicBezTo>
                  <a:cubicBezTo>
                    <a:pt x="493" y="626"/>
                    <a:pt x="518" y="634"/>
                    <a:pt x="534" y="651"/>
                  </a:cubicBezTo>
                  <a:cubicBezTo>
                    <a:pt x="568" y="751"/>
                    <a:pt x="601" y="851"/>
                    <a:pt x="601" y="951"/>
                  </a:cubicBezTo>
                  <a:lnTo>
                    <a:pt x="601" y="1719"/>
                  </a:lnTo>
                  <a:cubicBezTo>
                    <a:pt x="568" y="1752"/>
                    <a:pt x="568" y="1752"/>
                    <a:pt x="601" y="1785"/>
                  </a:cubicBezTo>
                  <a:lnTo>
                    <a:pt x="634" y="1785"/>
                  </a:lnTo>
                  <a:lnTo>
                    <a:pt x="701" y="1752"/>
                  </a:lnTo>
                  <a:cubicBezTo>
                    <a:pt x="701" y="1719"/>
                    <a:pt x="735" y="1719"/>
                    <a:pt x="735" y="1685"/>
                  </a:cubicBezTo>
                  <a:cubicBezTo>
                    <a:pt x="735" y="1685"/>
                    <a:pt x="735" y="1652"/>
                    <a:pt x="735" y="1652"/>
                  </a:cubicBezTo>
                  <a:lnTo>
                    <a:pt x="735" y="851"/>
                  </a:lnTo>
                  <a:cubicBezTo>
                    <a:pt x="735" y="718"/>
                    <a:pt x="735" y="584"/>
                    <a:pt x="801" y="484"/>
                  </a:cubicBezTo>
                  <a:cubicBezTo>
                    <a:pt x="835" y="418"/>
                    <a:pt x="868" y="351"/>
                    <a:pt x="968" y="284"/>
                  </a:cubicBezTo>
                  <a:cubicBezTo>
                    <a:pt x="1001" y="267"/>
                    <a:pt x="1026" y="259"/>
                    <a:pt x="1051" y="259"/>
                  </a:cubicBezTo>
                  <a:cubicBezTo>
                    <a:pt x="1076" y="259"/>
                    <a:pt x="1101" y="267"/>
                    <a:pt x="1135" y="284"/>
                  </a:cubicBezTo>
                  <a:cubicBezTo>
                    <a:pt x="1168" y="384"/>
                    <a:pt x="1202" y="484"/>
                    <a:pt x="1168" y="584"/>
                  </a:cubicBezTo>
                  <a:lnTo>
                    <a:pt x="1168" y="1385"/>
                  </a:lnTo>
                  <a:cubicBezTo>
                    <a:pt x="1168" y="1385"/>
                    <a:pt x="1168" y="1385"/>
                    <a:pt x="1168" y="1418"/>
                  </a:cubicBezTo>
                  <a:lnTo>
                    <a:pt x="1202" y="1418"/>
                  </a:lnTo>
                  <a:lnTo>
                    <a:pt x="1268" y="1385"/>
                  </a:lnTo>
                  <a:cubicBezTo>
                    <a:pt x="1302" y="1352"/>
                    <a:pt x="1302" y="1352"/>
                    <a:pt x="1335" y="1318"/>
                  </a:cubicBezTo>
                  <a:cubicBezTo>
                    <a:pt x="1335" y="1318"/>
                    <a:pt x="1335" y="1285"/>
                    <a:pt x="1335" y="1285"/>
                  </a:cubicBezTo>
                  <a:lnTo>
                    <a:pt x="1335" y="451"/>
                  </a:lnTo>
                  <a:cubicBezTo>
                    <a:pt x="1335" y="318"/>
                    <a:pt x="1302" y="184"/>
                    <a:pt x="1235" y="51"/>
                  </a:cubicBezTo>
                  <a:cubicBezTo>
                    <a:pt x="1202" y="17"/>
                    <a:pt x="1160" y="1"/>
                    <a:pt x="11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3445975" y="2270400"/>
              <a:ext cx="20875" cy="43400"/>
            </a:xfrm>
            <a:custGeom>
              <a:rect b="b" l="l" r="r" t="t"/>
              <a:pathLst>
                <a:path extrusionOk="0" h="1736" w="835">
                  <a:moveTo>
                    <a:pt x="634" y="768"/>
                  </a:moveTo>
                  <a:lnTo>
                    <a:pt x="634" y="834"/>
                  </a:lnTo>
                  <a:cubicBezTo>
                    <a:pt x="634" y="901"/>
                    <a:pt x="634" y="968"/>
                    <a:pt x="634" y="1035"/>
                  </a:cubicBezTo>
                  <a:cubicBezTo>
                    <a:pt x="601" y="1101"/>
                    <a:pt x="601" y="1135"/>
                    <a:pt x="567" y="1201"/>
                  </a:cubicBezTo>
                  <a:cubicBezTo>
                    <a:pt x="534" y="1268"/>
                    <a:pt x="500" y="1301"/>
                    <a:pt x="467" y="1335"/>
                  </a:cubicBezTo>
                  <a:cubicBezTo>
                    <a:pt x="434" y="1402"/>
                    <a:pt x="400" y="1435"/>
                    <a:pt x="334" y="1435"/>
                  </a:cubicBezTo>
                  <a:cubicBezTo>
                    <a:pt x="300" y="1468"/>
                    <a:pt x="267" y="1468"/>
                    <a:pt x="234" y="1468"/>
                  </a:cubicBezTo>
                  <a:lnTo>
                    <a:pt x="167" y="1468"/>
                  </a:lnTo>
                  <a:cubicBezTo>
                    <a:pt x="167" y="1468"/>
                    <a:pt x="134" y="1435"/>
                    <a:pt x="134" y="1435"/>
                  </a:cubicBezTo>
                  <a:cubicBezTo>
                    <a:pt x="134" y="1402"/>
                    <a:pt x="134" y="1368"/>
                    <a:pt x="134" y="1368"/>
                  </a:cubicBezTo>
                  <a:cubicBezTo>
                    <a:pt x="134" y="1301"/>
                    <a:pt x="167" y="1201"/>
                    <a:pt x="200" y="1168"/>
                  </a:cubicBezTo>
                  <a:cubicBezTo>
                    <a:pt x="267" y="1068"/>
                    <a:pt x="334" y="1001"/>
                    <a:pt x="400" y="968"/>
                  </a:cubicBezTo>
                  <a:lnTo>
                    <a:pt x="634" y="768"/>
                  </a:lnTo>
                  <a:close/>
                  <a:moveTo>
                    <a:pt x="601" y="1"/>
                  </a:moveTo>
                  <a:cubicBezTo>
                    <a:pt x="534" y="1"/>
                    <a:pt x="500" y="34"/>
                    <a:pt x="434" y="67"/>
                  </a:cubicBezTo>
                  <a:cubicBezTo>
                    <a:pt x="400" y="101"/>
                    <a:pt x="334" y="134"/>
                    <a:pt x="300" y="167"/>
                  </a:cubicBezTo>
                  <a:cubicBezTo>
                    <a:pt x="267" y="234"/>
                    <a:pt x="234" y="267"/>
                    <a:pt x="200" y="334"/>
                  </a:cubicBezTo>
                  <a:cubicBezTo>
                    <a:pt x="167" y="367"/>
                    <a:pt x="134" y="434"/>
                    <a:pt x="100" y="501"/>
                  </a:cubicBezTo>
                  <a:cubicBezTo>
                    <a:pt x="100" y="534"/>
                    <a:pt x="67" y="601"/>
                    <a:pt x="67" y="634"/>
                  </a:cubicBezTo>
                  <a:cubicBezTo>
                    <a:pt x="67" y="668"/>
                    <a:pt x="67" y="668"/>
                    <a:pt x="67" y="701"/>
                  </a:cubicBezTo>
                  <a:lnTo>
                    <a:pt x="100" y="701"/>
                  </a:lnTo>
                  <a:lnTo>
                    <a:pt x="167" y="668"/>
                  </a:lnTo>
                  <a:lnTo>
                    <a:pt x="200" y="634"/>
                  </a:lnTo>
                  <a:cubicBezTo>
                    <a:pt x="200" y="601"/>
                    <a:pt x="234" y="601"/>
                    <a:pt x="234" y="568"/>
                  </a:cubicBezTo>
                  <a:cubicBezTo>
                    <a:pt x="234" y="534"/>
                    <a:pt x="267" y="468"/>
                    <a:pt x="300" y="434"/>
                  </a:cubicBezTo>
                  <a:cubicBezTo>
                    <a:pt x="334" y="367"/>
                    <a:pt x="367" y="334"/>
                    <a:pt x="434" y="301"/>
                  </a:cubicBezTo>
                  <a:cubicBezTo>
                    <a:pt x="450" y="284"/>
                    <a:pt x="475" y="276"/>
                    <a:pt x="505" y="276"/>
                  </a:cubicBezTo>
                  <a:cubicBezTo>
                    <a:pt x="534" y="276"/>
                    <a:pt x="567" y="284"/>
                    <a:pt x="601" y="301"/>
                  </a:cubicBezTo>
                  <a:cubicBezTo>
                    <a:pt x="634" y="334"/>
                    <a:pt x="634" y="401"/>
                    <a:pt x="634" y="501"/>
                  </a:cubicBezTo>
                  <a:lnTo>
                    <a:pt x="634" y="534"/>
                  </a:lnTo>
                  <a:lnTo>
                    <a:pt x="367" y="768"/>
                  </a:lnTo>
                  <a:cubicBezTo>
                    <a:pt x="334" y="801"/>
                    <a:pt x="267" y="834"/>
                    <a:pt x="234" y="901"/>
                  </a:cubicBezTo>
                  <a:cubicBezTo>
                    <a:pt x="167" y="968"/>
                    <a:pt x="134" y="1001"/>
                    <a:pt x="100" y="1068"/>
                  </a:cubicBezTo>
                  <a:cubicBezTo>
                    <a:pt x="67" y="1135"/>
                    <a:pt x="33" y="1201"/>
                    <a:pt x="33" y="1268"/>
                  </a:cubicBezTo>
                  <a:cubicBezTo>
                    <a:pt x="0" y="1335"/>
                    <a:pt x="0" y="1402"/>
                    <a:pt x="0" y="1502"/>
                  </a:cubicBezTo>
                  <a:cubicBezTo>
                    <a:pt x="0" y="1535"/>
                    <a:pt x="33" y="1568"/>
                    <a:pt x="67" y="1635"/>
                  </a:cubicBezTo>
                  <a:cubicBezTo>
                    <a:pt x="67" y="1668"/>
                    <a:pt x="100" y="1702"/>
                    <a:pt x="134" y="1702"/>
                  </a:cubicBezTo>
                  <a:cubicBezTo>
                    <a:pt x="167" y="1735"/>
                    <a:pt x="200" y="1735"/>
                    <a:pt x="234" y="1735"/>
                  </a:cubicBezTo>
                  <a:cubicBezTo>
                    <a:pt x="267" y="1735"/>
                    <a:pt x="334" y="1735"/>
                    <a:pt x="367" y="1702"/>
                  </a:cubicBezTo>
                  <a:cubicBezTo>
                    <a:pt x="400" y="1668"/>
                    <a:pt x="434" y="1668"/>
                    <a:pt x="467" y="1635"/>
                  </a:cubicBezTo>
                  <a:cubicBezTo>
                    <a:pt x="500" y="1602"/>
                    <a:pt x="534" y="1568"/>
                    <a:pt x="567" y="1535"/>
                  </a:cubicBezTo>
                  <a:cubicBezTo>
                    <a:pt x="601" y="1502"/>
                    <a:pt x="601" y="1468"/>
                    <a:pt x="634" y="1402"/>
                  </a:cubicBezTo>
                  <a:cubicBezTo>
                    <a:pt x="667" y="1368"/>
                    <a:pt x="667" y="1335"/>
                    <a:pt x="701" y="1268"/>
                  </a:cubicBezTo>
                  <a:lnTo>
                    <a:pt x="701" y="1402"/>
                  </a:lnTo>
                  <a:cubicBezTo>
                    <a:pt x="701" y="1402"/>
                    <a:pt x="701" y="1435"/>
                    <a:pt x="701" y="1435"/>
                  </a:cubicBezTo>
                  <a:cubicBezTo>
                    <a:pt x="701" y="1452"/>
                    <a:pt x="709" y="1460"/>
                    <a:pt x="717" y="1460"/>
                  </a:cubicBezTo>
                  <a:cubicBezTo>
                    <a:pt x="726" y="1460"/>
                    <a:pt x="734" y="1452"/>
                    <a:pt x="734" y="1435"/>
                  </a:cubicBezTo>
                  <a:lnTo>
                    <a:pt x="801" y="1402"/>
                  </a:lnTo>
                  <a:cubicBezTo>
                    <a:pt x="801" y="1402"/>
                    <a:pt x="834" y="1368"/>
                    <a:pt x="834" y="1368"/>
                  </a:cubicBezTo>
                  <a:cubicBezTo>
                    <a:pt x="834" y="1335"/>
                    <a:pt x="834" y="1335"/>
                    <a:pt x="834" y="1301"/>
                  </a:cubicBezTo>
                  <a:lnTo>
                    <a:pt x="834" y="401"/>
                  </a:lnTo>
                  <a:cubicBezTo>
                    <a:pt x="834" y="334"/>
                    <a:pt x="834" y="267"/>
                    <a:pt x="801" y="167"/>
                  </a:cubicBezTo>
                  <a:cubicBezTo>
                    <a:pt x="801" y="134"/>
                    <a:pt x="767" y="67"/>
                    <a:pt x="734" y="34"/>
                  </a:cubicBezTo>
                  <a:cubicBezTo>
                    <a:pt x="701" y="1"/>
                    <a:pt x="634" y="1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3473475" y="2247050"/>
              <a:ext cx="5050" cy="53400"/>
            </a:xfrm>
            <a:custGeom>
              <a:rect b="b" l="l" r="r" t="t"/>
              <a:pathLst>
                <a:path extrusionOk="0" h="2136" w="202">
                  <a:moveTo>
                    <a:pt x="168" y="1"/>
                  </a:moveTo>
                  <a:lnTo>
                    <a:pt x="68" y="67"/>
                  </a:lnTo>
                  <a:cubicBezTo>
                    <a:pt x="34" y="101"/>
                    <a:pt x="34" y="101"/>
                    <a:pt x="34" y="134"/>
                  </a:cubicBezTo>
                  <a:cubicBezTo>
                    <a:pt x="1" y="134"/>
                    <a:pt x="1" y="167"/>
                    <a:pt x="34" y="201"/>
                  </a:cubicBezTo>
                  <a:lnTo>
                    <a:pt x="34" y="367"/>
                  </a:lnTo>
                  <a:cubicBezTo>
                    <a:pt x="1" y="367"/>
                    <a:pt x="1" y="367"/>
                    <a:pt x="34" y="401"/>
                  </a:cubicBezTo>
                  <a:lnTo>
                    <a:pt x="68" y="401"/>
                  </a:lnTo>
                  <a:lnTo>
                    <a:pt x="168" y="334"/>
                  </a:lnTo>
                  <a:cubicBezTo>
                    <a:pt x="168" y="334"/>
                    <a:pt x="201" y="301"/>
                    <a:pt x="201" y="301"/>
                  </a:cubicBezTo>
                  <a:cubicBezTo>
                    <a:pt x="201" y="267"/>
                    <a:pt x="201" y="234"/>
                    <a:pt x="201" y="234"/>
                  </a:cubicBezTo>
                  <a:lnTo>
                    <a:pt x="201" y="67"/>
                  </a:lnTo>
                  <a:cubicBezTo>
                    <a:pt x="201" y="34"/>
                    <a:pt x="201" y="34"/>
                    <a:pt x="201" y="1"/>
                  </a:cubicBezTo>
                  <a:close/>
                  <a:moveTo>
                    <a:pt x="168" y="568"/>
                  </a:moveTo>
                  <a:lnTo>
                    <a:pt x="101" y="634"/>
                  </a:lnTo>
                  <a:cubicBezTo>
                    <a:pt x="68" y="634"/>
                    <a:pt x="68" y="634"/>
                    <a:pt x="68" y="668"/>
                  </a:cubicBezTo>
                  <a:cubicBezTo>
                    <a:pt x="34" y="668"/>
                    <a:pt x="34" y="701"/>
                    <a:pt x="68" y="734"/>
                  </a:cubicBezTo>
                  <a:lnTo>
                    <a:pt x="68" y="2102"/>
                  </a:lnTo>
                  <a:cubicBezTo>
                    <a:pt x="34" y="2102"/>
                    <a:pt x="34" y="2135"/>
                    <a:pt x="68" y="2135"/>
                  </a:cubicBezTo>
                  <a:lnTo>
                    <a:pt x="101" y="2135"/>
                  </a:lnTo>
                  <a:lnTo>
                    <a:pt x="168" y="2102"/>
                  </a:lnTo>
                  <a:cubicBezTo>
                    <a:pt x="168" y="2069"/>
                    <a:pt x="201" y="2069"/>
                    <a:pt x="201" y="2035"/>
                  </a:cubicBezTo>
                  <a:cubicBezTo>
                    <a:pt x="201" y="2035"/>
                    <a:pt x="201" y="2002"/>
                    <a:pt x="201" y="2002"/>
                  </a:cubicBezTo>
                  <a:lnTo>
                    <a:pt x="201" y="634"/>
                  </a:lnTo>
                  <a:cubicBezTo>
                    <a:pt x="201" y="601"/>
                    <a:pt x="201" y="601"/>
                    <a:pt x="201" y="56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3486000" y="2240600"/>
              <a:ext cx="3350" cy="53175"/>
            </a:xfrm>
            <a:custGeom>
              <a:rect b="b" l="l" r="r" t="t"/>
              <a:pathLst>
                <a:path extrusionOk="0" h="2127" w="134">
                  <a:moveTo>
                    <a:pt x="117" y="0"/>
                  </a:moveTo>
                  <a:cubicBezTo>
                    <a:pt x="109" y="0"/>
                    <a:pt x="100" y="8"/>
                    <a:pt x="100" y="25"/>
                  </a:cubicBezTo>
                  <a:lnTo>
                    <a:pt x="34" y="58"/>
                  </a:lnTo>
                  <a:cubicBezTo>
                    <a:pt x="34" y="58"/>
                    <a:pt x="0" y="92"/>
                    <a:pt x="0" y="92"/>
                  </a:cubicBezTo>
                  <a:cubicBezTo>
                    <a:pt x="0" y="125"/>
                    <a:pt x="0" y="158"/>
                    <a:pt x="0" y="158"/>
                  </a:cubicBezTo>
                  <a:lnTo>
                    <a:pt x="0" y="2093"/>
                  </a:lnTo>
                  <a:cubicBezTo>
                    <a:pt x="0" y="2093"/>
                    <a:pt x="0" y="2093"/>
                    <a:pt x="0" y="2127"/>
                  </a:cubicBezTo>
                  <a:lnTo>
                    <a:pt x="34" y="2127"/>
                  </a:lnTo>
                  <a:lnTo>
                    <a:pt x="100" y="2093"/>
                  </a:lnTo>
                  <a:cubicBezTo>
                    <a:pt x="134" y="2060"/>
                    <a:pt x="134" y="2060"/>
                    <a:pt x="134" y="2026"/>
                  </a:cubicBezTo>
                  <a:cubicBezTo>
                    <a:pt x="134" y="2026"/>
                    <a:pt x="134" y="1993"/>
                    <a:pt x="134" y="1960"/>
                  </a:cubicBezTo>
                  <a:lnTo>
                    <a:pt x="134" y="58"/>
                  </a:lnTo>
                  <a:cubicBezTo>
                    <a:pt x="134" y="58"/>
                    <a:pt x="134" y="25"/>
                    <a:pt x="134" y="25"/>
                  </a:cubicBezTo>
                  <a:cubicBezTo>
                    <a:pt x="134" y="8"/>
                    <a:pt x="125" y="0"/>
                    <a:pt x="1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3372575" y="1831000"/>
              <a:ext cx="1016600" cy="664850"/>
            </a:xfrm>
            <a:custGeom>
              <a:rect b="b" l="l" r="r" t="t"/>
              <a:pathLst>
                <a:path extrusionOk="0" h="26594" w="40664">
                  <a:moveTo>
                    <a:pt x="40171" y="0"/>
                  </a:moveTo>
                  <a:cubicBezTo>
                    <a:pt x="40049" y="0"/>
                    <a:pt x="39910" y="42"/>
                    <a:pt x="39762" y="131"/>
                  </a:cubicBezTo>
                  <a:lnTo>
                    <a:pt x="901" y="22547"/>
                  </a:lnTo>
                  <a:cubicBezTo>
                    <a:pt x="368" y="22914"/>
                    <a:pt x="34" y="23481"/>
                    <a:pt x="1" y="24115"/>
                  </a:cubicBezTo>
                  <a:lnTo>
                    <a:pt x="1" y="25949"/>
                  </a:lnTo>
                  <a:cubicBezTo>
                    <a:pt x="1" y="26358"/>
                    <a:pt x="208" y="26593"/>
                    <a:pt x="512" y="26593"/>
                  </a:cubicBezTo>
                  <a:cubicBezTo>
                    <a:pt x="629" y="26593"/>
                    <a:pt x="761" y="26558"/>
                    <a:pt x="901" y="26483"/>
                  </a:cubicBezTo>
                  <a:lnTo>
                    <a:pt x="39762" y="4033"/>
                  </a:lnTo>
                  <a:cubicBezTo>
                    <a:pt x="40296" y="3700"/>
                    <a:pt x="40630" y="3099"/>
                    <a:pt x="40663" y="2466"/>
                  </a:cubicBezTo>
                  <a:lnTo>
                    <a:pt x="40663" y="664"/>
                  </a:lnTo>
                  <a:cubicBezTo>
                    <a:pt x="40663" y="241"/>
                    <a:pt x="40464" y="0"/>
                    <a:pt x="4017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3377575" y="2540600"/>
              <a:ext cx="24225" cy="60050"/>
            </a:xfrm>
            <a:custGeom>
              <a:rect b="b" l="l" r="r" t="t"/>
              <a:pathLst>
                <a:path extrusionOk="0" h="2402" w="969">
                  <a:moveTo>
                    <a:pt x="654" y="287"/>
                  </a:moveTo>
                  <a:cubicBezTo>
                    <a:pt x="679" y="287"/>
                    <a:pt x="705" y="291"/>
                    <a:pt x="735" y="300"/>
                  </a:cubicBezTo>
                  <a:cubicBezTo>
                    <a:pt x="768" y="334"/>
                    <a:pt x="801" y="401"/>
                    <a:pt x="801" y="534"/>
                  </a:cubicBezTo>
                  <a:cubicBezTo>
                    <a:pt x="801" y="634"/>
                    <a:pt x="768" y="767"/>
                    <a:pt x="735" y="868"/>
                  </a:cubicBezTo>
                  <a:cubicBezTo>
                    <a:pt x="668" y="934"/>
                    <a:pt x="601" y="1001"/>
                    <a:pt x="501" y="1068"/>
                  </a:cubicBezTo>
                  <a:lnTo>
                    <a:pt x="168" y="1268"/>
                  </a:lnTo>
                  <a:lnTo>
                    <a:pt x="168" y="534"/>
                  </a:lnTo>
                  <a:lnTo>
                    <a:pt x="501" y="334"/>
                  </a:lnTo>
                  <a:cubicBezTo>
                    <a:pt x="548" y="310"/>
                    <a:pt x="596" y="287"/>
                    <a:pt x="654" y="287"/>
                  </a:cubicBezTo>
                  <a:close/>
                  <a:moveTo>
                    <a:pt x="701" y="0"/>
                  </a:moveTo>
                  <a:cubicBezTo>
                    <a:pt x="635" y="34"/>
                    <a:pt x="568" y="34"/>
                    <a:pt x="535" y="67"/>
                  </a:cubicBezTo>
                  <a:lnTo>
                    <a:pt x="68" y="367"/>
                  </a:lnTo>
                  <a:cubicBezTo>
                    <a:pt x="34" y="367"/>
                    <a:pt x="34" y="401"/>
                    <a:pt x="34" y="401"/>
                  </a:cubicBezTo>
                  <a:cubicBezTo>
                    <a:pt x="1" y="434"/>
                    <a:pt x="1" y="434"/>
                    <a:pt x="34" y="467"/>
                  </a:cubicBezTo>
                  <a:lnTo>
                    <a:pt x="34" y="2335"/>
                  </a:lnTo>
                  <a:cubicBezTo>
                    <a:pt x="1" y="2369"/>
                    <a:pt x="1" y="2369"/>
                    <a:pt x="34" y="2402"/>
                  </a:cubicBezTo>
                  <a:lnTo>
                    <a:pt x="68" y="2402"/>
                  </a:lnTo>
                  <a:lnTo>
                    <a:pt x="134" y="2335"/>
                  </a:lnTo>
                  <a:cubicBezTo>
                    <a:pt x="134" y="2335"/>
                    <a:pt x="168" y="2335"/>
                    <a:pt x="168" y="2302"/>
                  </a:cubicBezTo>
                  <a:cubicBezTo>
                    <a:pt x="168" y="2269"/>
                    <a:pt x="168" y="2269"/>
                    <a:pt x="168" y="2235"/>
                  </a:cubicBezTo>
                  <a:lnTo>
                    <a:pt x="168" y="1535"/>
                  </a:lnTo>
                  <a:lnTo>
                    <a:pt x="535" y="1335"/>
                  </a:lnTo>
                  <a:cubicBezTo>
                    <a:pt x="568" y="1301"/>
                    <a:pt x="635" y="1234"/>
                    <a:pt x="701" y="1201"/>
                  </a:cubicBezTo>
                  <a:cubicBezTo>
                    <a:pt x="735" y="1134"/>
                    <a:pt x="801" y="1068"/>
                    <a:pt x="835" y="1001"/>
                  </a:cubicBezTo>
                  <a:cubicBezTo>
                    <a:pt x="868" y="901"/>
                    <a:pt x="901" y="834"/>
                    <a:pt x="935" y="734"/>
                  </a:cubicBezTo>
                  <a:cubicBezTo>
                    <a:pt x="968" y="634"/>
                    <a:pt x="968" y="534"/>
                    <a:pt x="968" y="434"/>
                  </a:cubicBezTo>
                  <a:cubicBezTo>
                    <a:pt x="968" y="334"/>
                    <a:pt x="968" y="267"/>
                    <a:pt x="935" y="167"/>
                  </a:cubicBezTo>
                  <a:cubicBezTo>
                    <a:pt x="935" y="134"/>
                    <a:pt x="901" y="67"/>
                    <a:pt x="835" y="34"/>
                  </a:cubicBezTo>
                  <a:cubicBezTo>
                    <a:pt x="801" y="0"/>
                    <a:pt x="735" y="0"/>
                    <a:pt x="7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3405100" y="2538100"/>
              <a:ext cx="20875" cy="44225"/>
            </a:xfrm>
            <a:custGeom>
              <a:rect b="b" l="l" r="r" t="t"/>
              <a:pathLst>
                <a:path extrusionOk="0" h="1769" w="835">
                  <a:moveTo>
                    <a:pt x="668" y="767"/>
                  </a:moveTo>
                  <a:lnTo>
                    <a:pt x="668" y="867"/>
                  </a:lnTo>
                  <a:cubicBezTo>
                    <a:pt x="668" y="901"/>
                    <a:pt x="634" y="968"/>
                    <a:pt x="634" y="1034"/>
                  </a:cubicBezTo>
                  <a:cubicBezTo>
                    <a:pt x="634" y="1101"/>
                    <a:pt x="601" y="1168"/>
                    <a:pt x="568" y="1201"/>
                  </a:cubicBezTo>
                  <a:cubicBezTo>
                    <a:pt x="534" y="1268"/>
                    <a:pt x="501" y="1301"/>
                    <a:pt x="468" y="1368"/>
                  </a:cubicBezTo>
                  <a:cubicBezTo>
                    <a:pt x="434" y="1401"/>
                    <a:pt x="401" y="1435"/>
                    <a:pt x="368" y="1468"/>
                  </a:cubicBezTo>
                  <a:lnTo>
                    <a:pt x="201" y="1468"/>
                  </a:lnTo>
                  <a:cubicBezTo>
                    <a:pt x="201" y="1468"/>
                    <a:pt x="167" y="1435"/>
                    <a:pt x="167" y="1435"/>
                  </a:cubicBezTo>
                  <a:cubicBezTo>
                    <a:pt x="167" y="1401"/>
                    <a:pt x="167" y="1401"/>
                    <a:pt x="167" y="1368"/>
                  </a:cubicBezTo>
                  <a:cubicBezTo>
                    <a:pt x="167" y="1301"/>
                    <a:pt x="201" y="1234"/>
                    <a:pt x="234" y="1168"/>
                  </a:cubicBezTo>
                  <a:cubicBezTo>
                    <a:pt x="301" y="1101"/>
                    <a:pt x="368" y="1001"/>
                    <a:pt x="434" y="968"/>
                  </a:cubicBezTo>
                  <a:lnTo>
                    <a:pt x="668" y="767"/>
                  </a:lnTo>
                  <a:close/>
                  <a:moveTo>
                    <a:pt x="601" y="0"/>
                  </a:moveTo>
                  <a:cubicBezTo>
                    <a:pt x="534" y="34"/>
                    <a:pt x="501" y="34"/>
                    <a:pt x="434" y="67"/>
                  </a:cubicBezTo>
                  <a:cubicBezTo>
                    <a:pt x="401" y="100"/>
                    <a:pt x="334" y="134"/>
                    <a:pt x="301" y="200"/>
                  </a:cubicBezTo>
                  <a:cubicBezTo>
                    <a:pt x="267" y="234"/>
                    <a:pt x="234" y="267"/>
                    <a:pt x="201" y="334"/>
                  </a:cubicBezTo>
                  <a:cubicBezTo>
                    <a:pt x="167" y="400"/>
                    <a:pt x="134" y="434"/>
                    <a:pt x="101" y="501"/>
                  </a:cubicBezTo>
                  <a:cubicBezTo>
                    <a:pt x="101" y="567"/>
                    <a:pt x="67" y="601"/>
                    <a:pt x="67" y="667"/>
                  </a:cubicBezTo>
                  <a:cubicBezTo>
                    <a:pt x="67" y="667"/>
                    <a:pt x="67" y="701"/>
                    <a:pt x="67" y="701"/>
                  </a:cubicBezTo>
                  <a:lnTo>
                    <a:pt x="101" y="701"/>
                  </a:lnTo>
                  <a:lnTo>
                    <a:pt x="167" y="667"/>
                  </a:lnTo>
                  <a:lnTo>
                    <a:pt x="201" y="634"/>
                  </a:lnTo>
                  <a:lnTo>
                    <a:pt x="234" y="601"/>
                  </a:lnTo>
                  <a:cubicBezTo>
                    <a:pt x="267" y="534"/>
                    <a:pt x="267" y="501"/>
                    <a:pt x="301" y="434"/>
                  </a:cubicBezTo>
                  <a:cubicBezTo>
                    <a:pt x="334" y="400"/>
                    <a:pt x="368" y="334"/>
                    <a:pt x="434" y="334"/>
                  </a:cubicBezTo>
                  <a:cubicBezTo>
                    <a:pt x="451" y="317"/>
                    <a:pt x="476" y="309"/>
                    <a:pt x="505" y="309"/>
                  </a:cubicBezTo>
                  <a:cubicBezTo>
                    <a:pt x="534" y="309"/>
                    <a:pt x="568" y="317"/>
                    <a:pt x="601" y="334"/>
                  </a:cubicBezTo>
                  <a:cubicBezTo>
                    <a:pt x="634" y="334"/>
                    <a:pt x="668" y="400"/>
                    <a:pt x="668" y="501"/>
                  </a:cubicBezTo>
                  <a:lnTo>
                    <a:pt x="668" y="534"/>
                  </a:lnTo>
                  <a:lnTo>
                    <a:pt x="401" y="767"/>
                  </a:lnTo>
                  <a:cubicBezTo>
                    <a:pt x="334" y="801"/>
                    <a:pt x="301" y="867"/>
                    <a:pt x="234" y="901"/>
                  </a:cubicBezTo>
                  <a:cubicBezTo>
                    <a:pt x="201" y="968"/>
                    <a:pt x="134" y="1034"/>
                    <a:pt x="101" y="1068"/>
                  </a:cubicBezTo>
                  <a:cubicBezTo>
                    <a:pt x="67" y="1134"/>
                    <a:pt x="67" y="1201"/>
                    <a:pt x="34" y="1268"/>
                  </a:cubicBezTo>
                  <a:cubicBezTo>
                    <a:pt x="1" y="1334"/>
                    <a:pt x="1" y="1435"/>
                    <a:pt x="1" y="1501"/>
                  </a:cubicBezTo>
                  <a:cubicBezTo>
                    <a:pt x="1" y="1535"/>
                    <a:pt x="34" y="1601"/>
                    <a:pt x="67" y="1635"/>
                  </a:cubicBezTo>
                  <a:cubicBezTo>
                    <a:pt x="67" y="1668"/>
                    <a:pt x="101" y="1701"/>
                    <a:pt x="134" y="1735"/>
                  </a:cubicBezTo>
                  <a:cubicBezTo>
                    <a:pt x="167" y="1735"/>
                    <a:pt x="201" y="1768"/>
                    <a:pt x="234" y="1768"/>
                  </a:cubicBezTo>
                  <a:cubicBezTo>
                    <a:pt x="301" y="1735"/>
                    <a:pt x="334" y="1735"/>
                    <a:pt x="368" y="1701"/>
                  </a:cubicBezTo>
                  <a:lnTo>
                    <a:pt x="468" y="1635"/>
                  </a:lnTo>
                  <a:cubicBezTo>
                    <a:pt x="501" y="1601"/>
                    <a:pt x="534" y="1568"/>
                    <a:pt x="568" y="1535"/>
                  </a:cubicBezTo>
                  <a:cubicBezTo>
                    <a:pt x="601" y="1501"/>
                    <a:pt x="634" y="1468"/>
                    <a:pt x="634" y="1435"/>
                  </a:cubicBezTo>
                  <a:cubicBezTo>
                    <a:pt x="668" y="1368"/>
                    <a:pt x="701" y="1334"/>
                    <a:pt x="701" y="1301"/>
                  </a:cubicBezTo>
                  <a:lnTo>
                    <a:pt x="701" y="1401"/>
                  </a:lnTo>
                  <a:cubicBezTo>
                    <a:pt x="701" y="1435"/>
                    <a:pt x="701" y="1435"/>
                    <a:pt x="701" y="1468"/>
                  </a:cubicBezTo>
                  <a:lnTo>
                    <a:pt x="734" y="1468"/>
                  </a:lnTo>
                  <a:lnTo>
                    <a:pt x="801" y="1435"/>
                  </a:lnTo>
                  <a:cubicBezTo>
                    <a:pt x="835" y="1401"/>
                    <a:pt x="835" y="1401"/>
                    <a:pt x="835" y="1368"/>
                  </a:cubicBezTo>
                  <a:cubicBezTo>
                    <a:pt x="835" y="1368"/>
                    <a:pt x="835" y="1334"/>
                    <a:pt x="835" y="1301"/>
                  </a:cubicBezTo>
                  <a:lnTo>
                    <a:pt x="835" y="434"/>
                  </a:lnTo>
                  <a:cubicBezTo>
                    <a:pt x="835" y="334"/>
                    <a:pt x="835" y="267"/>
                    <a:pt x="801" y="200"/>
                  </a:cubicBezTo>
                  <a:cubicBezTo>
                    <a:pt x="801" y="134"/>
                    <a:pt x="768" y="100"/>
                    <a:pt x="734" y="67"/>
                  </a:cubicBezTo>
                  <a:cubicBezTo>
                    <a:pt x="701" y="34"/>
                    <a:pt x="634" y="0"/>
                    <a:pt x="6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3430950" y="2523925"/>
              <a:ext cx="20050" cy="43175"/>
            </a:xfrm>
            <a:custGeom>
              <a:rect b="b" l="l" r="r" t="t"/>
              <a:pathLst>
                <a:path extrusionOk="0" h="1727" w="802">
                  <a:moveTo>
                    <a:pt x="568" y="0"/>
                  </a:moveTo>
                  <a:cubicBezTo>
                    <a:pt x="501" y="0"/>
                    <a:pt x="468" y="33"/>
                    <a:pt x="401" y="67"/>
                  </a:cubicBezTo>
                  <a:cubicBezTo>
                    <a:pt x="301" y="134"/>
                    <a:pt x="201" y="234"/>
                    <a:pt x="134" y="367"/>
                  </a:cubicBezTo>
                  <a:cubicBezTo>
                    <a:pt x="101" y="400"/>
                    <a:pt x="67" y="467"/>
                    <a:pt x="67" y="534"/>
                  </a:cubicBezTo>
                  <a:cubicBezTo>
                    <a:pt x="34" y="601"/>
                    <a:pt x="34" y="634"/>
                    <a:pt x="34" y="701"/>
                  </a:cubicBezTo>
                  <a:cubicBezTo>
                    <a:pt x="34" y="801"/>
                    <a:pt x="67" y="867"/>
                    <a:pt x="101" y="934"/>
                  </a:cubicBezTo>
                  <a:cubicBezTo>
                    <a:pt x="134" y="1001"/>
                    <a:pt x="234" y="1001"/>
                    <a:pt x="334" y="1001"/>
                  </a:cubicBezTo>
                  <a:lnTo>
                    <a:pt x="468" y="967"/>
                  </a:lnTo>
                  <a:cubicBezTo>
                    <a:pt x="484" y="951"/>
                    <a:pt x="501" y="942"/>
                    <a:pt x="518" y="942"/>
                  </a:cubicBezTo>
                  <a:cubicBezTo>
                    <a:pt x="534" y="942"/>
                    <a:pt x="551" y="951"/>
                    <a:pt x="568" y="967"/>
                  </a:cubicBezTo>
                  <a:lnTo>
                    <a:pt x="634" y="967"/>
                  </a:lnTo>
                  <a:cubicBezTo>
                    <a:pt x="634" y="1001"/>
                    <a:pt x="634" y="1034"/>
                    <a:pt x="634" y="1068"/>
                  </a:cubicBezTo>
                  <a:cubicBezTo>
                    <a:pt x="634" y="1101"/>
                    <a:pt x="634" y="1134"/>
                    <a:pt x="601" y="1168"/>
                  </a:cubicBezTo>
                  <a:cubicBezTo>
                    <a:pt x="568" y="1201"/>
                    <a:pt x="568" y="1234"/>
                    <a:pt x="534" y="1268"/>
                  </a:cubicBezTo>
                  <a:cubicBezTo>
                    <a:pt x="534" y="1301"/>
                    <a:pt x="501" y="1334"/>
                    <a:pt x="468" y="1334"/>
                  </a:cubicBezTo>
                  <a:cubicBezTo>
                    <a:pt x="434" y="1368"/>
                    <a:pt x="434" y="1401"/>
                    <a:pt x="401" y="1401"/>
                  </a:cubicBezTo>
                  <a:cubicBezTo>
                    <a:pt x="334" y="1434"/>
                    <a:pt x="301" y="1468"/>
                    <a:pt x="234" y="1468"/>
                  </a:cubicBezTo>
                  <a:cubicBezTo>
                    <a:pt x="201" y="1468"/>
                    <a:pt x="201" y="1434"/>
                    <a:pt x="167" y="1401"/>
                  </a:cubicBezTo>
                  <a:lnTo>
                    <a:pt x="101" y="1401"/>
                  </a:lnTo>
                  <a:lnTo>
                    <a:pt x="34" y="1434"/>
                  </a:lnTo>
                  <a:cubicBezTo>
                    <a:pt x="34" y="1468"/>
                    <a:pt x="1" y="1468"/>
                    <a:pt x="1" y="1501"/>
                  </a:cubicBezTo>
                  <a:cubicBezTo>
                    <a:pt x="1" y="1501"/>
                    <a:pt x="1" y="1535"/>
                    <a:pt x="1" y="1535"/>
                  </a:cubicBezTo>
                  <a:cubicBezTo>
                    <a:pt x="1" y="1568"/>
                    <a:pt x="1" y="1601"/>
                    <a:pt x="34" y="1635"/>
                  </a:cubicBezTo>
                  <a:cubicBezTo>
                    <a:pt x="67" y="1668"/>
                    <a:pt x="67" y="1701"/>
                    <a:pt x="101" y="1701"/>
                  </a:cubicBezTo>
                  <a:cubicBezTo>
                    <a:pt x="134" y="1718"/>
                    <a:pt x="159" y="1726"/>
                    <a:pt x="180" y="1726"/>
                  </a:cubicBezTo>
                  <a:cubicBezTo>
                    <a:pt x="201" y="1726"/>
                    <a:pt x="218" y="1718"/>
                    <a:pt x="234" y="1701"/>
                  </a:cubicBezTo>
                  <a:cubicBezTo>
                    <a:pt x="301" y="1701"/>
                    <a:pt x="368" y="1668"/>
                    <a:pt x="401" y="1635"/>
                  </a:cubicBezTo>
                  <a:cubicBezTo>
                    <a:pt x="468" y="1601"/>
                    <a:pt x="534" y="1568"/>
                    <a:pt x="568" y="1501"/>
                  </a:cubicBezTo>
                  <a:cubicBezTo>
                    <a:pt x="601" y="1468"/>
                    <a:pt x="668" y="1401"/>
                    <a:pt x="701" y="1334"/>
                  </a:cubicBezTo>
                  <a:cubicBezTo>
                    <a:pt x="735" y="1268"/>
                    <a:pt x="735" y="1234"/>
                    <a:pt x="768" y="1168"/>
                  </a:cubicBezTo>
                  <a:cubicBezTo>
                    <a:pt x="801" y="1101"/>
                    <a:pt x="801" y="1034"/>
                    <a:pt x="801" y="967"/>
                  </a:cubicBezTo>
                  <a:cubicBezTo>
                    <a:pt x="801" y="934"/>
                    <a:pt x="801" y="867"/>
                    <a:pt x="801" y="834"/>
                  </a:cubicBezTo>
                  <a:cubicBezTo>
                    <a:pt x="801" y="801"/>
                    <a:pt x="768" y="767"/>
                    <a:pt x="735" y="734"/>
                  </a:cubicBezTo>
                  <a:cubicBezTo>
                    <a:pt x="735" y="701"/>
                    <a:pt x="701" y="701"/>
                    <a:pt x="668" y="701"/>
                  </a:cubicBezTo>
                  <a:cubicBezTo>
                    <a:pt x="634" y="684"/>
                    <a:pt x="609" y="676"/>
                    <a:pt x="584" y="676"/>
                  </a:cubicBezTo>
                  <a:cubicBezTo>
                    <a:pt x="559" y="676"/>
                    <a:pt x="534" y="684"/>
                    <a:pt x="501" y="701"/>
                  </a:cubicBezTo>
                  <a:lnTo>
                    <a:pt x="368" y="734"/>
                  </a:lnTo>
                  <a:lnTo>
                    <a:pt x="268" y="734"/>
                  </a:lnTo>
                  <a:cubicBezTo>
                    <a:pt x="268" y="701"/>
                    <a:pt x="234" y="701"/>
                    <a:pt x="234" y="701"/>
                  </a:cubicBezTo>
                  <a:cubicBezTo>
                    <a:pt x="234" y="667"/>
                    <a:pt x="234" y="634"/>
                    <a:pt x="234" y="601"/>
                  </a:cubicBezTo>
                  <a:cubicBezTo>
                    <a:pt x="234" y="534"/>
                    <a:pt x="234" y="500"/>
                    <a:pt x="268" y="434"/>
                  </a:cubicBezTo>
                  <a:cubicBezTo>
                    <a:pt x="301" y="400"/>
                    <a:pt x="368" y="334"/>
                    <a:pt x="434" y="300"/>
                  </a:cubicBezTo>
                  <a:cubicBezTo>
                    <a:pt x="468" y="267"/>
                    <a:pt x="501" y="267"/>
                    <a:pt x="568" y="267"/>
                  </a:cubicBezTo>
                  <a:cubicBezTo>
                    <a:pt x="601" y="267"/>
                    <a:pt x="601" y="267"/>
                    <a:pt x="634" y="300"/>
                  </a:cubicBezTo>
                  <a:lnTo>
                    <a:pt x="668" y="300"/>
                  </a:lnTo>
                  <a:lnTo>
                    <a:pt x="735" y="267"/>
                  </a:lnTo>
                  <a:cubicBezTo>
                    <a:pt x="768" y="267"/>
                    <a:pt x="768" y="234"/>
                    <a:pt x="768" y="234"/>
                  </a:cubicBezTo>
                  <a:cubicBezTo>
                    <a:pt x="801" y="200"/>
                    <a:pt x="801" y="167"/>
                    <a:pt x="768" y="167"/>
                  </a:cubicBezTo>
                  <a:cubicBezTo>
                    <a:pt x="801" y="134"/>
                    <a:pt x="768" y="100"/>
                    <a:pt x="768" y="67"/>
                  </a:cubicBezTo>
                  <a:cubicBezTo>
                    <a:pt x="735" y="33"/>
                    <a:pt x="735" y="0"/>
                    <a:pt x="7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3455975" y="2509750"/>
              <a:ext cx="20025" cy="43375"/>
            </a:xfrm>
            <a:custGeom>
              <a:rect b="b" l="l" r="r" t="t"/>
              <a:pathLst>
                <a:path extrusionOk="0" h="1735" w="801">
                  <a:moveTo>
                    <a:pt x="567" y="0"/>
                  </a:moveTo>
                  <a:cubicBezTo>
                    <a:pt x="501" y="33"/>
                    <a:pt x="434" y="33"/>
                    <a:pt x="401" y="67"/>
                  </a:cubicBezTo>
                  <a:cubicBezTo>
                    <a:pt x="267" y="133"/>
                    <a:pt x="167" y="234"/>
                    <a:pt x="134" y="367"/>
                  </a:cubicBezTo>
                  <a:cubicBezTo>
                    <a:pt x="100" y="400"/>
                    <a:pt x="67" y="467"/>
                    <a:pt x="67" y="534"/>
                  </a:cubicBezTo>
                  <a:cubicBezTo>
                    <a:pt x="34" y="600"/>
                    <a:pt x="34" y="667"/>
                    <a:pt x="34" y="734"/>
                  </a:cubicBezTo>
                  <a:cubicBezTo>
                    <a:pt x="34" y="801"/>
                    <a:pt x="34" y="867"/>
                    <a:pt x="100" y="967"/>
                  </a:cubicBezTo>
                  <a:cubicBezTo>
                    <a:pt x="124" y="991"/>
                    <a:pt x="164" y="1015"/>
                    <a:pt x="221" y="1015"/>
                  </a:cubicBezTo>
                  <a:cubicBezTo>
                    <a:pt x="245" y="1015"/>
                    <a:pt x="271" y="1011"/>
                    <a:pt x="301" y="1001"/>
                  </a:cubicBezTo>
                  <a:lnTo>
                    <a:pt x="467" y="967"/>
                  </a:lnTo>
                  <a:lnTo>
                    <a:pt x="567" y="967"/>
                  </a:lnTo>
                  <a:cubicBezTo>
                    <a:pt x="567" y="967"/>
                    <a:pt x="601" y="967"/>
                    <a:pt x="601" y="1001"/>
                  </a:cubicBezTo>
                  <a:cubicBezTo>
                    <a:pt x="634" y="1001"/>
                    <a:pt x="634" y="1034"/>
                    <a:pt x="601" y="1067"/>
                  </a:cubicBezTo>
                  <a:cubicBezTo>
                    <a:pt x="601" y="1101"/>
                    <a:pt x="601" y="1168"/>
                    <a:pt x="567" y="1201"/>
                  </a:cubicBezTo>
                  <a:cubicBezTo>
                    <a:pt x="567" y="1234"/>
                    <a:pt x="534" y="1268"/>
                    <a:pt x="534" y="1268"/>
                  </a:cubicBezTo>
                  <a:cubicBezTo>
                    <a:pt x="501" y="1301"/>
                    <a:pt x="467" y="1334"/>
                    <a:pt x="467" y="1368"/>
                  </a:cubicBezTo>
                  <a:cubicBezTo>
                    <a:pt x="434" y="1401"/>
                    <a:pt x="401" y="1401"/>
                    <a:pt x="367" y="1434"/>
                  </a:cubicBezTo>
                  <a:cubicBezTo>
                    <a:pt x="334" y="1468"/>
                    <a:pt x="267" y="1468"/>
                    <a:pt x="234" y="1468"/>
                  </a:cubicBezTo>
                  <a:cubicBezTo>
                    <a:pt x="201" y="1468"/>
                    <a:pt x="167" y="1434"/>
                    <a:pt x="134" y="1401"/>
                  </a:cubicBezTo>
                  <a:lnTo>
                    <a:pt x="100" y="1401"/>
                  </a:lnTo>
                  <a:lnTo>
                    <a:pt x="34" y="1468"/>
                  </a:lnTo>
                  <a:cubicBezTo>
                    <a:pt x="0" y="1468"/>
                    <a:pt x="0" y="1468"/>
                    <a:pt x="0" y="1501"/>
                  </a:cubicBezTo>
                  <a:cubicBezTo>
                    <a:pt x="0" y="1534"/>
                    <a:pt x="0" y="1534"/>
                    <a:pt x="0" y="1568"/>
                  </a:cubicBezTo>
                  <a:cubicBezTo>
                    <a:pt x="0" y="1601"/>
                    <a:pt x="0" y="1635"/>
                    <a:pt x="34" y="1668"/>
                  </a:cubicBezTo>
                  <a:cubicBezTo>
                    <a:pt x="34" y="1701"/>
                    <a:pt x="67" y="1701"/>
                    <a:pt x="100" y="1735"/>
                  </a:cubicBezTo>
                  <a:lnTo>
                    <a:pt x="234" y="1735"/>
                  </a:lnTo>
                  <a:cubicBezTo>
                    <a:pt x="267" y="1735"/>
                    <a:pt x="334" y="1701"/>
                    <a:pt x="401" y="1668"/>
                  </a:cubicBezTo>
                  <a:cubicBezTo>
                    <a:pt x="434" y="1635"/>
                    <a:pt x="501" y="1601"/>
                    <a:pt x="567" y="1534"/>
                  </a:cubicBezTo>
                  <a:cubicBezTo>
                    <a:pt x="601" y="1468"/>
                    <a:pt x="634" y="1434"/>
                    <a:pt x="668" y="1368"/>
                  </a:cubicBezTo>
                  <a:cubicBezTo>
                    <a:pt x="701" y="1301"/>
                    <a:pt x="734" y="1234"/>
                    <a:pt x="768" y="1168"/>
                  </a:cubicBezTo>
                  <a:cubicBezTo>
                    <a:pt x="768" y="1101"/>
                    <a:pt x="801" y="1067"/>
                    <a:pt x="801" y="1001"/>
                  </a:cubicBezTo>
                  <a:cubicBezTo>
                    <a:pt x="801" y="934"/>
                    <a:pt x="801" y="901"/>
                    <a:pt x="801" y="867"/>
                  </a:cubicBezTo>
                  <a:cubicBezTo>
                    <a:pt x="768" y="834"/>
                    <a:pt x="768" y="801"/>
                    <a:pt x="734" y="767"/>
                  </a:cubicBezTo>
                  <a:cubicBezTo>
                    <a:pt x="701" y="734"/>
                    <a:pt x="668" y="701"/>
                    <a:pt x="634" y="701"/>
                  </a:cubicBezTo>
                  <a:lnTo>
                    <a:pt x="501" y="701"/>
                  </a:lnTo>
                  <a:lnTo>
                    <a:pt x="367" y="734"/>
                  </a:lnTo>
                  <a:lnTo>
                    <a:pt x="267" y="734"/>
                  </a:lnTo>
                  <a:cubicBezTo>
                    <a:pt x="234" y="734"/>
                    <a:pt x="234" y="734"/>
                    <a:pt x="201" y="701"/>
                  </a:cubicBezTo>
                  <a:cubicBezTo>
                    <a:pt x="201" y="667"/>
                    <a:pt x="201" y="667"/>
                    <a:pt x="201" y="634"/>
                  </a:cubicBezTo>
                  <a:cubicBezTo>
                    <a:pt x="234" y="567"/>
                    <a:pt x="234" y="500"/>
                    <a:pt x="267" y="467"/>
                  </a:cubicBezTo>
                  <a:cubicBezTo>
                    <a:pt x="301" y="400"/>
                    <a:pt x="367" y="367"/>
                    <a:pt x="401" y="334"/>
                  </a:cubicBezTo>
                  <a:cubicBezTo>
                    <a:pt x="467" y="300"/>
                    <a:pt x="501" y="300"/>
                    <a:pt x="534" y="300"/>
                  </a:cubicBezTo>
                  <a:cubicBezTo>
                    <a:pt x="567" y="300"/>
                    <a:pt x="601" y="300"/>
                    <a:pt x="634" y="334"/>
                  </a:cubicBezTo>
                  <a:lnTo>
                    <a:pt x="668" y="334"/>
                  </a:lnTo>
                  <a:lnTo>
                    <a:pt x="734" y="300"/>
                  </a:lnTo>
                  <a:cubicBezTo>
                    <a:pt x="768" y="267"/>
                    <a:pt x="768" y="267"/>
                    <a:pt x="768" y="234"/>
                  </a:cubicBezTo>
                  <a:cubicBezTo>
                    <a:pt x="768" y="234"/>
                    <a:pt x="768" y="200"/>
                    <a:pt x="768" y="167"/>
                  </a:cubicBezTo>
                  <a:cubicBezTo>
                    <a:pt x="768" y="133"/>
                    <a:pt x="768" y="100"/>
                    <a:pt x="734" y="100"/>
                  </a:cubicBezTo>
                  <a:cubicBezTo>
                    <a:pt x="701" y="33"/>
                    <a:pt x="634" y="0"/>
                    <a:pt x="5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3479325" y="2484925"/>
              <a:ext cx="34225" cy="53200"/>
            </a:xfrm>
            <a:custGeom>
              <a:rect b="b" l="l" r="r" t="t"/>
              <a:pathLst>
                <a:path extrusionOk="0" h="2128" w="1369">
                  <a:moveTo>
                    <a:pt x="1351" y="1"/>
                  </a:moveTo>
                  <a:cubicBezTo>
                    <a:pt x="1343" y="1"/>
                    <a:pt x="1335" y="9"/>
                    <a:pt x="1335" y="26"/>
                  </a:cubicBezTo>
                  <a:lnTo>
                    <a:pt x="1268" y="59"/>
                  </a:lnTo>
                  <a:cubicBezTo>
                    <a:pt x="1268" y="59"/>
                    <a:pt x="1235" y="92"/>
                    <a:pt x="1235" y="92"/>
                  </a:cubicBezTo>
                  <a:cubicBezTo>
                    <a:pt x="1235" y="126"/>
                    <a:pt x="1201" y="126"/>
                    <a:pt x="1201" y="159"/>
                  </a:cubicBezTo>
                  <a:lnTo>
                    <a:pt x="1001" y="1260"/>
                  </a:lnTo>
                  <a:lnTo>
                    <a:pt x="701" y="426"/>
                  </a:lnTo>
                  <a:cubicBezTo>
                    <a:pt x="701" y="426"/>
                    <a:pt x="701" y="393"/>
                    <a:pt x="701" y="393"/>
                  </a:cubicBezTo>
                  <a:lnTo>
                    <a:pt x="668" y="393"/>
                  </a:lnTo>
                  <a:lnTo>
                    <a:pt x="601" y="426"/>
                  </a:lnTo>
                  <a:cubicBezTo>
                    <a:pt x="601" y="426"/>
                    <a:pt x="567" y="459"/>
                    <a:pt x="567" y="459"/>
                  </a:cubicBezTo>
                  <a:cubicBezTo>
                    <a:pt x="567" y="493"/>
                    <a:pt x="567" y="493"/>
                    <a:pt x="567" y="526"/>
                  </a:cubicBezTo>
                  <a:lnTo>
                    <a:pt x="334" y="1627"/>
                  </a:lnTo>
                  <a:lnTo>
                    <a:pt x="134" y="793"/>
                  </a:lnTo>
                  <a:cubicBezTo>
                    <a:pt x="134" y="793"/>
                    <a:pt x="134" y="760"/>
                    <a:pt x="134" y="760"/>
                  </a:cubicBezTo>
                  <a:lnTo>
                    <a:pt x="100" y="760"/>
                  </a:lnTo>
                  <a:lnTo>
                    <a:pt x="34" y="793"/>
                  </a:lnTo>
                  <a:cubicBezTo>
                    <a:pt x="0" y="793"/>
                    <a:pt x="0" y="826"/>
                    <a:pt x="0" y="826"/>
                  </a:cubicBezTo>
                  <a:cubicBezTo>
                    <a:pt x="0" y="860"/>
                    <a:pt x="0" y="860"/>
                    <a:pt x="0" y="893"/>
                  </a:cubicBezTo>
                  <a:lnTo>
                    <a:pt x="267" y="2060"/>
                  </a:lnTo>
                  <a:cubicBezTo>
                    <a:pt x="301" y="2094"/>
                    <a:pt x="301" y="2094"/>
                    <a:pt x="301" y="2127"/>
                  </a:cubicBezTo>
                  <a:lnTo>
                    <a:pt x="334" y="2127"/>
                  </a:lnTo>
                  <a:lnTo>
                    <a:pt x="401" y="2094"/>
                  </a:lnTo>
                  <a:cubicBezTo>
                    <a:pt x="401" y="2060"/>
                    <a:pt x="434" y="2060"/>
                    <a:pt x="434" y="2027"/>
                  </a:cubicBezTo>
                  <a:cubicBezTo>
                    <a:pt x="434" y="1994"/>
                    <a:pt x="434" y="1994"/>
                    <a:pt x="467" y="1960"/>
                  </a:cubicBezTo>
                  <a:lnTo>
                    <a:pt x="668" y="860"/>
                  </a:lnTo>
                  <a:lnTo>
                    <a:pt x="901" y="1694"/>
                  </a:lnTo>
                  <a:cubicBezTo>
                    <a:pt x="901" y="1694"/>
                    <a:pt x="934" y="1727"/>
                    <a:pt x="934" y="1727"/>
                  </a:cubicBezTo>
                  <a:lnTo>
                    <a:pt x="968" y="1727"/>
                  </a:lnTo>
                  <a:lnTo>
                    <a:pt x="1034" y="1694"/>
                  </a:lnTo>
                  <a:cubicBezTo>
                    <a:pt x="1034" y="1694"/>
                    <a:pt x="1068" y="1694"/>
                    <a:pt x="1068" y="1660"/>
                  </a:cubicBezTo>
                  <a:cubicBezTo>
                    <a:pt x="1068" y="1627"/>
                    <a:pt x="1068" y="1627"/>
                    <a:pt x="1068" y="1593"/>
                  </a:cubicBezTo>
                  <a:lnTo>
                    <a:pt x="1368" y="92"/>
                  </a:lnTo>
                  <a:lnTo>
                    <a:pt x="1368" y="59"/>
                  </a:lnTo>
                  <a:cubicBezTo>
                    <a:pt x="1368" y="26"/>
                    <a:pt x="1368" y="26"/>
                    <a:pt x="1368" y="26"/>
                  </a:cubicBezTo>
                  <a:cubicBezTo>
                    <a:pt x="1368" y="9"/>
                    <a:pt x="1360" y="1"/>
                    <a:pt x="13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3516850" y="2473875"/>
              <a:ext cx="22550" cy="42550"/>
            </a:xfrm>
            <a:custGeom>
              <a:rect b="b" l="l" r="r" t="t"/>
              <a:pathLst>
                <a:path extrusionOk="0" h="1702" w="902">
                  <a:moveTo>
                    <a:pt x="568" y="268"/>
                  </a:moveTo>
                  <a:cubicBezTo>
                    <a:pt x="601" y="268"/>
                    <a:pt x="634" y="301"/>
                    <a:pt x="668" y="301"/>
                  </a:cubicBezTo>
                  <a:cubicBezTo>
                    <a:pt x="701" y="334"/>
                    <a:pt x="701" y="368"/>
                    <a:pt x="734" y="401"/>
                  </a:cubicBezTo>
                  <a:cubicBezTo>
                    <a:pt x="734" y="468"/>
                    <a:pt x="734" y="501"/>
                    <a:pt x="734" y="568"/>
                  </a:cubicBezTo>
                  <a:lnTo>
                    <a:pt x="734" y="668"/>
                  </a:lnTo>
                  <a:lnTo>
                    <a:pt x="734" y="801"/>
                  </a:lnTo>
                  <a:lnTo>
                    <a:pt x="768" y="801"/>
                  </a:lnTo>
                  <a:cubicBezTo>
                    <a:pt x="734" y="868"/>
                    <a:pt x="734" y="935"/>
                    <a:pt x="734" y="1001"/>
                  </a:cubicBezTo>
                  <a:cubicBezTo>
                    <a:pt x="701" y="1035"/>
                    <a:pt x="701" y="1101"/>
                    <a:pt x="668" y="1135"/>
                  </a:cubicBezTo>
                  <a:cubicBezTo>
                    <a:pt x="634" y="1202"/>
                    <a:pt x="601" y="1235"/>
                    <a:pt x="568" y="1268"/>
                  </a:cubicBezTo>
                  <a:cubicBezTo>
                    <a:pt x="534" y="1335"/>
                    <a:pt x="501" y="1368"/>
                    <a:pt x="467" y="1368"/>
                  </a:cubicBezTo>
                  <a:cubicBezTo>
                    <a:pt x="434" y="1402"/>
                    <a:pt x="401" y="1402"/>
                    <a:pt x="334" y="1402"/>
                  </a:cubicBezTo>
                  <a:cubicBezTo>
                    <a:pt x="301" y="1402"/>
                    <a:pt x="301" y="1402"/>
                    <a:pt x="267" y="1368"/>
                  </a:cubicBezTo>
                  <a:cubicBezTo>
                    <a:pt x="234" y="1335"/>
                    <a:pt x="234" y="1302"/>
                    <a:pt x="201" y="1268"/>
                  </a:cubicBezTo>
                  <a:cubicBezTo>
                    <a:pt x="201" y="1235"/>
                    <a:pt x="201" y="1168"/>
                    <a:pt x="201" y="1135"/>
                  </a:cubicBezTo>
                  <a:cubicBezTo>
                    <a:pt x="201" y="1101"/>
                    <a:pt x="201" y="1035"/>
                    <a:pt x="201" y="1001"/>
                  </a:cubicBezTo>
                  <a:cubicBezTo>
                    <a:pt x="201" y="968"/>
                    <a:pt x="201" y="935"/>
                    <a:pt x="201" y="868"/>
                  </a:cubicBezTo>
                  <a:cubicBezTo>
                    <a:pt x="201" y="835"/>
                    <a:pt x="201" y="768"/>
                    <a:pt x="201" y="701"/>
                  </a:cubicBezTo>
                  <a:cubicBezTo>
                    <a:pt x="234" y="634"/>
                    <a:pt x="234" y="601"/>
                    <a:pt x="267" y="534"/>
                  </a:cubicBezTo>
                  <a:cubicBezTo>
                    <a:pt x="301" y="501"/>
                    <a:pt x="301" y="434"/>
                    <a:pt x="334" y="401"/>
                  </a:cubicBezTo>
                  <a:cubicBezTo>
                    <a:pt x="367" y="368"/>
                    <a:pt x="434" y="334"/>
                    <a:pt x="467" y="301"/>
                  </a:cubicBezTo>
                  <a:cubicBezTo>
                    <a:pt x="501" y="268"/>
                    <a:pt x="534" y="268"/>
                    <a:pt x="568" y="268"/>
                  </a:cubicBezTo>
                  <a:close/>
                  <a:moveTo>
                    <a:pt x="634" y="1"/>
                  </a:moveTo>
                  <a:cubicBezTo>
                    <a:pt x="568" y="1"/>
                    <a:pt x="534" y="34"/>
                    <a:pt x="467" y="67"/>
                  </a:cubicBezTo>
                  <a:cubicBezTo>
                    <a:pt x="401" y="101"/>
                    <a:pt x="334" y="167"/>
                    <a:pt x="301" y="234"/>
                  </a:cubicBezTo>
                  <a:cubicBezTo>
                    <a:pt x="234" y="301"/>
                    <a:pt x="167" y="368"/>
                    <a:pt x="134" y="434"/>
                  </a:cubicBezTo>
                  <a:cubicBezTo>
                    <a:pt x="101" y="534"/>
                    <a:pt x="67" y="601"/>
                    <a:pt x="67" y="701"/>
                  </a:cubicBezTo>
                  <a:cubicBezTo>
                    <a:pt x="34" y="801"/>
                    <a:pt x="34" y="901"/>
                    <a:pt x="0" y="1001"/>
                  </a:cubicBezTo>
                  <a:cubicBezTo>
                    <a:pt x="0" y="1001"/>
                    <a:pt x="0" y="1035"/>
                    <a:pt x="0" y="1068"/>
                  </a:cubicBezTo>
                  <a:lnTo>
                    <a:pt x="0" y="1168"/>
                  </a:lnTo>
                  <a:cubicBezTo>
                    <a:pt x="0" y="1202"/>
                    <a:pt x="0" y="1235"/>
                    <a:pt x="0" y="1235"/>
                  </a:cubicBezTo>
                  <a:cubicBezTo>
                    <a:pt x="34" y="1335"/>
                    <a:pt x="34" y="1402"/>
                    <a:pt x="67" y="1468"/>
                  </a:cubicBezTo>
                  <a:cubicBezTo>
                    <a:pt x="67" y="1535"/>
                    <a:pt x="101" y="1602"/>
                    <a:pt x="134" y="1635"/>
                  </a:cubicBezTo>
                  <a:cubicBezTo>
                    <a:pt x="201" y="1669"/>
                    <a:pt x="234" y="1702"/>
                    <a:pt x="301" y="1702"/>
                  </a:cubicBezTo>
                  <a:cubicBezTo>
                    <a:pt x="334" y="1669"/>
                    <a:pt x="401" y="1669"/>
                    <a:pt x="467" y="1635"/>
                  </a:cubicBezTo>
                  <a:cubicBezTo>
                    <a:pt x="534" y="1602"/>
                    <a:pt x="601" y="1535"/>
                    <a:pt x="634" y="1468"/>
                  </a:cubicBezTo>
                  <a:cubicBezTo>
                    <a:pt x="701" y="1402"/>
                    <a:pt x="734" y="1335"/>
                    <a:pt x="801" y="1268"/>
                  </a:cubicBezTo>
                  <a:cubicBezTo>
                    <a:pt x="834" y="1168"/>
                    <a:pt x="868" y="1101"/>
                    <a:pt x="868" y="1001"/>
                  </a:cubicBezTo>
                  <a:cubicBezTo>
                    <a:pt x="901" y="901"/>
                    <a:pt x="901" y="835"/>
                    <a:pt x="901" y="735"/>
                  </a:cubicBezTo>
                  <a:lnTo>
                    <a:pt x="901" y="668"/>
                  </a:lnTo>
                  <a:lnTo>
                    <a:pt x="901" y="501"/>
                  </a:lnTo>
                  <a:lnTo>
                    <a:pt x="901" y="434"/>
                  </a:lnTo>
                  <a:cubicBezTo>
                    <a:pt x="901" y="368"/>
                    <a:pt x="901" y="268"/>
                    <a:pt x="868" y="201"/>
                  </a:cubicBezTo>
                  <a:cubicBezTo>
                    <a:pt x="868" y="134"/>
                    <a:pt x="834" y="101"/>
                    <a:pt x="801" y="67"/>
                  </a:cubicBezTo>
                  <a:cubicBezTo>
                    <a:pt x="734" y="34"/>
                    <a:pt x="701" y="1"/>
                    <a:pt x="6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3546875" y="2458250"/>
              <a:ext cx="12525" cy="44625"/>
            </a:xfrm>
            <a:custGeom>
              <a:rect b="b" l="l" r="r" t="t"/>
              <a:pathLst>
                <a:path extrusionOk="0" h="1785" w="501">
                  <a:moveTo>
                    <a:pt x="484" y="0"/>
                  </a:moveTo>
                  <a:cubicBezTo>
                    <a:pt x="476" y="0"/>
                    <a:pt x="467" y="9"/>
                    <a:pt x="467" y="25"/>
                  </a:cubicBezTo>
                  <a:lnTo>
                    <a:pt x="367" y="59"/>
                  </a:lnTo>
                  <a:cubicBezTo>
                    <a:pt x="301" y="92"/>
                    <a:pt x="267" y="125"/>
                    <a:pt x="234" y="192"/>
                  </a:cubicBezTo>
                  <a:cubicBezTo>
                    <a:pt x="200" y="259"/>
                    <a:pt x="167" y="292"/>
                    <a:pt x="134" y="359"/>
                  </a:cubicBezTo>
                  <a:lnTo>
                    <a:pt x="134" y="292"/>
                  </a:lnTo>
                  <a:cubicBezTo>
                    <a:pt x="134" y="259"/>
                    <a:pt x="134" y="259"/>
                    <a:pt x="134" y="225"/>
                  </a:cubicBezTo>
                  <a:lnTo>
                    <a:pt x="100" y="225"/>
                  </a:lnTo>
                  <a:lnTo>
                    <a:pt x="34" y="292"/>
                  </a:lnTo>
                  <a:cubicBezTo>
                    <a:pt x="0" y="292"/>
                    <a:pt x="0" y="292"/>
                    <a:pt x="0" y="325"/>
                  </a:cubicBezTo>
                  <a:cubicBezTo>
                    <a:pt x="0" y="325"/>
                    <a:pt x="0" y="359"/>
                    <a:pt x="0" y="392"/>
                  </a:cubicBezTo>
                  <a:lnTo>
                    <a:pt x="0" y="1726"/>
                  </a:lnTo>
                  <a:cubicBezTo>
                    <a:pt x="0" y="1726"/>
                    <a:pt x="0" y="1760"/>
                    <a:pt x="0" y="1760"/>
                  </a:cubicBezTo>
                  <a:cubicBezTo>
                    <a:pt x="0" y="1777"/>
                    <a:pt x="9" y="1785"/>
                    <a:pt x="17" y="1785"/>
                  </a:cubicBezTo>
                  <a:cubicBezTo>
                    <a:pt x="25" y="1785"/>
                    <a:pt x="34" y="1777"/>
                    <a:pt x="34" y="1760"/>
                  </a:cubicBezTo>
                  <a:lnTo>
                    <a:pt x="100" y="1726"/>
                  </a:lnTo>
                  <a:cubicBezTo>
                    <a:pt x="100" y="1726"/>
                    <a:pt x="134" y="1693"/>
                    <a:pt x="134" y="1693"/>
                  </a:cubicBezTo>
                  <a:cubicBezTo>
                    <a:pt x="134" y="1660"/>
                    <a:pt x="134" y="1626"/>
                    <a:pt x="134" y="1626"/>
                  </a:cubicBezTo>
                  <a:lnTo>
                    <a:pt x="134" y="792"/>
                  </a:lnTo>
                  <a:cubicBezTo>
                    <a:pt x="100" y="592"/>
                    <a:pt x="200" y="426"/>
                    <a:pt x="367" y="325"/>
                  </a:cubicBezTo>
                  <a:lnTo>
                    <a:pt x="467" y="259"/>
                  </a:lnTo>
                  <a:cubicBezTo>
                    <a:pt x="467" y="259"/>
                    <a:pt x="501" y="225"/>
                    <a:pt x="501" y="225"/>
                  </a:cubicBezTo>
                  <a:cubicBezTo>
                    <a:pt x="501" y="192"/>
                    <a:pt x="501" y="159"/>
                    <a:pt x="501" y="159"/>
                  </a:cubicBezTo>
                  <a:lnTo>
                    <a:pt x="501" y="59"/>
                  </a:lnTo>
                  <a:cubicBezTo>
                    <a:pt x="501" y="59"/>
                    <a:pt x="501" y="25"/>
                    <a:pt x="501" y="25"/>
                  </a:cubicBezTo>
                  <a:cubicBezTo>
                    <a:pt x="501" y="9"/>
                    <a:pt x="492" y="0"/>
                    <a:pt x="48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3562725" y="2430525"/>
              <a:ext cx="21700" cy="59225"/>
            </a:xfrm>
            <a:custGeom>
              <a:rect b="b" l="l" r="r" t="t"/>
              <a:pathLst>
                <a:path extrusionOk="0" h="2369" w="868">
                  <a:moveTo>
                    <a:pt x="534" y="951"/>
                  </a:moveTo>
                  <a:cubicBezTo>
                    <a:pt x="567" y="951"/>
                    <a:pt x="601" y="967"/>
                    <a:pt x="634" y="1001"/>
                  </a:cubicBezTo>
                  <a:cubicBezTo>
                    <a:pt x="701" y="1068"/>
                    <a:pt x="734" y="1168"/>
                    <a:pt x="701" y="1268"/>
                  </a:cubicBezTo>
                  <a:lnTo>
                    <a:pt x="701" y="1401"/>
                  </a:lnTo>
                  <a:lnTo>
                    <a:pt x="701" y="1501"/>
                  </a:lnTo>
                  <a:cubicBezTo>
                    <a:pt x="701" y="1635"/>
                    <a:pt x="667" y="1735"/>
                    <a:pt x="634" y="1835"/>
                  </a:cubicBezTo>
                  <a:cubicBezTo>
                    <a:pt x="601" y="1935"/>
                    <a:pt x="534" y="2002"/>
                    <a:pt x="434" y="2068"/>
                  </a:cubicBezTo>
                  <a:cubicBezTo>
                    <a:pt x="400" y="2085"/>
                    <a:pt x="367" y="2093"/>
                    <a:pt x="334" y="2093"/>
                  </a:cubicBezTo>
                  <a:cubicBezTo>
                    <a:pt x="300" y="2093"/>
                    <a:pt x="267" y="2085"/>
                    <a:pt x="234" y="2068"/>
                  </a:cubicBezTo>
                  <a:cubicBezTo>
                    <a:pt x="167" y="1968"/>
                    <a:pt x="167" y="1868"/>
                    <a:pt x="167" y="1768"/>
                  </a:cubicBezTo>
                  <a:cubicBezTo>
                    <a:pt x="167" y="1735"/>
                    <a:pt x="167" y="1668"/>
                    <a:pt x="167" y="1601"/>
                  </a:cubicBezTo>
                  <a:cubicBezTo>
                    <a:pt x="167" y="1468"/>
                    <a:pt x="200" y="1368"/>
                    <a:pt x="234" y="1234"/>
                  </a:cubicBezTo>
                  <a:cubicBezTo>
                    <a:pt x="267" y="1134"/>
                    <a:pt x="334" y="1068"/>
                    <a:pt x="434" y="1001"/>
                  </a:cubicBezTo>
                  <a:cubicBezTo>
                    <a:pt x="467" y="967"/>
                    <a:pt x="500" y="951"/>
                    <a:pt x="534" y="951"/>
                  </a:cubicBezTo>
                  <a:close/>
                  <a:moveTo>
                    <a:pt x="801" y="0"/>
                  </a:moveTo>
                  <a:lnTo>
                    <a:pt x="734" y="33"/>
                  </a:lnTo>
                  <a:cubicBezTo>
                    <a:pt x="734" y="33"/>
                    <a:pt x="701" y="67"/>
                    <a:pt x="701" y="67"/>
                  </a:cubicBezTo>
                  <a:cubicBezTo>
                    <a:pt x="701" y="100"/>
                    <a:pt x="701" y="134"/>
                    <a:pt x="701" y="134"/>
                  </a:cubicBezTo>
                  <a:lnTo>
                    <a:pt x="701" y="801"/>
                  </a:lnTo>
                  <a:cubicBezTo>
                    <a:pt x="701" y="767"/>
                    <a:pt x="634" y="734"/>
                    <a:pt x="601" y="701"/>
                  </a:cubicBezTo>
                  <a:cubicBezTo>
                    <a:pt x="534" y="701"/>
                    <a:pt x="467" y="734"/>
                    <a:pt x="434" y="767"/>
                  </a:cubicBezTo>
                  <a:cubicBezTo>
                    <a:pt x="367" y="801"/>
                    <a:pt x="300" y="834"/>
                    <a:pt x="267" y="901"/>
                  </a:cubicBezTo>
                  <a:cubicBezTo>
                    <a:pt x="200" y="967"/>
                    <a:pt x="167" y="1034"/>
                    <a:pt x="134" y="1101"/>
                  </a:cubicBezTo>
                  <a:cubicBezTo>
                    <a:pt x="67" y="1201"/>
                    <a:pt x="33" y="1268"/>
                    <a:pt x="33" y="1368"/>
                  </a:cubicBezTo>
                  <a:cubicBezTo>
                    <a:pt x="0" y="1468"/>
                    <a:pt x="0" y="1568"/>
                    <a:pt x="0" y="1701"/>
                  </a:cubicBezTo>
                  <a:lnTo>
                    <a:pt x="0" y="1868"/>
                  </a:lnTo>
                  <a:cubicBezTo>
                    <a:pt x="0" y="1968"/>
                    <a:pt x="0" y="2068"/>
                    <a:pt x="33" y="2135"/>
                  </a:cubicBezTo>
                  <a:cubicBezTo>
                    <a:pt x="33" y="2202"/>
                    <a:pt x="67" y="2268"/>
                    <a:pt x="134" y="2302"/>
                  </a:cubicBezTo>
                  <a:cubicBezTo>
                    <a:pt x="167" y="2335"/>
                    <a:pt x="200" y="2368"/>
                    <a:pt x="267" y="2368"/>
                  </a:cubicBezTo>
                  <a:cubicBezTo>
                    <a:pt x="300" y="2368"/>
                    <a:pt x="367" y="2368"/>
                    <a:pt x="434" y="2335"/>
                  </a:cubicBezTo>
                  <a:cubicBezTo>
                    <a:pt x="500" y="2268"/>
                    <a:pt x="567" y="2235"/>
                    <a:pt x="601" y="2168"/>
                  </a:cubicBezTo>
                  <a:cubicBezTo>
                    <a:pt x="634" y="2102"/>
                    <a:pt x="667" y="2035"/>
                    <a:pt x="701" y="1968"/>
                  </a:cubicBezTo>
                  <a:lnTo>
                    <a:pt x="701" y="2068"/>
                  </a:lnTo>
                  <a:cubicBezTo>
                    <a:pt x="701" y="2068"/>
                    <a:pt x="701" y="2102"/>
                    <a:pt x="701" y="2102"/>
                  </a:cubicBezTo>
                  <a:lnTo>
                    <a:pt x="734" y="2102"/>
                  </a:lnTo>
                  <a:lnTo>
                    <a:pt x="801" y="2068"/>
                  </a:lnTo>
                  <a:cubicBezTo>
                    <a:pt x="834" y="2035"/>
                    <a:pt x="834" y="2035"/>
                    <a:pt x="867" y="2035"/>
                  </a:cubicBezTo>
                  <a:cubicBezTo>
                    <a:pt x="867" y="2002"/>
                    <a:pt x="867" y="1968"/>
                    <a:pt x="867" y="1968"/>
                  </a:cubicBezTo>
                  <a:lnTo>
                    <a:pt x="867" y="33"/>
                  </a:lnTo>
                  <a:cubicBezTo>
                    <a:pt x="867" y="33"/>
                    <a:pt x="867" y="0"/>
                    <a:pt x="8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3372575" y="2075850"/>
              <a:ext cx="1016600" cy="664325"/>
            </a:xfrm>
            <a:custGeom>
              <a:rect b="b" l="l" r="r" t="t"/>
              <a:pathLst>
                <a:path extrusionOk="0" h="26573" w="40664">
                  <a:moveTo>
                    <a:pt x="40152" y="0"/>
                  </a:moveTo>
                  <a:cubicBezTo>
                    <a:pt x="40034" y="0"/>
                    <a:pt x="39902" y="36"/>
                    <a:pt x="39762" y="110"/>
                  </a:cubicBezTo>
                  <a:lnTo>
                    <a:pt x="901" y="22560"/>
                  </a:lnTo>
                  <a:cubicBezTo>
                    <a:pt x="368" y="22893"/>
                    <a:pt x="34" y="23460"/>
                    <a:pt x="1" y="24094"/>
                  </a:cubicBezTo>
                  <a:lnTo>
                    <a:pt x="1" y="25929"/>
                  </a:lnTo>
                  <a:cubicBezTo>
                    <a:pt x="1" y="26337"/>
                    <a:pt x="208" y="26573"/>
                    <a:pt x="512" y="26573"/>
                  </a:cubicBezTo>
                  <a:cubicBezTo>
                    <a:pt x="629" y="26573"/>
                    <a:pt x="761" y="26537"/>
                    <a:pt x="901" y="26463"/>
                  </a:cubicBezTo>
                  <a:lnTo>
                    <a:pt x="39762" y="4013"/>
                  </a:lnTo>
                  <a:cubicBezTo>
                    <a:pt x="40296" y="3680"/>
                    <a:pt x="40630" y="3113"/>
                    <a:pt x="40663" y="2479"/>
                  </a:cubicBezTo>
                  <a:lnTo>
                    <a:pt x="40663" y="644"/>
                  </a:lnTo>
                  <a:cubicBezTo>
                    <a:pt x="40663" y="236"/>
                    <a:pt x="40455" y="0"/>
                    <a:pt x="401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3416775" y="2404675"/>
              <a:ext cx="25050" cy="61725"/>
            </a:xfrm>
            <a:custGeom>
              <a:rect b="b" l="l" r="r" t="t"/>
              <a:pathLst>
                <a:path extrusionOk="0" h="2469" w="1002">
                  <a:moveTo>
                    <a:pt x="968" y="0"/>
                  </a:moveTo>
                  <a:lnTo>
                    <a:pt x="801" y="67"/>
                  </a:lnTo>
                  <a:cubicBezTo>
                    <a:pt x="801" y="67"/>
                    <a:pt x="768" y="100"/>
                    <a:pt x="768" y="100"/>
                  </a:cubicBezTo>
                  <a:cubicBezTo>
                    <a:pt x="768" y="133"/>
                    <a:pt x="768" y="133"/>
                    <a:pt x="734" y="167"/>
                  </a:cubicBezTo>
                  <a:lnTo>
                    <a:pt x="501" y="1234"/>
                  </a:lnTo>
                  <a:lnTo>
                    <a:pt x="234" y="467"/>
                  </a:lnTo>
                  <a:cubicBezTo>
                    <a:pt x="234" y="434"/>
                    <a:pt x="234" y="434"/>
                    <a:pt x="234" y="434"/>
                  </a:cubicBezTo>
                  <a:lnTo>
                    <a:pt x="167" y="434"/>
                  </a:lnTo>
                  <a:lnTo>
                    <a:pt x="34" y="500"/>
                  </a:lnTo>
                  <a:cubicBezTo>
                    <a:pt x="34" y="534"/>
                    <a:pt x="1" y="534"/>
                    <a:pt x="1" y="567"/>
                  </a:cubicBezTo>
                  <a:cubicBezTo>
                    <a:pt x="1" y="567"/>
                    <a:pt x="1" y="600"/>
                    <a:pt x="1" y="634"/>
                  </a:cubicBezTo>
                  <a:lnTo>
                    <a:pt x="368" y="1768"/>
                  </a:lnTo>
                  <a:lnTo>
                    <a:pt x="234" y="2402"/>
                  </a:lnTo>
                  <a:cubicBezTo>
                    <a:pt x="234" y="2435"/>
                    <a:pt x="234" y="2435"/>
                    <a:pt x="234" y="2468"/>
                  </a:cubicBezTo>
                  <a:lnTo>
                    <a:pt x="267" y="2468"/>
                  </a:lnTo>
                  <a:lnTo>
                    <a:pt x="401" y="2368"/>
                  </a:lnTo>
                  <a:cubicBezTo>
                    <a:pt x="434" y="2368"/>
                    <a:pt x="434" y="2335"/>
                    <a:pt x="468" y="2335"/>
                  </a:cubicBezTo>
                  <a:cubicBezTo>
                    <a:pt x="468" y="2302"/>
                    <a:pt x="468" y="2268"/>
                    <a:pt x="468" y="2268"/>
                  </a:cubicBezTo>
                  <a:lnTo>
                    <a:pt x="1001" y="67"/>
                  </a:lnTo>
                  <a:cubicBezTo>
                    <a:pt x="1001" y="33"/>
                    <a:pt x="1001" y="33"/>
                    <a:pt x="1001" y="33"/>
                  </a:cubicBezTo>
                  <a:cubicBezTo>
                    <a:pt x="1001" y="33"/>
                    <a:pt x="1001" y="0"/>
                    <a:pt x="10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3445125" y="2393000"/>
              <a:ext cx="23375" cy="42550"/>
            </a:xfrm>
            <a:custGeom>
              <a:rect b="b" l="l" r="r" t="t"/>
              <a:pathLst>
                <a:path extrusionOk="0" h="1702" w="935">
                  <a:moveTo>
                    <a:pt x="580" y="375"/>
                  </a:moveTo>
                  <a:cubicBezTo>
                    <a:pt x="593" y="375"/>
                    <a:pt x="601" y="384"/>
                    <a:pt x="601" y="400"/>
                  </a:cubicBezTo>
                  <a:cubicBezTo>
                    <a:pt x="635" y="400"/>
                    <a:pt x="668" y="434"/>
                    <a:pt x="668" y="434"/>
                  </a:cubicBezTo>
                  <a:cubicBezTo>
                    <a:pt x="701" y="500"/>
                    <a:pt x="701" y="534"/>
                    <a:pt x="701" y="567"/>
                  </a:cubicBezTo>
                  <a:lnTo>
                    <a:pt x="701" y="834"/>
                  </a:lnTo>
                  <a:cubicBezTo>
                    <a:pt x="701" y="901"/>
                    <a:pt x="701" y="967"/>
                    <a:pt x="668" y="1001"/>
                  </a:cubicBezTo>
                  <a:cubicBezTo>
                    <a:pt x="668" y="1067"/>
                    <a:pt x="635" y="1101"/>
                    <a:pt x="601" y="1134"/>
                  </a:cubicBezTo>
                  <a:cubicBezTo>
                    <a:pt x="601" y="1168"/>
                    <a:pt x="568" y="1201"/>
                    <a:pt x="534" y="1234"/>
                  </a:cubicBezTo>
                  <a:cubicBezTo>
                    <a:pt x="534" y="1234"/>
                    <a:pt x="501" y="1268"/>
                    <a:pt x="468" y="1268"/>
                  </a:cubicBezTo>
                  <a:cubicBezTo>
                    <a:pt x="434" y="1301"/>
                    <a:pt x="401" y="1301"/>
                    <a:pt x="401" y="1301"/>
                  </a:cubicBezTo>
                  <a:cubicBezTo>
                    <a:pt x="384" y="1318"/>
                    <a:pt x="368" y="1326"/>
                    <a:pt x="355" y="1326"/>
                  </a:cubicBezTo>
                  <a:cubicBezTo>
                    <a:pt x="343" y="1326"/>
                    <a:pt x="334" y="1318"/>
                    <a:pt x="334" y="1301"/>
                  </a:cubicBezTo>
                  <a:cubicBezTo>
                    <a:pt x="301" y="1301"/>
                    <a:pt x="268" y="1268"/>
                    <a:pt x="268" y="1234"/>
                  </a:cubicBezTo>
                  <a:cubicBezTo>
                    <a:pt x="234" y="1201"/>
                    <a:pt x="234" y="1168"/>
                    <a:pt x="234" y="1101"/>
                  </a:cubicBezTo>
                  <a:cubicBezTo>
                    <a:pt x="234" y="1101"/>
                    <a:pt x="234" y="1067"/>
                    <a:pt x="234" y="1067"/>
                  </a:cubicBezTo>
                  <a:lnTo>
                    <a:pt x="234" y="901"/>
                  </a:lnTo>
                  <a:cubicBezTo>
                    <a:pt x="234" y="901"/>
                    <a:pt x="234" y="867"/>
                    <a:pt x="234" y="867"/>
                  </a:cubicBezTo>
                  <a:cubicBezTo>
                    <a:pt x="234" y="801"/>
                    <a:pt x="234" y="734"/>
                    <a:pt x="268" y="701"/>
                  </a:cubicBezTo>
                  <a:cubicBezTo>
                    <a:pt x="268" y="634"/>
                    <a:pt x="301" y="600"/>
                    <a:pt x="334" y="567"/>
                  </a:cubicBezTo>
                  <a:cubicBezTo>
                    <a:pt x="334" y="534"/>
                    <a:pt x="368" y="500"/>
                    <a:pt x="401" y="467"/>
                  </a:cubicBezTo>
                  <a:cubicBezTo>
                    <a:pt x="401" y="434"/>
                    <a:pt x="434" y="434"/>
                    <a:pt x="468" y="400"/>
                  </a:cubicBezTo>
                  <a:lnTo>
                    <a:pt x="534" y="400"/>
                  </a:lnTo>
                  <a:cubicBezTo>
                    <a:pt x="551" y="384"/>
                    <a:pt x="568" y="375"/>
                    <a:pt x="580" y="375"/>
                  </a:cubicBezTo>
                  <a:close/>
                  <a:moveTo>
                    <a:pt x="668" y="0"/>
                  </a:moveTo>
                  <a:cubicBezTo>
                    <a:pt x="601" y="0"/>
                    <a:pt x="534" y="33"/>
                    <a:pt x="468" y="67"/>
                  </a:cubicBezTo>
                  <a:cubicBezTo>
                    <a:pt x="401" y="100"/>
                    <a:pt x="334" y="167"/>
                    <a:pt x="268" y="200"/>
                  </a:cubicBezTo>
                  <a:cubicBezTo>
                    <a:pt x="234" y="267"/>
                    <a:pt x="168" y="367"/>
                    <a:pt x="134" y="434"/>
                  </a:cubicBezTo>
                  <a:cubicBezTo>
                    <a:pt x="101" y="534"/>
                    <a:pt x="67" y="600"/>
                    <a:pt x="34" y="701"/>
                  </a:cubicBezTo>
                  <a:cubicBezTo>
                    <a:pt x="1" y="801"/>
                    <a:pt x="1" y="867"/>
                    <a:pt x="1" y="967"/>
                  </a:cubicBezTo>
                  <a:cubicBezTo>
                    <a:pt x="1" y="1001"/>
                    <a:pt x="1" y="1034"/>
                    <a:pt x="1" y="1034"/>
                  </a:cubicBezTo>
                  <a:lnTo>
                    <a:pt x="1" y="1201"/>
                  </a:lnTo>
                  <a:cubicBezTo>
                    <a:pt x="1" y="1234"/>
                    <a:pt x="1" y="1234"/>
                    <a:pt x="1" y="1268"/>
                  </a:cubicBezTo>
                  <a:cubicBezTo>
                    <a:pt x="1" y="1334"/>
                    <a:pt x="1" y="1434"/>
                    <a:pt x="34" y="1501"/>
                  </a:cubicBezTo>
                  <a:cubicBezTo>
                    <a:pt x="67" y="1534"/>
                    <a:pt x="101" y="1601"/>
                    <a:pt x="134" y="1635"/>
                  </a:cubicBezTo>
                  <a:cubicBezTo>
                    <a:pt x="168" y="1668"/>
                    <a:pt x="234" y="1701"/>
                    <a:pt x="268" y="1701"/>
                  </a:cubicBezTo>
                  <a:cubicBezTo>
                    <a:pt x="334" y="1701"/>
                    <a:pt x="401" y="1668"/>
                    <a:pt x="468" y="1635"/>
                  </a:cubicBezTo>
                  <a:cubicBezTo>
                    <a:pt x="534" y="1601"/>
                    <a:pt x="601" y="1534"/>
                    <a:pt x="668" y="1468"/>
                  </a:cubicBezTo>
                  <a:cubicBezTo>
                    <a:pt x="768" y="1334"/>
                    <a:pt x="868" y="1168"/>
                    <a:pt x="901" y="1001"/>
                  </a:cubicBezTo>
                  <a:cubicBezTo>
                    <a:pt x="935" y="901"/>
                    <a:pt x="935" y="801"/>
                    <a:pt x="935" y="734"/>
                  </a:cubicBezTo>
                  <a:lnTo>
                    <a:pt x="935" y="434"/>
                  </a:lnTo>
                  <a:cubicBezTo>
                    <a:pt x="935" y="334"/>
                    <a:pt x="935" y="267"/>
                    <a:pt x="901" y="200"/>
                  </a:cubicBezTo>
                  <a:cubicBezTo>
                    <a:pt x="868" y="133"/>
                    <a:pt x="835" y="100"/>
                    <a:pt x="801" y="67"/>
                  </a:cubicBezTo>
                  <a:cubicBezTo>
                    <a:pt x="768" y="0"/>
                    <a:pt x="701" y="0"/>
                    <a:pt x="6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3473475" y="2372150"/>
              <a:ext cx="21725" cy="46725"/>
            </a:xfrm>
            <a:custGeom>
              <a:rect b="b" l="l" r="r" t="t"/>
              <a:pathLst>
                <a:path extrusionOk="0" h="1869" w="869">
                  <a:moveTo>
                    <a:pt x="835" y="0"/>
                  </a:moveTo>
                  <a:lnTo>
                    <a:pt x="701" y="100"/>
                  </a:lnTo>
                  <a:cubicBezTo>
                    <a:pt x="668" y="100"/>
                    <a:pt x="668" y="100"/>
                    <a:pt x="668" y="134"/>
                  </a:cubicBezTo>
                  <a:cubicBezTo>
                    <a:pt x="668" y="167"/>
                    <a:pt x="668" y="167"/>
                    <a:pt x="668" y="200"/>
                  </a:cubicBezTo>
                  <a:lnTo>
                    <a:pt x="668" y="934"/>
                  </a:lnTo>
                  <a:cubicBezTo>
                    <a:pt x="668" y="1034"/>
                    <a:pt x="635" y="1134"/>
                    <a:pt x="601" y="1234"/>
                  </a:cubicBezTo>
                  <a:cubicBezTo>
                    <a:pt x="568" y="1334"/>
                    <a:pt x="535" y="1401"/>
                    <a:pt x="468" y="1434"/>
                  </a:cubicBezTo>
                  <a:cubicBezTo>
                    <a:pt x="418" y="1468"/>
                    <a:pt x="385" y="1485"/>
                    <a:pt x="359" y="1485"/>
                  </a:cubicBezTo>
                  <a:cubicBezTo>
                    <a:pt x="334" y="1485"/>
                    <a:pt x="318" y="1468"/>
                    <a:pt x="301" y="1434"/>
                  </a:cubicBezTo>
                  <a:cubicBezTo>
                    <a:pt x="268" y="1368"/>
                    <a:pt x="234" y="1268"/>
                    <a:pt x="234" y="1201"/>
                  </a:cubicBezTo>
                  <a:lnTo>
                    <a:pt x="234" y="467"/>
                  </a:lnTo>
                  <a:cubicBezTo>
                    <a:pt x="234" y="434"/>
                    <a:pt x="234" y="434"/>
                    <a:pt x="234" y="400"/>
                  </a:cubicBezTo>
                  <a:lnTo>
                    <a:pt x="201" y="400"/>
                  </a:lnTo>
                  <a:lnTo>
                    <a:pt x="68" y="500"/>
                  </a:lnTo>
                  <a:cubicBezTo>
                    <a:pt x="34" y="500"/>
                    <a:pt x="34" y="500"/>
                    <a:pt x="34" y="534"/>
                  </a:cubicBezTo>
                  <a:cubicBezTo>
                    <a:pt x="34" y="567"/>
                    <a:pt x="34" y="567"/>
                    <a:pt x="34" y="601"/>
                  </a:cubicBezTo>
                  <a:lnTo>
                    <a:pt x="1" y="1368"/>
                  </a:lnTo>
                  <a:cubicBezTo>
                    <a:pt x="1" y="1434"/>
                    <a:pt x="1" y="1535"/>
                    <a:pt x="34" y="1601"/>
                  </a:cubicBezTo>
                  <a:cubicBezTo>
                    <a:pt x="34" y="1668"/>
                    <a:pt x="34" y="1735"/>
                    <a:pt x="68" y="1801"/>
                  </a:cubicBezTo>
                  <a:cubicBezTo>
                    <a:pt x="101" y="1835"/>
                    <a:pt x="168" y="1868"/>
                    <a:pt x="201" y="1868"/>
                  </a:cubicBezTo>
                  <a:cubicBezTo>
                    <a:pt x="268" y="1868"/>
                    <a:pt x="334" y="1868"/>
                    <a:pt x="401" y="1835"/>
                  </a:cubicBezTo>
                  <a:cubicBezTo>
                    <a:pt x="468" y="1768"/>
                    <a:pt x="501" y="1735"/>
                    <a:pt x="535" y="1668"/>
                  </a:cubicBezTo>
                  <a:cubicBezTo>
                    <a:pt x="601" y="1635"/>
                    <a:pt x="635" y="1568"/>
                    <a:pt x="668" y="1501"/>
                  </a:cubicBezTo>
                  <a:lnTo>
                    <a:pt x="668" y="1568"/>
                  </a:lnTo>
                  <a:cubicBezTo>
                    <a:pt x="635" y="1568"/>
                    <a:pt x="635" y="1601"/>
                    <a:pt x="668" y="1601"/>
                  </a:cubicBezTo>
                  <a:lnTo>
                    <a:pt x="701" y="1601"/>
                  </a:lnTo>
                  <a:lnTo>
                    <a:pt x="835" y="1535"/>
                  </a:lnTo>
                  <a:cubicBezTo>
                    <a:pt x="868" y="1501"/>
                    <a:pt x="868" y="1501"/>
                    <a:pt x="868" y="1468"/>
                  </a:cubicBezTo>
                  <a:cubicBezTo>
                    <a:pt x="868" y="1468"/>
                    <a:pt x="868" y="1434"/>
                    <a:pt x="868" y="1401"/>
                  </a:cubicBezTo>
                  <a:lnTo>
                    <a:pt x="868" y="67"/>
                  </a:lnTo>
                  <a:cubicBezTo>
                    <a:pt x="868" y="33"/>
                    <a:pt x="868" y="33"/>
                    <a:pt x="8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3503500" y="2359625"/>
              <a:ext cx="15050" cy="45900"/>
            </a:xfrm>
            <a:custGeom>
              <a:rect b="b" l="l" r="r" t="t"/>
              <a:pathLst>
                <a:path extrusionOk="0" h="1836" w="602">
                  <a:moveTo>
                    <a:pt x="568" y="1"/>
                  </a:moveTo>
                  <a:lnTo>
                    <a:pt x="501" y="34"/>
                  </a:lnTo>
                  <a:cubicBezTo>
                    <a:pt x="434" y="67"/>
                    <a:pt x="368" y="134"/>
                    <a:pt x="334" y="168"/>
                  </a:cubicBezTo>
                  <a:cubicBezTo>
                    <a:pt x="301" y="234"/>
                    <a:pt x="268" y="268"/>
                    <a:pt x="234" y="334"/>
                  </a:cubicBezTo>
                  <a:lnTo>
                    <a:pt x="234" y="268"/>
                  </a:lnTo>
                  <a:cubicBezTo>
                    <a:pt x="234" y="268"/>
                    <a:pt x="234" y="234"/>
                    <a:pt x="234" y="234"/>
                  </a:cubicBezTo>
                  <a:lnTo>
                    <a:pt x="201" y="234"/>
                  </a:lnTo>
                  <a:lnTo>
                    <a:pt x="67" y="301"/>
                  </a:lnTo>
                  <a:cubicBezTo>
                    <a:pt x="34" y="334"/>
                    <a:pt x="34" y="334"/>
                    <a:pt x="34" y="368"/>
                  </a:cubicBezTo>
                  <a:cubicBezTo>
                    <a:pt x="34" y="368"/>
                    <a:pt x="34" y="401"/>
                    <a:pt x="34" y="401"/>
                  </a:cubicBezTo>
                  <a:lnTo>
                    <a:pt x="34" y="1769"/>
                  </a:lnTo>
                  <a:cubicBezTo>
                    <a:pt x="1" y="1802"/>
                    <a:pt x="1" y="1802"/>
                    <a:pt x="34" y="1835"/>
                  </a:cubicBezTo>
                  <a:lnTo>
                    <a:pt x="67" y="1835"/>
                  </a:lnTo>
                  <a:lnTo>
                    <a:pt x="201" y="1735"/>
                  </a:lnTo>
                  <a:cubicBezTo>
                    <a:pt x="234" y="1735"/>
                    <a:pt x="234" y="1735"/>
                    <a:pt x="234" y="1702"/>
                  </a:cubicBezTo>
                  <a:cubicBezTo>
                    <a:pt x="234" y="1669"/>
                    <a:pt x="234" y="1669"/>
                    <a:pt x="234" y="1635"/>
                  </a:cubicBezTo>
                  <a:lnTo>
                    <a:pt x="234" y="868"/>
                  </a:lnTo>
                  <a:cubicBezTo>
                    <a:pt x="234" y="768"/>
                    <a:pt x="268" y="701"/>
                    <a:pt x="301" y="601"/>
                  </a:cubicBezTo>
                  <a:cubicBezTo>
                    <a:pt x="334" y="534"/>
                    <a:pt x="368" y="468"/>
                    <a:pt x="468" y="434"/>
                  </a:cubicBezTo>
                  <a:lnTo>
                    <a:pt x="568" y="334"/>
                  </a:lnTo>
                  <a:cubicBezTo>
                    <a:pt x="601" y="334"/>
                    <a:pt x="601" y="334"/>
                    <a:pt x="601" y="301"/>
                  </a:cubicBezTo>
                  <a:cubicBezTo>
                    <a:pt x="601" y="268"/>
                    <a:pt x="601" y="268"/>
                    <a:pt x="601" y="234"/>
                  </a:cubicBezTo>
                  <a:lnTo>
                    <a:pt x="601" y="34"/>
                  </a:lnTo>
                  <a:cubicBezTo>
                    <a:pt x="601" y="34"/>
                    <a:pt x="601" y="1"/>
                    <a:pt x="6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3521850" y="2348800"/>
              <a:ext cx="23375" cy="41225"/>
            </a:xfrm>
            <a:custGeom>
              <a:rect b="b" l="l" r="r" t="t"/>
              <a:pathLst>
                <a:path extrusionOk="0" h="1649" w="935">
                  <a:moveTo>
                    <a:pt x="568" y="367"/>
                  </a:moveTo>
                  <a:cubicBezTo>
                    <a:pt x="601" y="367"/>
                    <a:pt x="634" y="367"/>
                    <a:pt x="634" y="400"/>
                  </a:cubicBezTo>
                  <a:cubicBezTo>
                    <a:pt x="668" y="400"/>
                    <a:pt x="668" y="434"/>
                    <a:pt x="668" y="467"/>
                  </a:cubicBezTo>
                  <a:cubicBezTo>
                    <a:pt x="668" y="500"/>
                    <a:pt x="668" y="534"/>
                    <a:pt x="668" y="534"/>
                  </a:cubicBezTo>
                  <a:lnTo>
                    <a:pt x="267" y="801"/>
                  </a:lnTo>
                  <a:cubicBezTo>
                    <a:pt x="267" y="767"/>
                    <a:pt x="267" y="734"/>
                    <a:pt x="267" y="701"/>
                  </a:cubicBezTo>
                  <a:cubicBezTo>
                    <a:pt x="267" y="667"/>
                    <a:pt x="301" y="601"/>
                    <a:pt x="301" y="567"/>
                  </a:cubicBezTo>
                  <a:cubicBezTo>
                    <a:pt x="334" y="534"/>
                    <a:pt x="334" y="500"/>
                    <a:pt x="368" y="467"/>
                  </a:cubicBezTo>
                  <a:cubicBezTo>
                    <a:pt x="401" y="434"/>
                    <a:pt x="434" y="434"/>
                    <a:pt x="468" y="400"/>
                  </a:cubicBezTo>
                  <a:cubicBezTo>
                    <a:pt x="501" y="367"/>
                    <a:pt x="534" y="367"/>
                    <a:pt x="568" y="367"/>
                  </a:cubicBezTo>
                  <a:close/>
                  <a:moveTo>
                    <a:pt x="668" y="0"/>
                  </a:moveTo>
                  <a:cubicBezTo>
                    <a:pt x="601" y="0"/>
                    <a:pt x="534" y="0"/>
                    <a:pt x="468" y="67"/>
                  </a:cubicBezTo>
                  <a:cubicBezTo>
                    <a:pt x="401" y="100"/>
                    <a:pt x="334" y="167"/>
                    <a:pt x="267" y="234"/>
                  </a:cubicBezTo>
                  <a:cubicBezTo>
                    <a:pt x="234" y="300"/>
                    <a:pt x="167" y="400"/>
                    <a:pt x="134" y="467"/>
                  </a:cubicBezTo>
                  <a:cubicBezTo>
                    <a:pt x="101" y="567"/>
                    <a:pt x="67" y="667"/>
                    <a:pt x="34" y="767"/>
                  </a:cubicBezTo>
                  <a:cubicBezTo>
                    <a:pt x="1" y="901"/>
                    <a:pt x="1" y="1001"/>
                    <a:pt x="1" y="1101"/>
                  </a:cubicBezTo>
                  <a:cubicBezTo>
                    <a:pt x="1" y="1201"/>
                    <a:pt x="34" y="1301"/>
                    <a:pt x="34" y="1368"/>
                  </a:cubicBezTo>
                  <a:cubicBezTo>
                    <a:pt x="67" y="1434"/>
                    <a:pt x="101" y="1501"/>
                    <a:pt x="134" y="1568"/>
                  </a:cubicBezTo>
                  <a:cubicBezTo>
                    <a:pt x="167" y="1601"/>
                    <a:pt x="234" y="1635"/>
                    <a:pt x="301" y="1635"/>
                  </a:cubicBezTo>
                  <a:cubicBezTo>
                    <a:pt x="320" y="1644"/>
                    <a:pt x="340" y="1648"/>
                    <a:pt x="359" y="1648"/>
                  </a:cubicBezTo>
                  <a:cubicBezTo>
                    <a:pt x="404" y="1648"/>
                    <a:pt x="444" y="1625"/>
                    <a:pt x="468" y="1601"/>
                  </a:cubicBezTo>
                  <a:cubicBezTo>
                    <a:pt x="534" y="1568"/>
                    <a:pt x="601" y="1501"/>
                    <a:pt x="668" y="1434"/>
                  </a:cubicBezTo>
                  <a:cubicBezTo>
                    <a:pt x="701" y="1401"/>
                    <a:pt x="768" y="1334"/>
                    <a:pt x="801" y="1268"/>
                  </a:cubicBezTo>
                  <a:cubicBezTo>
                    <a:pt x="835" y="1201"/>
                    <a:pt x="868" y="1134"/>
                    <a:pt x="868" y="1101"/>
                  </a:cubicBezTo>
                  <a:cubicBezTo>
                    <a:pt x="901" y="1034"/>
                    <a:pt x="901" y="1001"/>
                    <a:pt x="901" y="967"/>
                  </a:cubicBezTo>
                  <a:cubicBezTo>
                    <a:pt x="901" y="967"/>
                    <a:pt x="901" y="934"/>
                    <a:pt x="901" y="901"/>
                  </a:cubicBezTo>
                  <a:lnTo>
                    <a:pt x="868" y="901"/>
                  </a:lnTo>
                  <a:lnTo>
                    <a:pt x="734" y="1001"/>
                  </a:lnTo>
                  <a:cubicBezTo>
                    <a:pt x="701" y="1001"/>
                    <a:pt x="701" y="1034"/>
                    <a:pt x="701" y="1034"/>
                  </a:cubicBezTo>
                  <a:lnTo>
                    <a:pt x="634" y="1068"/>
                  </a:lnTo>
                  <a:cubicBezTo>
                    <a:pt x="634" y="1101"/>
                    <a:pt x="601" y="1134"/>
                    <a:pt x="601" y="1168"/>
                  </a:cubicBezTo>
                  <a:cubicBezTo>
                    <a:pt x="568" y="1201"/>
                    <a:pt x="534" y="1234"/>
                    <a:pt x="501" y="1234"/>
                  </a:cubicBezTo>
                  <a:cubicBezTo>
                    <a:pt x="468" y="1268"/>
                    <a:pt x="434" y="1268"/>
                    <a:pt x="401" y="1268"/>
                  </a:cubicBezTo>
                  <a:lnTo>
                    <a:pt x="334" y="1268"/>
                  </a:lnTo>
                  <a:cubicBezTo>
                    <a:pt x="301" y="1268"/>
                    <a:pt x="301" y="1234"/>
                    <a:pt x="301" y="1201"/>
                  </a:cubicBezTo>
                  <a:cubicBezTo>
                    <a:pt x="267" y="1168"/>
                    <a:pt x="267" y="1134"/>
                    <a:pt x="267" y="1101"/>
                  </a:cubicBezTo>
                  <a:lnTo>
                    <a:pt x="901" y="734"/>
                  </a:lnTo>
                  <a:cubicBezTo>
                    <a:pt x="935" y="734"/>
                    <a:pt x="935" y="734"/>
                    <a:pt x="935" y="701"/>
                  </a:cubicBezTo>
                  <a:cubicBezTo>
                    <a:pt x="935" y="667"/>
                    <a:pt x="935" y="667"/>
                    <a:pt x="935" y="634"/>
                  </a:cubicBezTo>
                  <a:lnTo>
                    <a:pt x="935" y="534"/>
                  </a:lnTo>
                  <a:cubicBezTo>
                    <a:pt x="935" y="434"/>
                    <a:pt x="935" y="334"/>
                    <a:pt x="901" y="267"/>
                  </a:cubicBezTo>
                  <a:cubicBezTo>
                    <a:pt x="901" y="200"/>
                    <a:pt x="868" y="134"/>
                    <a:pt x="801" y="67"/>
                  </a:cubicBezTo>
                  <a:cubicBezTo>
                    <a:pt x="768" y="33"/>
                    <a:pt x="734" y="0"/>
                    <a:pt x="6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3552700" y="2322950"/>
              <a:ext cx="35050" cy="55050"/>
            </a:xfrm>
            <a:custGeom>
              <a:rect b="b" l="l" r="r" t="t"/>
              <a:pathLst>
                <a:path extrusionOk="0" h="2202" w="1402">
                  <a:moveTo>
                    <a:pt x="1202" y="0"/>
                  </a:moveTo>
                  <a:cubicBezTo>
                    <a:pt x="1135" y="0"/>
                    <a:pt x="1068" y="0"/>
                    <a:pt x="1002" y="33"/>
                  </a:cubicBezTo>
                  <a:cubicBezTo>
                    <a:pt x="1002" y="67"/>
                    <a:pt x="968" y="100"/>
                    <a:pt x="935" y="100"/>
                  </a:cubicBezTo>
                  <a:cubicBezTo>
                    <a:pt x="901" y="133"/>
                    <a:pt x="868" y="167"/>
                    <a:pt x="835" y="200"/>
                  </a:cubicBezTo>
                  <a:cubicBezTo>
                    <a:pt x="835" y="234"/>
                    <a:pt x="801" y="300"/>
                    <a:pt x="768" y="334"/>
                  </a:cubicBezTo>
                  <a:cubicBezTo>
                    <a:pt x="735" y="367"/>
                    <a:pt x="735" y="434"/>
                    <a:pt x="701" y="467"/>
                  </a:cubicBezTo>
                  <a:cubicBezTo>
                    <a:pt x="701" y="434"/>
                    <a:pt x="635" y="367"/>
                    <a:pt x="601" y="367"/>
                  </a:cubicBezTo>
                  <a:cubicBezTo>
                    <a:pt x="582" y="357"/>
                    <a:pt x="562" y="353"/>
                    <a:pt x="543" y="353"/>
                  </a:cubicBezTo>
                  <a:cubicBezTo>
                    <a:pt x="495" y="353"/>
                    <a:pt x="448" y="377"/>
                    <a:pt x="401" y="400"/>
                  </a:cubicBezTo>
                  <a:cubicBezTo>
                    <a:pt x="334" y="434"/>
                    <a:pt x="301" y="467"/>
                    <a:pt x="268" y="534"/>
                  </a:cubicBezTo>
                  <a:cubicBezTo>
                    <a:pt x="250" y="569"/>
                    <a:pt x="223" y="605"/>
                    <a:pt x="201" y="641"/>
                  </a:cubicBezTo>
                  <a:lnTo>
                    <a:pt x="201" y="641"/>
                  </a:lnTo>
                  <a:cubicBezTo>
                    <a:pt x="201" y="629"/>
                    <a:pt x="201" y="622"/>
                    <a:pt x="201" y="600"/>
                  </a:cubicBezTo>
                  <a:lnTo>
                    <a:pt x="168" y="600"/>
                  </a:lnTo>
                  <a:lnTo>
                    <a:pt x="34" y="701"/>
                  </a:lnTo>
                  <a:cubicBezTo>
                    <a:pt x="1" y="701"/>
                    <a:pt x="1" y="734"/>
                    <a:pt x="1" y="734"/>
                  </a:cubicBezTo>
                  <a:cubicBezTo>
                    <a:pt x="1" y="767"/>
                    <a:pt x="1" y="801"/>
                    <a:pt x="1" y="801"/>
                  </a:cubicBezTo>
                  <a:lnTo>
                    <a:pt x="1" y="2168"/>
                  </a:lnTo>
                  <a:cubicBezTo>
                    <a:pt x="1" y="2168"/>
                    <a:pt x="1" y="2202"/>
                    <a:pt x="1" y="2202"/>
                  </a:cubicBezTo>
                  <a:lnTo>
                    <a:pt x="34" y="2202"/>
                  </a:lnTo>
                  <a:lnTo>
                    <a:pt x="168" y="2135"/>
                  </a:lnTo>
                  <a:cubicBezTo>
                    <a:pt x="201" y="2135"/>
                    <a:pt x="201" y="2102"/>
                    <a:pt x="201" y="2102"/>
                  </a:cubicBezTo>
                  <a:cubicBezTo>
                    <a:pt x="201" y="2068"/>
                    <a:pt x="201" y="2035"/>
                    <a:pt x="201" y="2035"/>
                  </a:cubicBezTo>
                  <a:lnTo>
                    <a:pt x="201" y="1268"/>
                  </a:lnTo>
                  <a:cubicBezTo>
                    <a:pt x="201" y="1134"/>
                    <a:pt x="234" y="1034"/>
                    <a:pt x="268" y="934"/>
                  </a:cubicBezTo>
                  <a:cubicBezTo>
                    <a:pt x="301" y="901"/>
                    <a:pt x="334" y="834"/>
                    <a:pt x="401" y="801"/>
                  </a:cubicBezTo>
                  <a:cubicBezTo>
                    <a:pt x="434" y="784"/>
                    <a:pt x="459" y="776"/>
                    <a:pt x="480" y="776"/>
                  </a:cubicBezTo>
                  <a:cubicBezTo>
                    <a:pt x="501" y="776"/>
                    <a:pt x="518" y="784"/>
                    <a:pt x="535" y="801"/>
                  </a:cubicBezTo>
                  <a:cubicBezTo>
                    <a:pt x="568" y="867"/>
                    <a:pt x="601" y="967"/>
                    <a:pt x="601" y="1034"/>
                  </a:cubicBezTo>
                  <a:lnTo>
                    <a:pt x="601" y="1801"/>
                  </a:lnTo>
                  <a:cubicBezTo>
                    <a:pt x="568" y="1835"/>
                    <a:pt x="568" y="1835"/>
                    <a:pt x="601" y="1868"/>
                  </a:cubicBezTo>
                  <a:lnTo>
                    <a:pt x="635" y="1868"/>
                  </a:lnTo>
                  <a:lnTo>
                    <a:pt x="768" y="1768"/>
                  </a:lnTo>
                  <a:cubicBezTo>
                    <a:pt x="801" y="1768"/>
                    <a:pt x="801" y="1768"/>
                    <a:pt x="801" y="1735"/>
                  </a:cubicBezTo>
                  <a:cubicBezTo>
                    <a:pt x="801" y="1701"/>
                    <a:pt x="801" y="1701"/>
                    <a:pt x="801" y="1668"/>
                  </a:cubicBezTo>
                  <a:lnTo>
                    <a:pt x="801" y="867"/>
                  </a:lnTo>
                  <a:cubicBezTo>
                    <a:pt x="801" y="767"/>
                    <a:pt x="835" y="667"/>
                    <a:pt x="868" y="567"/>
                  </a:cubicBezTo>
                  <a:cubicBezTo>
                    <a:pt x="901" y="500"/>
                    <a:pt x="935" y="467"/>
                    <a:pt x="1002" y="434"/>
                  </a:cubicBezTo>
                  <a:cubicBezTo>
                    <a:pt x="1018" y="417"/>
                    <a:pt x="1043" y="409"/>
                    <a:pt x="1068" y="409"/>
                  </a:cubicBezTo>
                  <a:cubicBezTo>
                    <a:pt x="1093" y="409"/>
                    <a:pt x="1118" y="417"/>
                    <a:pt x="1135" y="434"/>
                  </a:cubicBezTo>
                  <a:cubicBezTo>
                    <a:pt x="1168" y="500"/>
                    <a:pt x="1202" y="567"/>
                    <a:pt x="1168" y="667"/>
                  </a:cubicBezTo>
                  <a:lnTo>
                    <a:pt x="1168" y="1434"/>
                  </a:lnTo>
                  <a:cubicBezTo>
                    <a:pt x="1168" y="1468"/>
                    <a:pt x="1168" y="1468"/>
                    <a:pt x="1168" y="1501"/>
                  </a:cubicBezTo>
                  <a:lnTo>
                    <a:pt x="1202" y="1501"/>
                  </a:lnTo>
                  <a:lnTo>
                    <a:pt x="1368" y="1401"/>
                  </a:lnTo>
                  <a:cubicBezTo>
                    <a:pt x="1368" y="1401"/>
                    <a:pt x="1402" y="1368"/>
                    <a:pt x="1402" y="1368"/>
                  </a:cubicBezTo>
                  <a:cubicBezTo>
                    <a:pt x="1402" y="1334"/>
                    <a:pt x="1402" y="1301"/>
                    <a:pt x="1402" y="1301"/>
                  </a:cubicBezTo>
                  <a:lnTo>
                    <a:pt x="1402" y="500"/>
                  </a:lnTo>
                  <a:cubicBezTo>
                    <a:pt x="1402" y="434"/>
                    <a:pt x="1402" y="334"/>
                    <a:pt x="1368" y="267"/>
                  </a:cubicBezTo>
                  <a:cubicBezTo>
                    <a:pt x="1368" y="200"/>
                    <a:pt x="1335" y="133"/>
                    <a:pt x="1302" y="67"/>
                  </a:cubicBezTo>
                  <a:cubicBezTo>
                    <a:pt x="1302" y="33"/>
                    <a:pt x="1235" y="0"/>
                    <a:pt x="120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3593575" y="2307575"/>
              <a:ext cx="21700" cy="43750"/>
            </a:xfrm>
            <a:custGeom>
              <a:rect b="b" l="l" r="r" t="t"/>
              <a:pathLst>
                <a:path extrusionOk="0" h="1750" w="868">
                  <a:moveTo>
                    <a:pt x="634" y="815"/>
                  </a:moveTo>
                  <a:lnTo>
                    <a:pt x="634" y="849"/>
                  </a:lnTo>
                  <a:cubicBezTo>
                    <a:pt x="634" y="915"/>
                    <a:pt x="601" y="949"/>
                    <a:pt x="601" y="982"/>
                  </a:cubicBezTo>
                  <a:cubicBezTo>
                    <a:pt x="601" y="1049"/>
                    <a:pt x="567" y="1082"/>
                    <a:pt x="567" y="1115"/>
                  </a:cubicBezTo>
                  <a:cubicBezTo>
                    <a:pt x="534" y="1149"/>
                    <a:pt x="501" y="1215"/>
                    <a:pt x="467" y="1249"/>
                  </a:cubicBezTo>
                  <a:cubicBezTo>
                    <a:pt x="434" y="1282"/>
                    <a:pt x="401" y="1316"/>
                    <a:pt x="367" y="1349"/>
                  </a:cubicBezTo>
                  <a:lnTo>
                    <a:pt x="267" y="1349"/>
                  </a:lnTo>
                  <a:cubicBezTo>
                    <a:pt x="234" y="1349"/>
                    <a:pt x="234" y="1349"/>
                    <a:pt x="234" y="1282"/>
                  </a:cubicBezTo>
                  <a:cubicBezTo>
                    <a:pt x="200" y="1249"/>
                    <a:pt x="234" y="1215"/>
                    <a:pt x="267" y="1182"/>
                  </a:cubicBezTo>
                  <a:cubicBezTo>
                    <a:pt x="267" y="1115"/>
                    <a:pt x="334" y="1082"/>
                    <a:pt x="367" y="1049"/>
                  </a:cubicBezTo>
                  <a:lnTo>
                    <a:pt x="634" y="815"/>
                  </a:lnTo>
                  <a:close/>
                  <a:moveTo>
                    <a:pt x="664" y="1"/>
                  </a:moveTo>
                  <a:cubicBezTo>
                    <a:pt x="654" y="1"/>
                    <a:pt x="644" y="5"/>
                    <a:pt x="634" y="15"/>
                  </a:cubicBezTo>
                  <a:cubicBezTo>
                    <a:pt x="567" y="15"/>
                    <a:pt x="501" y="15"/>
                    <a:pt x="434" y="48"/>
                  </a:cubicBezTo>
                  <a:cubicBezTo>
                    <a:pt x="367" y="81"/>
                    <a:pt x="334" y="148"/>
                    <a:pt x="267" y="215"/>
                  </a:cubicBezTo>
                  <a:cubicBezTo>
                    <a:pt x="234" y="248"/>
                    <a:pt x="167" y="315"/>
                    <a:pt x="167" y="382"/>
                  </a:cubicBezTo>
                  <a:cubicBezTo>
                    <a:pt x="100" y="415"/>
                    <a:pt x="100" y="482"/>
                    <a:pt x="67" y="548"/>
                  </a:cubicBezTo>
                  <a:cubicBezTo>
                    <a:pt x="67" y="582"/>
                    <a:pt x="34" y="648"/>
                    <a:pt x="34" y="682"/>
                  </a:cubicBezTo>
                  <a:cubicBezTo>
                    <a:pt x="34" y="715"/>
                    <a:pt x="100" y="748"/>
                    <a:pt x="100" y="748"/>
                  </a:cubicBezTo>
                  <a:lnTo>
                    <a:pt x="134" y="748"/>
                  </a:lnTo>
                  <a:lnTo>
                    <a:pt x="301" y="648"/>
                  </a:lnTo>
                  <a:lnTo>
                    <a:pt x="334" y="615"/>
                  </a:lnTo>
                  <a:cubicBezTo>
                    <a:pt x="334" y="582"/>
                    <a:pt x="367" y="582"/>
                    <a:pt x="367" y="548"/>
                  </a:cubicBezTo>
                  <a:cubicBezTo>
                    <a:pt x="367" y="515"/>
                    <a:pt x="401" y="515"/>
                    <a:pt x="401" y="482"/>
                  </a:cubicBezTo>
                  <a:cubicBezTo>
                    <a:pt x="434" y="448"/>
                    <a:pt x="467" y="415"/>
                    <a:pt x="501" y="415"/>
                  </a:cubicBezTo>
                  <a:cubicBezTo>
                    <a:pt x="534" y="382"/>
                    <a:pt x="567" y="382"/>
                    <a:pt x="634" y="382"/>
                  </a:cubicBezTo>
                  <a:cubicBezTo>
                    <a:pt x="634" y="415"/>
                    <a:pt x="667" y="448"/>
                    <a:pt x="667" y="515"/>
                  </a:cubicBezTo>
                  <a:lnTo>
                    <a:pt x="367" y="782"/>
                  </a:lnTo>
                  <a:cubicBezTo>
                    <a:pt x="267" y="882"/>
                    <a:pt x="167" y="982"/>
                    <a:pt x="100" y="1082"/>
                  </a:cubicBezTo>
                  <a:cubicBezTo>
                    <a:pt x="67" y="1215"/>
                    <a:pt x="34" y="1316"/>
                    <a:pt x="34" y="1449"/>
                  </a:cubicBezTo>
                  <a:cubicBezTo>
                    <a:pt x="0" y="1516"/>
                    <a:pt x="0" y="1582"/>
                    <a:pt x="34" y="1616"/>
                  </a:cubicBezTo>
                  <a:cubicBezTo>
                    <a:pt x="34" y="1649"/>
                    <a:pt x="67" y="1716"/>
                    <a:pt x="100" y="1749"/>
                  </a:cubicBezTo>
                  <a:lnTo>
                    <a:pt x="200" y="1749"/>
                  </a:lnTo>
                  <a:cubicBezTo>
                    <a:pt x="234" y="1749"/>
                    <a:pt x="301" y="1749"/>
                    <a:pt x="334" y="1716"/>
                  </a:cubicBezTo>
                  <a:cubicBezTo>
                    <a:pt x="434" y="1682"/>
                    <a:pt x="467" y="1616"/>
                    <a:pt x="534" y="1549"/>
                  </a:cubicBezTo>
                  <a:cubicBezTo>
                    <a:pt x="567" y="1482"/>
                    <a:pt x="634" y="1416"/>
                    <a:pt x="634" y="1349"/>
                  </a:cubicBezTo>
                  <a:lnTo>
                    <a:pt x="634" y="1416"/>
                  </a:lnTo>
                  <a:cubicBezTo>
                    <a:pt x="634" y="1449"/>
                    <a:pt x="634" y="1449"/>
                    <a:pt x="634" y="1482"/>
                  </a:cubicBezTo>
                  <a:lnTo>
                    <a:pt x="701" y="1482"/>
                  </a:lnTo>
                  <a:lnTo>
                    <a:pt x="834" y="1382"/>
                  </a:lnTo>
                  <a:cubicBezTo>
                    <a:pt x="834" y="1382"/>
                    <a:pt x="868" y="1349"/>
                    <a:pt x="868" y="1349"/>
                  </a:cubicBezTo>
                  <a:cubicBezTo>
                    <a:pt x="868" y="1316"/>
                    <a:pt x="868" y="1316"/>
                    <a:pt x="868" y="1282"/>
                  </a:cubicBezTo>
                  <a:lnTo>
                    <a:pt x="868" y="415"/>
                  </a:lnTo>
                  <a:cubicBezTo>
                    <a:pt x="868" y="348"/>
                    <a:pt x="868" y="248"/>
                    <a:pt x="834" y="181"/>
                  </a:cubicBezTo>
                  <a:cubicBezTo>
                    <a:pt x="834" y="115"/>
                    <a:pt x="801" y="81"/>
                    <a:pt x="768" y="48"/>
                  </a:cubicBezTo>
                  <a:cubicBezTo>
                    <a:pt x="720" y="24"/>
                    <a:pt x="690" y="1"/>
                    <a:pt x="66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3621925" y="2282900"/>
              <a:ext cx="5850" cy="54250"/>
            </a:xfrm>
            <a:custGeom>
              <a:rect b="b" l="l" r="r" t="t"/>
              <a:pathLst>
                <a:path extrusionOk="0" h="2170" w="234">
                  <a:moveTo>
                    <a:pt x="201" y="1"/>
                  </a:moveTo>
                  <a:lnTo>
                    <a:pt x="34" y="101"/>
                  </a:lnTo>
                  <a:cubicBezTo>
                    <a:pt x="34" y="101"/>
                    <a:pt x="0" y="134"/>
                    <a:pt x="0" y="134"/>
                  </a:cubicBezTo>
                  <a:cubicBezTo>
                    <a:pt x="0" y="168"/>
                    <a:pt x="0" y="168"/>
                    <a:pt x="0" y="201"/>
                  </a:cubicBezTo>
                  <a:lnTo>
                    <a:pt x="0" y="435"/>
                  </a:lnTo>
                  <a:cubicBezTo>
                    <a:pt x="0" y="435"/>
                    <a:pt x="0" y="468"/>
                    <a:pt x="0" y="468"/>
                  </a:cubicBezTo>
                  <a:cubicBezTo>
                    <a:pt x="0" y="485"/>
                    <a:pt x="9" y="493"/>
                    <a:pt x="17" y="493"/>
                  </a:cubicBezTo>
                  <a:cubicBezTo>
                    <a:pt x="25" y="493"/>
                    <a:pt x="34" y="485"/>
                    <a:pt x="34" y="468"/>
                  </a:cubicBezTo>
                  <a:lnTo>
                    <a:pt x="201" y="401"/>
                  </a:lnTo>
                  <a:cubicBezTo>
                    <a:pt x="201" y="368"/>
                    <a:pt x="234" y="368"/>
                    <a:pt x="234" y="334"/>
                  </a:cubicBezTo>
                  <a:cubicBezTo>
                    <a:pt x="234" y="334"/>
                    <a:pt x="234" y="301"/>
                    <a:pt x="234" y="268"/>
                  </a:cubicBezTo>
                  <a:lnTo>
                    <a:pt x="234" y="68"/>
                  </a:lnTo>
                  <a:cubicBezTo>
                    <a:pt x="234" y="34"/>
                    <a:pt x="234" y="34"/>
                    <a:pt x="234" y="1"/>
                  </a:cubicBezTo>
                  <a:close/>
                  <a:moveTo>
                    <a:pt x="201" y="568"/>
                  </a:moveTo>
                  <a:lnTo>
                    <a:pt x="67" y="668"/>
                  </a:lnTo>
                  <a:cubicBezTo>
                    <a:pt x="34" y="668"/>
                    <a:pt x="34" y="701"/>
                    <a:pt x="34" y="701"/>
                  </a:cubicBezTo>
                  <a:cubicBezTo>
                    <a:pt x="34" y="735"/>
                    <a:pt x="34" y="735"/>
                    <a:pt x="34" y="768"/>
                  </a:cubicBezTo>
                  <a:lnTo>
                    <a:pt x="34" y="2102"/>
                  </a:lnTo>
                  <a:cubicBezTo>
                    <a:pt x="34" y="2136"/>
                    <a:pt x="34" y="2136"/>
                    <a:pt x="34" y="2169"/>
                  </a:cubicBezTo>
                  <a:lnTo>
                    <a:pt x="67" y="2169"/>
                  </a:lnTo>
                  <a:lnTo>
                    <a:pt x="201" y="2102"/>
                  </a:lnTo>
                  <a:cubicBezTo>
                    <a:pt x="234" y="2069"/>
                    <a:pt x="234" y="2036"/>
                    <a:pt x="234" y="2036"/>
                  </a:cubicBezTo>
                  <a:cubicBezTo>
                    <a:pt x="234" y="2002"/>
                    <a:pt x="234" y="2002"/>
                    <a:pt x="234" y="1969"/>
                  </a:cubicBezTo>
                  <a:lnTo>
                    <a:pt x="234" y="635"/>
                  </a:lnTo>
                  <a:cubicBezTo>
                    <a:pt x="234" y="601"/>
                    <a:pt x="234" y="601"/>
                    <a:pt x="234" y="568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3635275" y="2276250"/>
              <a:ext cx="5850" cy="53375"/>
            </a:xfrm>
            <a:custGeom>
              <a:rect b="b" l="l" r="r" t="t"/>
              <a:pathLst>
                <a:path extrusionOk="0" h="2135" w="234">
                  <a:moveTo>
                    <a:pt x="200" y="0"/>
                  </a:moveTo>
                  <a:lnTo>
                    <a:pt x="34" y="67"/>
                  </a:lnTo>
                  <a:cubicBezTo>
                    <a:pt x="34" y="67"/>
                    <a:pt x="34" y="100"/>
                    <a:pt x="0" y="100"/>
                  </a:cubicBezTo>
                  <a:cubicBezTo>
                    <a:pt x="0" y="133"/>
                    <a:pt x="0" y="167"/>
                    <a:pt x="0" y="167"/>
                  </a:cubicBezTo>
                  <a:lnTo>
                    <a:pt x="0" y="2102"/>
                  </a:lnTo>
                  <a:cubicBezTo>
                    <a:pt x="0" y="2102"/>
                    <a:pt x="0" y="2135"/>
                    <a:pt x="0" y="2135"/>
                  </a:cubicBezTo>
                  <a:lnTo>
                    <a:pt x="34" y="2135"/>
                  </a:lnTo>
                  <a:lnTo>
                    <a:pt x="200" y="2068"/>
                  </a:lnTo>
                  <a:cubicBezTo>
                    <a:pt x="200" y="2035"/>
                    <a:pt x="234" y="2035"/>
                    <a:pt x="234" y="2001"/>
                  </a:cubicBezTo>
                  <a:cubicBezTo>
                    <a:pt x="234" y="2001"/>
                    <a:pt x="234" y="1968"/>
                    <a:pt x="234" y="1935"/>
                  </a:cubicBezTo>
                  <a:lnTo>
                    <a:pt x="234" y="33"/>
                  </a:lnTo>
                  <a:cubicBezTo>
                    <a:pt x="234" y="33"/>
                    <a:pt x="234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3646100" y="2261225"/>
              <a:ext cx="36725" cy="64250"/>
            </a:xfrm>
            <a:custGeom>
              <a:rect b="b" l="l" r="r" t="t"/>
              <a:pathLst>
                <a:path extrusionOk="0" h="2570" w="1469">
                  <a:moveTo>
                    <a:pt x="785" y="943"/>
                  </a:moveTo>
                  <a:cubicBezTo>
                    <a:pt x="801" y="943"/>
                    <a:pt x="818" y="951"/>
                    <a:pt x="835" y="968"/>
                  </a:cubicBezTo>
                  <a:cubicBezTo>
                    <a:pt x="868" y="1035"/>
                    <a:pt x="868" y="1101"/>
                    <a:pt x="868" y="1168"/>
                  </a:cubicBezTo>
                  <a:cubicBezTo>
                    <a:pt x="868" y="1268"/>
                    <a:pt x="868" y="1335"/>
                    <a:pt x="835" y="1435"/>
                  </a:cubicBezTo>
                  <a:cubicBezTo>
                    <a:pt x="801" y="1468"/>
                    <a:pt x="768" y="1535"/>
                    <a:pt x="735" y="1568"/>
                  </a:cubicBezTo>
                  <a:cubicBezTo>
                    <a:pt x="718" y="1585"/>
                    <a:pt x="701" y="1593"/>
                    <a:pt x="685" y="1593"/>
                  </a:cubicBezTo>
                  <a:cubicBezTo>
                    <a:pt x="668" y="1593"/>
                    <a:pt x="651" y="1585"/>
                    <a:pt x="635" y="1568"/>
                  </a:cubicBezTo>
                  <a:cubicBezTo>
                    <a:pt x="601" y="1502"/>
                    <a:pt x="601" y="1435"/>
                    <a:pt x="601" y="1368"/>
                  </a:cubicBezTo>
                  <a:cubicBezTo>
                    <a:pt x="568" y="1268"/>
                    <a:pt x="601" y="1201"/>
                    <a:pt x="635" y="1135"/>
                  </a:cubicBezTo>
                  <a:cubicBezTo>
                    <a:pt x="635" y="1068"/>
                    <a:pt x="668" y="1001"/>
                    <a:pt x="735" y="968"/>
                  </a:cubicBezTo>
                  <a:cubicBezTo>
                    <a:pt x="751" y="951"/>
                    <a:pt x="768" y="943"/>
                    <a:pt x="785" y="943"/>
                  </a:cubicBezTo>
                  <a:close/>
                  <a:moveTo>
                    <a:pt x="1035" y="1"/>
                  </a:moveTo>
                  <a:cubicBezTo>
                    <a:pt x="901" y="1"/>
                    <a:pt x="801" y="67"/>
                    <a:pt x="701" y="134"/>
                  </a:cubicBezTo>
                  <a:cubicBezTo>
                    <a:pt x="601" y="167"/>
                    <a:pt x="501" y="267"/>
                    <a:pt x="401" y="368"/>
                  </a:cubicBezTo>
                  <a:cubicBezTo>
                    <a:pt x="334" y="468"/>
                    <a:pt x="268" y="568"/>
                    <a:pt x="201" y="701"/>
                  </a:cubicBezTo>
                  <a:cubicBezTo>
                    <a:pt x="134" y="801"/>
                    <a:pt x="101" y="935"/>
                    <a:pt x="68" y="1068"/>
                  </a:cubicBezTo>
                  <a:cubicBezTo>
                    <a:pt x="34" y="1201"/>
                    <a:pt x="1" y="1335"/>
                    <a:pt x="1" y="1435"/>
                  </a:cubicBezTo>
                  <a:lnTo>
                    <a:pt x="1" y="1568"/>
                  </a:lnTo>
                  <a:lnTo>
                    <a:pt x="1" y="1702"/>
                  </a:lnTo>
                  <a:lnTo>
                    <a:pt x="1" y="1835"/>
                  </a:lnTo>
                  <a:lnTo>
                    <a:pt x="1" y="1935"/>
                  </a:lnTo>
                  <a:cubicBezTo>
                    <a:pt x="1" y="2069"/>
                    <a:pt x="34" y="2169"/>
                    <a:pt x="68" y="2269"/>
                  </a:cubicBezTo>
                  <a:cubicBezTo>
                    <a:pt x="101" y="2336"/>
                    <a:pt x="134" y="2436"/>
                    <a:pt x="201" y="2469"/>
                  </a:cubicBezTo>
                  <a:cubicBezTo>
                    <a:pt x="268" y="2536"/>
                    <a:pt x="334" y="2569"/>
                    <a:pt x="401" y="2569"/>
                  </a:cubicBezTo>
                  <a:cubicBezTo>
                    <a:pt x="501" y="2569"/>
                    <a:pt x="601" y="2536"/>
                    <a:pt x="701" y="2469"/>
                  </a:cubicBezTo>
                  <a:cubicBezTo>
                    <a:pt x="768" y="2436"/>
                    <a:pt x="868" y="2369"/>
                    <a:pt x="935" y="2302"/>
                  </a:cubicBezTo>
                  <a:cubicBezTo>
                    <a:pt x="1002" y="2236"/>
                    <a:pt x="1035" y="2202"/>
                    <a:pt x="1102" y="2135"/>
                  </a:cubicBezTo>
                  <a:cubicBezTo>
                    <a:pt x="1135" y="2069"/>
                    <a:pt x="1168" y="2002"/>
                    <a:pt x="1202" y="1935"/>
                  </a:cubicBezTo>
                  <a:cubicBezTo>
                    <a:pt x="1235" y="1869"/>
                    <a:pt x="1268" y="1802"/>
                    <a:pt x="1302" y="1769"/>
                  </a:cubicBezTo>
                  <a:cubicBezTo>
                    <a:pt x="1302" y="1735"/>
                    <a:pt x="1302" y="1735"/>
                    <a:pt x="1302" y="1702"/>
                  </a:cubicBezTo>
                  <a:lnTo>
                    <a:pt x="1302" y="1668"/>
                  </a:lnTo>
                  <a:cubicBezTo>
                    <a:pt x="1302" y="1652"/>
                    <a:pt x="1293" y="1643"/>
                    <a:pt x="1285" y="1643"/>
                  </a:cubicBezTo>
                  <a:cubicBezTo>
                    <a:pt x="1277" y="1643"/>
                    <a:pt x="1268" y="1652"/>
                    <a:pt x="1268" y="1668"/>
                  </a:cubicBezTo>
                  <a:lnTo>
                    <a:pt x="1135" y="1735"/>
                  </a:lnTo>
                  <a:cubicBezTo>
                    <a:pt x="1102" y="1735"/>
                    <a:pt x="1102" y="1769"/>
                    <a:pt x="1102" y="1769"/>
                  </a:cubicBezTo>
                  <a:cubicBezTo>
                    <a:pt x="1102" y="1802"/>
                    <a:pt x="1068" y="1802"/>
                    <a:pt x="1068" y="1835"/>
                  </a:cubicBezTo>
                  <a:cubicBezTo>
                    <a:pt x="1035" y="1835"/>
                    <a:pt x="1035" y="1869"/>
                    <a:pt x="1002" y="1902"/>
                  </a:cubicBezTo>
                  <a:cubicBezTo>
                    <a:pt x="1002" y="1935"/>
                    <a:pt x="968" y="1969"/>
                    <a:pt x="935" y="2002"/>
                  </a:cubicBezTo>
                  <a:lnTo>
                    <a:pt x="835" y="2069"/>
                  </a:lnTo>
                  <a:cubicBezTo>
                    <a:pt x="801" y="2102"/>
                    <a:pt x="735" y="2135"/>
                    <a:pt x="701" y="2169"/>
                  </a:cubicBezTo>
                  <a:cubicBezTo>
                    <a:pt x="635" y="2202"/>
                    <a:pt x="568" y="2236"/>
                    <a:pt x="501" y="2236"/>
                  </a:cubicBezTo>
                  <a:cubicBezTo>
                    <a:pt x="434" y="2236"/>
                    <a:pt x="401" y="2236"/>
                    <a:pt x="368" y="2202"/>
                  </a:cubicBezTo>
                  <a:cubicBezTo>
                    <a:pt x="301" y="2169"/>
                    <a:pt x="268" y="2102"/>
                    <a:pt x="268" y="2035"/>
                  </a:cubicBezTo>
                  <a:cubicBezTo>
                    <a:pt x="234" y="1969"/>
                    <a:pt x="201" y="1902"/>
                    <a:pt x="201" y="1802"/>
                  </a:cubicBezTo>
                  <a:lnTo>
                    <a:pt x="201" y="1702"/>
                  </a:lnTo>
                  <a:lnTo>
                    <a:pt x="201" y="1435"/>
                  </a:lnTo>
                  <a:lnTo>
                    <a:pt x="201" y="1335"/>
                  </a:lnTo>
                  <a:cubicBezTo>
                    <a:pt x="201" y="1235"/>
                    <a:pt x="234" y="1168"/>
                    <a:pt x="268" y="1068"/>
                  </a:cubicBezTo>
                  <a:cubicBezTo>
                    <a:pt x="268" y="968"/>
                    <a:pt x="301" y="868"/>
                    <a:pt x="368" y="801"/>
                  </a:cubicBezTo>
                  <a:cubicBezTo>
                    <a:pt x="401" y="701"/>
                    <a:pt x="434" y="634"/>
                    <a:pt x="501" y="568"/>
                  </a:cubicBezTo>
                  <a:cubicBezTo>
                    <a:pt x="568" y="501"/>
                    <a:pt x="635" y="468"/>
                    <a:pt x="701" y="401"/>
                  </a:cubicBezTo>
                  <a:cubicBezTo>
                    <a:pt x="768" y="368"/>
                    <a:pt x="835" y="334"/>
                    <a:pt x="935" y="334"/>
                  </a:cubicBezTo>
                  <a:cubicBezTo>
                    <a:pt x="945" y="324"/>
                    <a:pt x="957" y="320"/>
                    <a:pt x="971" y="320"/>
                  </a:cubicBezTo>
                  <a:cubicBezTo>
                    <a:pt x="1004" y="320"/>
                    <a:pt x="1045" y="344"/>
                    <a:pt x="1068" y="368"/>
                  </a:cubicBezTo>
                  <a:cubicBezTo>
                    <a:pt x="1135" y="401"/>
                    <a:pt x="1168" y="434"/>
                    <a:pt x="1168" y="501"/>
                  </a:cubicBezTo>
                  <a:cubicBezTo>
                    <a:pt x="1202" y="568"/>
                    <a:pt x="1235" y="668"/>
                    <a:pt x="1235" y="768"/>
                  </a:cubicBezTo>
                  <a:lnTo>
                    <a:pt x="1235" y="901"/>
                  </a:lnTo>
                  <a:lnTo>
                    <a:pt x="1235" y="1068"/>
                  </a:lnTo>
                  <a:cubicBezTo>
                    <a:pt x="1235" y="1135"/>
                    <a:pt x="1235" y="1168"/>
                    <a:pt x="1202" y="1235"/>
                  </a:cubicBezTo>
                  <a:cubicBezTo>
                    <a:pt x="1202" y="1268"/>
                    <a:pt x="1168" y="1302"/>
                    <a:pt x="1135" y="1302"/>
                  </a:cubicBezTo>
                  <a:cubicBezTo>
                    <a:pt x="1118" y="1318"/>
                    <a:pt x="1110" y="1327"/>
                    <a:pt x="1102" y="1327"/>
                  </a:cubicBezTo>
                  <a:cubicBezTo>
                    <a:pt x="1093" y="1327"/>
                    <a:pt x="1085" y="1318"/>
                    <a:pt x="1068" y="1302"/>
                  </a:cubicBezTo>
                  <a:cubicBezTo>
                    <a:pt x="1035" y="1302"/>
                    <a:pt x="1035" y="1268"/>
                    <a:pt x="1035" y="1235"/>
                  </a:cubicBezTo>
                  <a:lnTo>
                    <a:pt x="1035" y="601"/>
                  </a:lnTo>
                  <a:cubicBezTo>
                    <a:pt x="1035" y="568"/>
                    <a:pt x="1035" y="568"/>
                    <a:pt x="1035" y="534"/>
                  </a:cubicBezTo>
                  <a:lnTo>
                    <a:pt x="1002" y="534"/>
                  </a:lnTo>
                  <a:lnTo>
                    <a:pt x="901" y="601"/>
                  </a:lnTo>
                  <a:cubicBezTo>
                    <a:pt x="901" y="601"/>
                    <a:pt x="868" y="634"/>
                    <a:pt x="868" y="634"/>
                  </a:cubicBezTo>
                  <a:cubicBezTo>
                    <a:pt x="868" y="668"/>
                    <a:pt x="868" y="701"/>
                    <a:pt x="868" y="701"/>
                  </a:cubicBezTo>
                  <a:lnTo>
                    <a:pt x="868" y="734"/>
                  </a:lnTo>
                  <a:cubicBezTo>
                    <a:pt x="868" y="701"/>
                    <a:pt x="835" y="701"/>
                    <a:pt x="801" y="668"/>
                  </a:cubicBezTo>
                  <a:cubicBezTo>
                    <a:pt x="768" y="668"/>
                    <a:pt x="735" y="668"/>
                    <a:pt x="701" y="701"/>
                  </a:cubicBezTo>
                  <a:cubicBezTo>
                    <a:pt x="635" y="734"/>
                    <a:pt x="601" y="768"/>
                    <a:pt x="568" y="835"/>
                  </a:cubicBezTo>
                  <a:cubicBezTo>
                    <a:pt x="535" y="868"/>
                    <a:pt x="501" y="935"/>
                    <a:pt x="468" y="1001"/>
                  </a:cubicBezTo>
                  <a:cubicBezTo>
                    <a:pt x="434" y="1068"/>
                    <a:pt x="434" y="1135"/>
                    <a:pt x="401" y="1235"/>
                  </a:cubicBezTo>
                  <a:cubicBezTo>
                    <a:pt x="401" y="1302"/>
                    <a:pt x="401" y="1402"/>
                    <a:pt x="401" y="1468"/>
                  </a:cubicBezTo>
                  <a:cubicBezTo>
                    <a:pt x="401" y="1568"/>
                    <a:pt x="401" y="1635"/>
                    <a:pt x="401" y="1702"/>
                  </a:cubicBezTo>
                  <a:cubicBezTo>
                    <a:pt x="434" y="1769"/>
                    <a:pt x="434" y="1802"/>
                    <a:pt x="468" y="1869"/>
                  </a:cubicBezTo>
                  <a:cubicBezTo>
                    <a:pt x="501" y="1902"/>
                    <a:pt x="535" y="1902"/>
                    <a:pt x="568" y="1935"/>
                  </a:cubicBezTo>
                  <a:cubicBezTo>
                    <a:pt x="601" y="1935"/>
                    <a:pt x="668" y="1935"/>
                    <a:pt x="701" y="1902"/>
                  </a:cubicBezTo>
                  <a:cubicBezTo>
                    <a:pt x="735" y="1869"/>
                    <a:pt x="768" y="1835"/>
                    <a:pt x="801" y="1835"/>
                  </a:cubicBezTo>
                  <a:cubicBezTo>
                    <a:pt x="835" y="1802"/>
                    <a:pt x="835" y="1769"/>
                    <a:pt x="868" y="1735"/>
                  </a:cubicBezTo>
                  <a:cubicBezTo>
                    <a:pt x="868" y="1735"/>
                    <a:pt x="901" y="1702"/>
                    <a:pt x="901" y="1668"/>
                  </a:cubicBezTo>
                  <a:lnTo>
                    <a:pt x="935" y="1602"/>
                  </a:lnTo>
                  <a:cubicBezTo>
                    <a:pt x="968" y="1602"/>
                    <a:pt x="1002" y="1635"/>
                    <a:pt x="1035" y="1635"/>
                  </a:cubicBezTo>
                  <a:cubicBezTo>
                    <a:pt x="1068" y="1635"/>
                    <a:pt x="1135" y="1635"/>
                    <a:pt x="1168" y="1602"/>
                  </a:cubicBezTo>
                  <a:cubicBezTo>
                    <a:pt x="1202" y="1568"/>
                    <a:pt x="1235" y="1535"/>
                    <a:pt x="1268" y="1502"/>
                  </a:cubicBezTo>
                  <a:cubicBezTo>
                    <a:pt x="1302" y="1468"/>
                    <a:pt x="1335" y="1402"/>
                    <a:pt x="1368" y="1368"/>
                  </a:cubicBezTo>
                  <a:cubicBezTo>
                    <a:pt x="1402" y="1302"/>
                    <a:pt x="1402" y="1235"/>
                    <a:pt x="1435" y="1201"/>
                  </a:cubicBezTo>
                  <a:cubicBezTo>
                    <a:pt x="1435" y="1135"/>
                    <a:pt x="1469" y="1035"/>
                    <a:pt x="1469" y="968"/>
                  </a:cubicBezTo>
                  <a:cubicBezTo>
                    <a:pt x="1469" y="935"/>
                    <a:pt x="1435" y="868"/>
                    <a:pt x="1435" y="801"/>
                  </a:cubicBezTo>
                  <a:lnTo>
                    <a:pt x="1435" y="634"/>
                  </a:lnTo>
                  <a:cubicBezTo>
                    <a:pt x="1435" y="501"/>
                    <a:pt x="1402" y="401"/>
                    <a:pt x="1368" y="301"/>
                  </a:cubicBezTo>
                  <a:cubicBezTo>
                    <a:pt x="1368" y="201"/>
                    <a:pt x="1302" y="134"/>
                    <a:pt x="1235" y="67"/>
                  </a:cubicBezTo>
                  <a:cubicBezTo>
                    <a:pt x="1202" y="34"/>
                    <a:pt x="1102" y="1"/>
                    <a:pt x="10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3687800" y="2253725"/>
              <a:ext cx="23375" cy="41725"/>
            </a:xfrm>
            <a:custGeom>
              <a:rect b="b" l="l" r="r" t="t"/>
              <a:pathLst>
                <a:path extrusionOk="0" h="1669" w="935">
                  <a:moveTo>
                    <a:pt x="568" y="367"/>
                  </a:moveTo>
                  <a:cubicBezTo>
                    <a:pt x="601" y="367"/>
                    <a:pt x="634" y="367"/>
                    <a:pt x="634" y="401"/>
                  </a:cubicBezTo>
                  <a:cubicBezTo>
                    <a:pt x="668" y="401"/>
                    <a:pt x="668" y="434"/>
                    <a:pt x="668" y="467"/>
                  </a:cubicBezTo>
                  <a:cubicBezTo>
                    <a:pt x="668" y="501"/>
                    <a:pt x="668" y="501"/>
                    <a:pt x="668" y="534"/>
                  </a:cubicBezTo>
                  <a:lnTo>
                    <a:pt x="268" y="801"/>
                  </a:lnTo>
                  <a:cubicBezTo>
                    <a:pt x="268" y="768"/>
                    <a:pt x="268" y="734"/>
                    <a:pt x="268" y="701"/>
                  </a:cubicBezTo>
                  <a:cubicBezTo>
                    <a:pt x="268" y="634"/>
                    <a:pt x="268" y="601"/>
                    <a:pt x="301" y="567"/>
                  </a:cubicBezTo>
                  <a:cubicBezTo>
                    <a:pt x="301" y="534"/>
                    <a:pt x="334" y="501"/>
                    <a:pt x="368" y="467"/>
                  </a:cubicBezTo>
                  <a:cubicBezTo>
                    <a:pt x="401" y="434"/>
                    <a:pt x="434" y="401"/>
                    <a:pt x="468" y="401"/>
                  </a:cubicBezTo>
                  <a:lnTo>
                    <a:pt x="468" y="367"/>
                  </a:lnTo>
                  <a:close/>
                  <a:moveTo>
                    <a:pt x="634" y="0"/>
                  </a:moveTo>
                  <a:cubicBezTo>
                    <a:pt x="568" y="0"/>
                    <a:pt x="501" y="0"/>
                    <a:pt x="468" y="34"/>
                  </a:cubicBezTo>
                  <a:cubicBezTo>
                    <a:pt x="368" y="100"/>
                    <a:pt x="301" y="134"/>
                    <a:pt x="268" y="234"/>
                  </a:cubicBezTo>
                  <a:cubicBezTo>
                    <a:pt x="201" y="301"/>
                    <a:pt x="167" y="367"/>
                    <a:pt x="101" y="467"/>
                  </a:cubicBezTo>
                  <a:cubicBezTo>
                    <a:pt x="34" y="668"/>
                    <a:pt x="1" y="901"/>
                    <a:pt x="1" y="1101"/>
                  </a:cubicBezTo>
                  <a:cubicBezTo>
                    <a:pt x="1" y="1201"/>
                    <a:pt x="1" y="1301"/>
                    <a:pt x="1" y="1401"/>
                  </a:cubicBezTo>
                  <a:cubicBezTo>
                    <a:pt x="34" y="1468"/>
                    <a:pt x="67" y="1535"/>
                    <a:pt x="101" y="1568"/>
                  </a:cubicBezTo>
                  <a:cubicBezTo>
                    <a:pt x="134" y="1635"/>
                    <a:pt x="201" y="1668"/>
                    <a:pt x="268" y="1668"/>
                  </a:cubicBezTo>
                  <a:cubicBezTo>
                    <a:pt x="334" y="1668"/>
                    <a:pt x="401" y="1635"/>
                    <a:pt x="434" y="1602"/>
                  </a:cubicBezTo>
                  <a:cubicBezTo>
                    <a:pt x="501" y="1568"/>
                    <a:pt x="568" y="1501"/>
                    <a:pt x="634" y="1468"/>
                  </a:cubicBezTo>
                  <a:cubicBezTo>
                    <a:pt x="668" y="1401"/>
                    <a:pt x="735" y="1335"/>
                    <a:pt x="768" y="1268"/>
                  </a:cubicBezTo>
                  <a:cubicBezTo>
                    <a:pt x="801" y="1201"/>
                    <a:pt x="835" y="1168"/>
                    <a:pt x="835" y="1101"/>
                  </a:cubicBezTo>
                  <a:cubicBezTo>
                    <a:pt x="868" y="1068"/>
                    <a:pt x="868" y="1001"/>
                    <a:pt x="868" y="968"/>
                  </a:cubicBezTo>
                  <a:cubicBezTo>
                    <a:pt x="868" y="968"/>
                    <a:pt x="868" y="934"/>
                    <a:pt x="868" y="934"/>
                  </a:cubicBezTo>
                  <a:lnTo>
                    <a:pt x="835" y="934"/>
                  </a:lnTo>
                  <a:lnTo>
                    <a:pt x="701" y="1034"/>
                  </a:lnTo>
                  <a:lnTo>
                    <a:pt x="668" y="1034"/>
                  </a:lnTo>
                  <a:lnTo>
                    <a:pt x="601" y="1101"/>
                  </a:lnTo>
                  <a:cubicBezTo>
                    <a:pt x="601" y="1135"/>
                    <a:pt x="568" y="1168"/>
                    <a:pt x="568" y="1201"/>
                  </a:cubicBezTo>
                  <a:cubicBezTo>
                    <a:pt x="534" y="1201"/>
                    <a:pt x="501" y="1235"/>
                    <a:pt x="468" y="1268"/>
                  </a:cubicBezTo>
                  <a:cubicBezTo>
                    <a:pt x="434" y="1268"/>
                    <a:pt x="401" y="1301"/>
                    <a:pt x="368" y="1301"/>
                  </a:cubicBezTo>
                  <a:lnTo>
                    <a:pt x="301" y="1301"/>
                  </a:lnTo>
                  <a:cubicBezTo>
                    <a:pt x="268" y="1268"/>
                    <a:pt x="268" y="1268"/>
                    <a:pt x="268" y="1235"/>
                  </a:cubicBezTo>
                  <a:cubicBezTo>
                    <a:pt x="234" y="1201"/>
                    <a:pt x="234" y="1168"/>
                    <a:pt x="268" y="1135"/>
                  </a:cubicBezTo>
                  <a:lnTo>
                    <a:pt x="901" y="768"/>
                  </a:lnTo>
                  <a:cubicBezTo>
                    <a:pt x="901" y="734"/>
                    <a:pt x="901" y="734"/>
                    <a:pt x="935" y="701"/>
                  </a:cubicBezTo>
                  <a:cubicBezTo>
                    <a:pt x="935" y="701"/>
                    <a:pt x="935" y="668"/>
                    <a:pt x="935" y="668"/>
                  </a:cubicBezTo>
                  <a:lnTo>
                    <a:pt x="935" y="534"/>
                  </a:lnTo>
                  <a:cubicBezTo>
                    <a:pt x="935" y="434"/>
                    <a:pt x="901" y="334"/>
                    <a:pt x="901" y="267"/>
                  </a:cubicBezTo>
                  <a:cubicBezTo>
                    <a:pt x="868" y="201"/>
                    <a:pt x="835" y="134"/>
                    <a:pt x="801" y="67"/>
                  </a:cubicBezTo>
                  <a:cubicBezTo>
                    <a:pt x="768" y="34"/>
                    <a:pt x="701" y="0"/>
                    <a:pt x="6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3717825" y="2227025"/>
              <a:ext cx="35050" cy="55900"/>
            </a:xfrm>
            <a:custGeom>
              <a:rect b="b" l="l" r="r" t="t"/>
              <a:pathLst>
                <a:path extrusionOk="0" h="2236" w="1402">
                  <a:moveTo>
                    <a:pt x="1235" y="1"/>
                  </a:moveTo>
                  <a:cubicBezTo>
                    <a:pt x="1168" y="1"/>
                    <a:pt x="1101" y="34"/>
                    <a:pt x="1035" y="68"/>
                  </a:cubicBezTo>
                  <a:cubicBezTo>
                    <a:pt x="1001" y="68"/>
                    <a:pt x="1001" y="101"/>
                    <a:pt x="968" y="134"/>
                  </a:cubicBezTo>
                  <a:cubicBezTo>
                    <a:pt x="935" y="168"/>
                    <a:pt x="901" y="201"/>
                    <a:pt x="868" y="234"/>
                  </a:cubicBezTo>
                  <a:cubicBezTo>
                    <a:pt x="834" y="268"/>
                    <a:pt x="834" y="301"/>
                    <a:pt x="801" y="335"/>
                  </a:cubicBezTo>
                  <a:cubicBezTo>
                    <a:pt x="768" y="401"/>
                    <a:pt x="734" y="435"/>
                    <a:pt x="734" y="468"/>
                  </a:cubicBezTo>
                  <a:cubicBezTo>
                    <a:pt x="734" y="435"/>
                    <a:pt x="668" y="401"/>
                    <a:pt x="634" y="368"/>
                  </a:cubicBezTo>
                  <a:cubicBezTo>
                    <a:pt x="568" y="368"/>
                    <a:pt x="468" y="368"/>
                    <a:pt x="434" y="435"/>
                  </a:cubicBezTo>
                  <a:cubicBezTo>
                    <a:pt x="367" y="468"/>
                    <a:pt x="334" y="501"/>
                    <a:pt x="301" y="535"/>
                  </a:cubicBezTo>
                  <a:cubicBezTo>
                    <a:pt x="271" y="564"/>
                    <a:pt x="249" y="593"/>
                    <a:pt x="232" y="622"/>
                  </a:cubicBezTo>
                  <a:lnTo>
                    <a:pt x="232" y="622"/>
                  </a:lnTo>
                  <a:cubicBezTo>
                    <a:pt x="229" y="614"/>
                    <a:pt x="223" y="610"/>
                    <a:pt x="217" y="610"/>
                  </a:cubicBezTo>
                  <a:cubicBezTo>
                    <a:pt x="209" y="610"/>
                    <a:pt x="201" y="618"/>
                    <a:pt x="201" y="635"/>
                  </a:cubicBezTo>
                  <a:lnTo>
                    <a:pt x="34" y="701"/>
                  </a:lnTo>
                  <a:cubicBezTo>
                    <a:pt x="34" y="701"/>
                    <a:pt x="34" y="735"/>
                    <a:pt x="1" y="735"/>
                  </a:cubicBezTo>
                  <a:cubicBezTo>
                    <a:pt x="1" y="768"/>
                    <a:pt x="1" y="802"/>
                    <a:pt x="1" y="802"/>
                  </a:cubicBezTo>
                  <a:lnTo>
                    <a:pt x="1" y="2169"/>
                  </a:lnTo>
                  <a:cubicBezTo>
                    <a:pt x="1" y="2169"/>
                    <a:pt x="1" y="2203"/>
                    <a:pt x="1" y="2236"/>
                  </a:cubicBezTo>
                  <a:lnTo>
                    <a:pt x="34" y="2236"/>
                  </a:lnTo>
                  <a:lnTo>
                    <a:pt x="201" y="2136"/>
                  </a:lnTo>
                  <a:cubicBezTo>
                    <a:pt x="201" y="2136"/>
                    <a:pt x="234" y="2102"/>
                    <a:pt x="234" y="2102"/>
                  </a:cubicBezTo>
                  <a:cubicBezTo>
                    <a:pt x="234" y="2069"/>
                    <a:pt x="234" y="2036"/>
                    <a:pt x="234" y="2036"/>
                  </a:cubicBezTo>
                  <a:lnTo>
                    <a:pt x="234" y="1269"/>
                  </a:lnTo>
                  <a:cubicBezTo>
                    <a:pt x="234" y="1168"/>
                    <a:pt x="234" y="1035"/>
                    <a:pt x="267" y="968"/>
                  </a:cubicBezTo>
                  <a:cubicBezTo>
                    <a:pt x="301" y="902"/>
                    <a:pt x="367" y="835"/>
                    <a:pt x="401" y="802"/>
                  </a:cubicBezTo>
                  <a:cubicBezTo>
                    <a:pt x="434" y="785"/>
                    <a:pt x="468" y="777"/>
                    <a:pt x="497" y="777"/>
                  </a:cubicBezTo>
                  <a:cubicBezTo>
                    <a:pt x="526" y="777"/>
                    <a:pt x="551" y="785"/>
                    <a:pt x="568" y="802"/>
                  </a:cubicBezTo>
                  <a:cubicBezTo>
                    <a:pt x="601" y="868"/>
                    <a:pt x="601" y="968"/>
                    <a:pt x="601" y="1035"/>
                  </a:cubicBezTo>
                  <a:lnTo>
                    <a:pt x="601" y="1802"/>
                  </a:lnTo>
                  <a:cubicBezTo>
                    <a:pt x="601" y="1836"/>
                    <a:pt x="601" y="1836"/>
                    <a:pt x="601" y="1869"/>
                  </a:cubicBezTo>
                  <a:lnTo>
                    <a:pt x="634" y="1869"/>
                  </a:lnTo>
                  <a:lnTo>
                    <a:pt x="801" y="1769"/>
                  </a:lnTo>
                  <a:cubicBezTo>
                    <a:pt x="801" y="1769"/>
                    <a:pt x="801" y="1769"/>
                    <a:pt x="834" y="1736"/>
                  </a:cubicBezTo>
                  <a:cubicBezTo>
                    <a:pt x="834" y="1702"/>
                    <a:pt x="834" y="1702"/>
                    <a:pt x="834" y="1669"/>
                  </a:cubicBezTo>
                  <a:lnTo>
                    <a:pt x="834" y="902"/>
                  </a:lnTo>
                  <a:cubicBezTo>
                    <a:pt x="801" y="802"/>
                    <a:pt x="834" y="668"/>
                    <a:pt x="868" y="601"/>
                  </a:cubicBezTo>
                  <a:cubicBezTo>
                    <a:pt x="901" y="535"/>
                    <a:pt x="968" y="468"/>
                    <a:pt x="1001" y="435"/>
                  </a:cubicBezTo>
                  <a:cubicBezTo>
                    <a:pt x="1035" y="418"/>
                    <a:pt x="1060" y="410"/>
                    <a:pt x="1080" y="410"/>
                  </a:cubicBezTo>
                  <a:cubicBezTo>
                    <a:pt x="1101" y="410"/>
                    <a:pt x="1118" y="418"/>
                    <a:pt x="1135" y="435"/>
                  </a:cubicBezTo>
                  <a:cubicBezTo>
                    <a:pt x="1201" y="501"/>
                    <a:pt x="1201" y="601"/>
                    <a:pt x="1201" y="668"/>
                  </a:cubicBezTo>
                  <a:lnTo>
                    <a:pt x="1201" y="1469"/>
                  </a:lnTo>
                  <a:cubicBezTo>
                    <a:pt x="1201" y="1469"/>
                    <a:pt x="1201" y="1502"/>
                    <a:pt x="1201" y="1502"/>
                  </a:cubicBezTo>
                  <a:lnTo>
                    <a:pt x="1235" y="1502"/>
                  </a:lnTo>
                  <a:lnTo>
                    <a:pt x="1368" y="1402"/>
                  </a:lnTo>
                  <a:cubicBezTo>
                    <a:pt x="1402" y="1402"/>
                    <a:pt x="1402" y="1402"/>
                    <a:pt x="1402" y="1369"/>
                  </a:cubicBezTo>
                  <a:cubicBezTo>
                    <a:pt x="1402" y="1369"/>
                    <a:pt x="1402" y="1335"/>
                    <a:pt x="1402" y="1302"/>
                  </a:cubicBezTo>
                  <a:lnTo>
                    <a:pt x="1402" y="535"/>
                  </a:lnTo>
                  <a:cubicBezTo>
                    <a:pt x="1402" y="435"/>
                    <a:pt x="1402" y="368"/>
                    <a:pt x="1402" y="268"/>
                  </a:cubicBezTo>
                  <a:cubicBezTo>
                    <a:pt x="1402" y="201"/>
                    <a:pt x="1368" y="134"/>
                    <a:pt x="1335" y="101"/>
                  </a:cubicBezTo>
                  <a:cubicBezTo>
                    <a:pt x="1335" y="34"/>
                    <a:pt x="1268" y="34"/>
                    <a:pt x="12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3759525" y="2211675"/>
              <a:ext cx="21700" cy="44575"/>
            </a:xfrm>
            <a:custGeom>
              <a:rect b="b" l="l" r="r" t="t"/>
              <a:pathLst>
                <a:path extrusionOk="0" h="1783" w="868">
                  <a:moveTo>
                    <a:pt x="601" y="848"/>
                  </a:moveTo>
                  <a:cubicBezTo>
                    <a:pt x="601" y="915"/>
                    <a:pt x="601" y="949"/>
                    <a:pt x="601" y="982"/>
                  </a:cubicBezTo>
                  <a:cubicBezTo>
                    <a:pt x="567" y="1049"/>
                    <a:pt x="567" y="1082"/>
                    <a:pt x="534" y="1115"/>
                  </a:cubicBezTo>
                  <a:cubicBezTo>
                    <a:pt x="501" y="1182"/>
                    <a:pt x="501" y="1215"/>
                    <a:pt x="467" y="1249"/>
                  </a:cubicBezTo>
                  <a:cubicBezTo>
                    <a:pt x="434" y="1282"/>
                    <a:pt x="367" y="1315"/>
                    <a:pt x="334" y="1349"/>
                  </a:cubicBezTo>
                  <a:cubicBezTo>
                    <a:pt x="301" y="1382"/>
                    <a:pt x="267" y="1382"/>
                    <a:pt x="234" y="1382"/>
                  </a:cubicBezTo>
                  <a:cubicBezTo>
                    <a:pt x="167" y="1349"/>
                    <a:pt x="167" y="1349"/>
                    <a:pt x="167" y="1315"/>
                  </a:cubicBezTo>
                  <a:cubicBezTo>
                    <a:pt x="201" y="1249"/>
                    <a:pt x="201" y="1215"/>
                    <a:pt x="201" y="1182"/>
                  </a:cubicBezTo>
                  <a:cubicBezTo>
                    <a:pt x="234" y="1115"/>
                    <a:pt x="301" y="1082"/>
                    <a:pt x="334" y="1049"/>
                  </a:cubicBezTo>
                  <a:lnTo>
                    <a:pt x="601" y="848"/>
                  </a:lnTo>
                  <a:close/>
                  <a:moveTo>
                    <a:pt x="637" y="1"/>
                  </a:moveTo>
                  <a:cubicBezTo>
                    <a:pt x="623" y="1"/>
                    <a:pt x="611" y="5"/>
                    <a:pt x="601" y="15"/>
                  </a:cubicBezTo>
                  <a:cubicBezTo>
                    <a:pt x="534" y="15"/>
                    <a:pt x="467" y="15"/>
                    <a:pt x="434" y="81"/>
                  </a:cubicBezTo>
                  <a:cubicBezTo>
                    <a:pt x="367" y="115"/>
                    <a:pt x="301" y="148"/>
                    <a:pt x="267" y="215"/>
                  </a:cubicBezTo>
                  <a:cubicBezTo>
                    <a:pt x="201" y="248"/>
                    <a:pt x="167" y="315"/>
                    <a:pt x="134" y="381"/>
                  </a:cubicBezTo>
                  <a:cubicBezTo>
                    <a:pt x="100" y="415"/>
                    <a:pt x="67" y="482"/>
                    <a:pt x="67" y="548"/>
                  </a:cubicBezTo>
                  <a:cubicBezTo>
                    <a:pt x="34" y="582"/>
                    <a:pt x="34" y="648"/>
                    <a:pt x="34" y="715"/>
                  </a:cubicBezTo>
                  <a:cubicBezTo>
                    <a:pt x="34" y="715"/>
                    <a:pt x="67" y="748"/>
                    <a:pt x="67" y="748"/>
                  </a:cubicBezTo>
                  <a:lnTo>
                    <a:pt x="100" y="748"/>
                  </a:lnTo>
                  <a:lnTo>
                    <a:pt x="301" y="648"/>
                  </a:lnTo>
                  <a:cubicBezTo>
                    <a:pt x="301" y="648"/>
                    <a:pt x="301" y="615"/>
                    <a:pt x="301" y="615"/>
                  </a:cubicBezTo>
                  <a:cubicBezTo>
                    <a:pt x="334" y="615"/>
                    <a:pt x="334" y="582"/>
                    <a:pt x="334" y="582"/>
                  </a:cubicBezTo>
                  <a:cubicBezTo>
                    <a:pt x="367" y="548"/>
                    <a:pt x="367" y="515"/>
                    <a:pt x="401" y="482"/>
                  </a:cubicBezTo>
                  <a:cubicBezTo>
                    <a:pt x="434" y="448"/>
                    <a:pt x="434" y="448"/>
                    <a:pt x="467" y="415"/>
                  </a:cubicBezTo>
                  <a:cubicBezTo>
                    <a:pt x="501" y="381"/>
                    <a:pt x="567" y="381"/>
                    <a:pt x="601" y="381"/>
                  </a:cubicBezTo>
                  <a:cubicBezTo>
                    <a:pt x="668" y="415"/>
                    <a:pt x="668" y="448"/>
                    <a:pt x="668" y="548"/>
                  </a:cubicBezTo>
                  <a:lnTo>
                    <a:pt x="334" y="782"/>
                  </a:lnTo>
                  <a:cubicBezTo>
                    <a:pt x="234" y="882"/>
                    <a:pt x="167" y="982"/>
                    <a:pt x="100" y="1082"/>
                  </a:cubicBezTo>
                  <a:cubicBezTo>
                    <a:pt x="34" y="1215"/>
                    <a:pt x="0" y="1315"/>
                    <a:pt x="0" y="1449"/>
                  </a:cubicBezTo>
                  <a:cubicBezTo>
                    <a:pt x="0" y="1516"/>
                    <a:pt x="0" y="1582"/>
                    <a:pt x="0" y="1616"/>
                  </a:cubicBezTo>
                  <a:cubicBezTo>
                    <a:pt x="34" y="1682"/>
                    <a:pt x="34" y="1716"/>
                    <a:pt x="67" y="1749"/>
                  </a:cubicBezTo>
                  <a:cubicBezTo>
                    <a:pt x="100" y="1749"/>
                    <a:pt x="134" y="1782"/>
                    <a:pt x="167" y="1782"/>
                  </a:cubicBezTo>
                  <a:cubicBezTo>
                    <a:pt x="234" y="1749"/>
                    <a:pt x="301" y="1749"/>
                    <a:pt x="334" y="1716"/>
                  </a:cubicBezTo>
                  <a:cubicBezTo>
                    <a:pt x="401" y="1682"/>
                    <a:pt x="467" y="1616"/>
                    <a:pt x="501" y="1549"/>
                  </a:cubicBezTo>
                  <a:cubicBezTo>
                    <a:pt x="567" y="1482"/>
                    <a:pt x="601" y="1416"/>
                    <a:pt x="634" y="1349"/>
                  </a:cubicBezTo>
                  <a:lnTo>
                    <a:pt x="634" y="1449"/>
                  </a:lnTo>
                  <a:cubicBezTo>
                    <a:pt x="634" y="1449"/>
                    <a:pt x="634" y="1449"/>
                    <a:pt x="634" y="1482"/>
                  </a:cubicBezTo>
                  <a:lnTo>
                    <a:pt x="668" y="1482"/>
                  </a:lnTo>
                  <a:lnTo>
                    <a:pt x="801" y="1382"/>
                  </a:lnTo>
                  <a:cubicBezTo>
                    <a:pt x="834" y="1382"/>
                    <a:pt x="834" y="1382"/>
                    <a:pt x="868" y="1349"/>
                  </a:cubicBezTo>
                  <a:cubicBezTo>
                    <a:pt x="868" y="1315"/>
                    <a:pt x="868" y="1315"/>
                    <a:pt x="868" y="1282"/>
                  </a:cubicBezTo>
                  <a:lnTo>
                    <a:pt x="868" y="415"/>
                  </a:lnTo>
                  <a:cubicBezTo>
                    <a:pt x="868" y="348"/>
                    <a:pt x="834" y="248"/>
                    <a:pt x="834" y="181"/>
                  </a:cubicBezTo>
                  <a:cubicBezTo>
                    <a:pt x="801" y="115"/>
                    <a:pt x="768" y="81"/>
                    <a:pt x="734" y="48"/>
                  </a:cubicBezTo>
                  <a:cubicBezTo>
                    <a:pt x="711" y="24"/>
                    <a:pt x="670" y="1"/>
                    <a:pt x="63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3787050" y="2187225"/>
              <a:ext cx="6700" cy="54650"/>
            </a:xfrm>
            <a:custGeom>
              <a:rect b="b" l="l" r="r" t="t"/>
              <a:pathLst>
                <a:path extrusionOk="0" h="2186" w="268">
                  <a:moveTo>
                    <a:pt x="238" y="0"/>
                  </a:moveTo>
                  <a:cubicBezTo>
                    <a:pt x="234" y="0"/>
                    <a:pt x="234" y="8"/>
                    <a:pt x="234" y="25"/>
                  </a:cubicBezTo>
                  <a:lnTo>
                    <a:pt x="34" y="92"/>
                  </a:lnTo>
                  <a:cubicBezTo>
                    <a:pt x="34" y="125"/>
                    <a:pt x="34" y="125"/>
                    <a:pt x="0" y="159"/>
                  </a:cubicBezTo>
                  <a:cubicBezTo>
                    <a:pt x="0" y="159"/>
                    <a:pt x="0" y="192"/>
                    <a:pt x="0" y="225"/>
                  </a:cubicBezTo>
                  <a:lnTo>
                    <a:pt x="0" y="425"/>
                  </a:lnTo>
                  <a:cubicBezTo>
                    <a:pt x="0" y="459"/>
                    <a:pt x="0" y="459"/>
                    <a:pt x="0" y="492"/>
                  </a:cubicBezTo>
                  <a:lnTo>
                    <a:pt x="34" y="492"/>
                  </a:lnTo>
                  <a:lnTo>
                    <a:pt x="234" y="392"/>
                  </a:lnTo>
                  <a:cubicBezTo>
                    <a:pt x="234" y="392"/>
                    <a:pt x="234" y="359"/>
                    <a:pt x="267" y="359"/>
                  </a:cubicBezTo>
                  <a:cubicBezTo>
                    <a:pt x="267" y="325"/>
                    <a:pt x="267" y="292"/>
                    <a:pt x="267" y="292"/>
                  </a:cubicBezTo>
                  <a:lnTo>
                    <a:pt x="267" y="59"/>
                  </a:lnTo>
                  <a:cubicBezTo>
                    <a:pt x="267" y="25"/>
                    <a:pt x="267" y="25"/>
                    <a:pt x="267" y="25"/>
                  </a:cubicBezTo>
                  <a:cubicBezTo>
                    <a:pt x="250" y="8"/>
                    <a:pt x="242" y="0"/>
                    <a:pt x="238" y="0"/>
                  </a:cubicBezTo>
                  <a:close/>
                  <a:moveTo>
                    <a:pt x="234" y="592"/>
                  </a:moveTo>
                  <a:lnTo>
                    <a:pt x="67" y="659"/>
                  </a:lnTo>
                  <a:cubicBezTo>
                    <a:pt x="67" y="659"/>
                    <a:pt x="67" y="692"/>
                    <a:pt x="34" y="692"/>
                  </a:cubicBezTo>
                  <a:cubicBezTo>
                    <a:pt x="34" y="726"/>
                    <a:pt x="34" y="759"/>
                    <a:pt x="34" y="759"/>
                  </a:cubicBezTo>
                  <a:lnTo>
                    <a:pt x="34" y="2127"/>
                  </a:lnTo>
                  <a:cubicBezTo>
                    <a:pt x="34" y="2127"/>
                    <a:pt x="34" y="2160"/>
                    <a:pt x="34" y="2160"/>
                  </a:cubicBezTo>
                  <a:cubicBezTo>
                    <a:pt x="50" y="2177"/>
                    <a:pt x="59" y="2185"/>
                    <a:pt x="63" y="2185"/>
                  </a:cubicBezTo>
                  <a:cubicBezTo>
                    <a:pt x="67" y="2185"/>
                    <a:pt x="67" y="2177"/>
                    <a:pt x="67" y="2160"/>
                  </a:cubicBezTo>
                  <a:lnTo>
                    <a:pt x="234" y="2093"/>
                  </a:lnTo>
                  <a:cubicBezTo>
                    <a:pt x="234" y="2093"/>
                    <a:pt x="267" y="2060"/>
                    <a:pt x="267" y="2060"/>
                  </a:cubicBezTo>
                  <a:cubicBezTo>
                    <a:pt x="267" y="2027"/>
                    <a:pt x="267" y="1993"/>
                    <a:pt x="267" y="1993"/>
                  </a:cubicBezTo>
                  <a:lnTo>
                    <a:pt x="267" y="626"/>
                  </a:lnTo>
                  <a:cubicBezTo>
                    <a:pt x="267" y="592"/>
                    <a:pt x="267" y="592"/>
                    <a:pt x="267" y="59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3801225" y="2179700"/>
              <a:ext cx="5850" cy="54650"/>
            </a:xfrm>
            <a:custGeom>
              <a:rect b="b" l="l" r="r" t="t"/>
              <a:pathLst>
                <a:path extrusionOk="0" h="2186" w="234">
                  <a:moveTo>
                    <a:pt x="205" y="1"/>
                  </a:moveTo>
                  <a:cubicBezTo>
                    <a:pt x="200" y="1"/>
                    <a:pt x="200" y="9"/>
                    <a:pt x="200" y="26"/>
                  </a:cubicBezTo>
                  <a:lnTo>
                    <a:pt x="34" y="93"/>
                  </a:lnTo>
                  <a:cubicBezTo>
                    <a:pt x="34" y="126"/>
                    <a:pt x="0" y="126"/>
                    <a:pt x="0" y="159"/>
                  </a:cubicBezTo>
                  <a:cubicBezTo>
                    <a:pt x="0" y="159"/>
                    <a:pt x="0" y="193"/>
                    <a:pt x="0" y="226"/>
                  </a:cubicBezTo>
                  <a:lnTo>
                    <a:pt x="0" y="2127"/>
                  </a:lnTo>
                  <a:cubicBezTo>
                    <a:pt x="0" y="2127"/>
                    <a:pt x="0" y="2161"/>
                    <a:pt x="0" y="2161"/>
                  </a:cubicBezTo>
                  <a:cubicBezTo>
                    <a:pt x="0" y="2177"/>
                    <a:pt x="9" y="2186"/>
                    <a:pt x="17" y="2186"/>
                  </a:cubicBezTo>
                  <a:cubicBezTo>
                    <a:pt x="25" y="2186"/>
                    <a:pt x="34" y="2177"/>
                    <a:pt x="34" y="2161"/>
                  </a:cubicBezTo>
                  <a:lnTo>
                    <a:pt x="200" y="2094"/>
                  </a:lnTo>
                  <a:cubicBezTo>
                    <a:pt x="200" y="2061"/>
                    <a:pt x="200" y="2061"/>
                    <a:pt x="234" y="2027"/>
                  </a:cubicBezTo>
                  <a:cubicBezTo>
                    <a:pt x="234" y="2027"/>
                    <a:pt x="234" y="1994"/>
                    <a:pt x="234" y="1994"/>
                  </a:cubicBezTo>
                  <a:lnTo>
                    <a:pt x="234" y="59"/>
                  </a:lnTo>
                  <a:cubicBezTo>
                    <a:pt x="234" y="59"/>
                    <a:pt x="234" y="26"/>
                    <a:pt x="234" y="26"/>
                  </a:cubicBezTo>
                  <a:cubicBezTo>
                    <a:pt x="217" y="9"/>
                    <a:pt x="209" y="1"/>
                    <a:pt x="20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3812900" y="2212850"/>
              <a:ext cx="6700" cy="14200"/>
            </a:xfrm>
            <a:custGeom>
              <a:rect b="b" l="l" r="r" t="t"/>
              <a:pathLst>
                <a:path extrusionOk="0" h="568" w="268">
                  <a:moveTo>
                    <a:pt x="234" y="1"/>
                  </a:moveTo>
                  <a:lnTo>
                    <a:pt x="34" y="134"/>
                  </a:lnTo>
                  <a:cubicBezTo>
                    <a:pt x="34" y="134"/>
                    <a:pt x="0" y="168"/>
                    <a:pt x="0" y="168"/>
                  </a:cubicBezTo>
                  <a:cubicBezTo>
                    <a:pt x="0" y="201"/>
                    <a:pt x="0" y="201"/>
                    <a:pt x="0" y="234"/>
                  </a:cubicBezTo>
                  <a:lnTo>
                    <a:pt x="0" y="501"/>
                  </a:lnTo>
                  <a:cubicBezTo>
                    <a:pt x="0" y="535"/>
                    <a:pt x="0" y="535"/>
                    <a:pt x="0" y="568"/>
                  </a:cubicBezTo>
                  <a:lnTo>
                    <a:pt x="34" y="568"/>
                  </a:lnTo>
                  <a:lnTo>
                    <a:pt x="234" y="468"/>
                  </a:lnTo>
                  <a:cubicBezTo>
                    <a:pt x="234" y="435"/>
                    <a:pt x="234" y="435"/>
                    <a:pt x="267" y="401"/>
                  </a:cubicBezTo>
                  <a:cubicBezTo>
                    <a:pt x="267" y="401"/>
                    <a:pt x="267" y="368"/>
                    <a:pt x="267" y="334"/>
                  </a:cubicBezTo>
                  <a:lnTo>
                    <a:pt x="267" y="68"/>
                  </a:lnTo>
                  <a:cubicBezTo>
                    <a:pt x="267" y="34"/>
                    <a:pt x="267" y="34"/>
                    <a:pt x="2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3824575" y="2173675"/>
              <a:ext cx="23375" cy="42550"/>
            </a:xfrm>
            <a:custGeom>
              <a:rect b="b" l="l" r="r" t="t"/>
              <a:pathLst>
                <a:path extrusionOk="0" h="1702" w="935">
                  <a:moveTo>
                    <a:pt x="667" y="0"/>
                  </a:moveTo>
                  <a:cubicBezTo>
                    <a:pt x="601" y="0"/>
                    <a:pt x="534" y="33"/>
                    <a:pt x="467" y="67"/>
                  </a:cubicBezTo>
                  <a:cubicBezTo>
                    <a:pt x="401" y="100"/>
                    <a:pt x="334" y="167"/>
                    <a:pt x="267" y="234"/>
                  </a:cubicBezTo>
                  <a:cubicBezTo>
                    <a:pt x="200" y="300"/>
                    <a:pt x="167" y="367"/>
                    <a:pt x="134" y="467"/>
                  </a:cubicBezTo>
                  <a:cubicBezTo>
                    <a:pt x="67" y="534"/>
                    <a:pt x="34" y="634"/>
                    <a:pt x="34" y="734"/>
                  </a:cubicBezTo>
                  <a:cubicBezTo>
                    <a:pt x="0" y="834"/>
                    <a:pt x="0" y="901"/>
                    <a:pt x="0" y="1001"/>
                  </a:cubicBezTo>
                  <a:lnTo>
                    <a:pt x="0" y="1234"/>
                  </a:lnTo>
                  <a:cubicBezTo>
                    <a:pt x="0" y="1334"/>
                    <a:pt x="0" y="1401"/>
                    <a:pt x="34" y="1468"/>
                  </a:cubicBezTo>
                  <a:cubicBezTo>
                    <a:pt x="34" y="1535"/>
                    <a:pt x="67" y="1601"/>
                    <a:pt x="134" y="1635"/>
                  </a:cubicBezTo>
                  <a:cubicBezTo>
                    <a:pt x="167" y="1668"/>
                    <a:pt x="200" y="1701"/>
                    <a:pt x="267" y="1701"/>
                  </a:cubicBezTo>
                  <a:cubicBezTo>
                    <a:pt x="334" y="1701"/>
                    <a:pt x="401" y="1668"/>
                    <a:pt x="467" y="1635"/>
                  </a:cubicBezTo>
                  <a:cubicBezTo>
                    <a:pt x="534" y="1601"/>
                    <a:pt x="601" y="1535"/>
                    <a:pt x="667" y="1468"/>
                  </a:cubicBezTo>
                  <a:cubicBezTo>
                    <a:pt x="734" y="1401"/>
                    <a:pt x="767" y="1334"/>
                    <a:pt x="801" y="1234"/>
                  </a:cubicBezTo>
                  <a:cubicBezTo>
                    <a:pt x="834" y="1168"/>
                    <a:pt x="868" y="1101"/>
                    <a:pt x="901" y="1034"/>
                  </a:cubicBezTo>
                  <a:cubicBezTo>
                    <a:pt x="901" y="967"/>
                    <a:pt x="901" y="934"/>
                    <a:pt x="934" y="867"/>
                  </a:cubicBezTo>
                  <a:cubicBezTo>
                    <a:pt x="934" y="834"/>
                    <a:pt x="934" y="834"/>
                    <a:pt x="934" y="801"/>
                  </a:cubicBezTo>
                  <a:lnTo>
                    <a:pt x="901" y="801"/>
                  </a:lnTo>
                  <a:lnTo>
                    <a:pt x="734" y="901"/>
                  </a:lnTo>
                  <a:cubicBezTo>
                    <a:pt x="734" y="901"/>
                    <a:pt x="701" y="934"/>
                    <a:pt x="701" y="934"/>
                  </a:cubicBezTo>
                  <a:lnTo>
                    <a:pt x="667" y="1001"/>
                  </a:lnTo>
                  <a:cubicBezTo>
                    <a:pt x="667" y="1034"/>
                    <a:pt x="667" y="1068"/>
                    <a:pt x="634" y="1101"/>
                  </a:cubicBezTo>
                  <a:cubicBezTo>
                    <a:pt x="634" y="1134"/>
                    <a:pt x="634" y="1134"/>
                    <a:pt x="601" y="1168"/>
                  </a:cubicBezTo>
                  <a:cubicBezTo>
                    <a:pt x="601" y="1201"/>
                    <a:pt x="567" y="1201"/>
                    <a:pt x="567" y="1234"/>
                  </a:cubicBezTo>
                  <a:cubicBezTo>
                    <a:pt x="534" y="1268"/>
                    <a:pt x="501" y="1268"/>
                    <a:pt x="467" y="1301"/>
                  </a:cubicBezTo>
                  <a:lnTo>
                    <a:pt x="334" y="1301"/>
                  </a:lnTo>
                  <a:cubicBezTo>
                    <a:pt x="300" y="1268"/>
                    <a:pt x="267" y="1234"/>
                    <a:pt x="267" y="1234"/>
                  </a:cubicBezTo>
                  <a:cubicBezTo>
                    <a:pt x="267" y="1168"/>
                    <a:pt x="267" y="1134"/>
                    <a:pt x="267" y="1068"/>
                  </a:cubicBezTo>
                  <a:cubicBezTo>
                    <a:pt x="234" y="1034"/>
                    <a:pt x="234" y="1001"/>
                    <a:pt x="267" y="967"/>
                  </a:cubicBezTo>
                  <a:cubicBezTo>
                    <a:pt x="234" y="934"/>
                    <a:pt x="234" y="901"/>
                    <a:pt x="267" y="867"/>
                  </a:cubicBezTo>
                  <a:cubicBezTo>
                    <a:pt x="267" y="834"/>
                    <a:pt x="267" y="767"/>
                    <a:pt x="267" y="701"/>
                  </a:cubicBezTo>
                  <a:cubicBezTo>
                    <a:pt x="300" y="667"/>
                    <a:pt x="300" y="634"/>
                    <a:pt x="334" y="567"/>
                  </a:cubicBezTo>
                  <a:cubicBezTo>
                    <a:pt x="334" y="534"/>
                    <a:pt x="367" y="500"/>
                    <a:pt x="401" y="467"/>
                  </a:cubicBezTo>
                  <a:cubicBezTo>
                    <a:pt x="434" y="467"/>
                    <a:pt x="434" y="434"/>
                    <a:pt x="467" y="434"/>
                  </a:cubicBezTo>
                  <a:cubicBezTo>
                    <a:pt x="501" y="400"/>
                    <a:pt x="534" y="400"/>
                    <a:pt x="567" y="400"/>
                  </a:cubicBezTo>
                  <a:cubicBezTo>
                    <a:pt x="567" y="384"/>
                    <a:pt x="576" y="375"/>
                    <a:pt x="584" y="375"/>
                  </a:cubicBezTo>
                  <a:cubicBezTo>
                    <a:pt x="592" y="375"/>
                    <a:pt x="601" y="384"/>
                    <a:pt x="601" y="400"/>
                  </a:cubicBezTo>
                  <a:lnTo>
                    <a:pt x="634" y="400"/>
                  </a:lnTo>
                  <a:cubicBezTo>
                    <a:pt x="667" y="434"/>
                    <a:pt x="667" y="434"/>
                    <a:pt x="667" y="467"/>
                  </a:cubicBezTo>
                  <a:lnTo>
                    <a:pt x="701" y="500"/>
                  </a:lnTo>
                  <a:lnTo>
                    <a:pt x="734" y="500"/>
                  </a:lnTo>
                  <a:lnTo>
                    <a:pt x="901" y="400"/>
                  </a:lnTo>
                  <a:cubicBezTo>
                    <a:pt x="901" y="400"/>
                    <a:pt x="901" y="400"/>
                    <a:pt x="934" y="367"/>
                  </a:cubicBezTo>
                  <a:cubicBezTo>
                    <a:pt x="934" y="334"/>
                    <a:pt x="934" y="334"/>
                    <a:pt x="934" y="300"/>
                  </a:cubicBezTo>
                  <a:cubicBezTo>
                    <a:pt x="901" y="267"/>
                    <a:pt x="901" y="200"/>
                    <a:pt x="901" y="167"/>
                  </a:cubicBezTo>
                  <a:cubicBezTo>
                    <a:pt x="868" y="134"/>
                    <a:pt x="834" y="67"/>
                    <a:pt x="801" y="67"/>
                  </a:cubicBezTo>
                  <a:cubicBezTo>
                    <a:pt x="767" y="0"/>
                    <a:pt x="734" y="0"/>
                    <a:pt x="6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3852100" y="2157825"/>
              <a:ext cx="24200" cy="42550"/>
            </a:xfrm>
            <a:custGeom>
              <a:rect b="b" l="l" r="r" t="t"/>
              <a:pathLst>
                <a:path extrusionOk="0" h="1702" w="968">
                  <a:moveTo>
                    <a:pt x="634" y="367"/>
                  </a:moveTo>
                  <a:cubicBezTo>
                    <a:pt x="667" y="401"/>
                    <a:pt x="667" y="401"/>
                    <a:pt x="701" y="434"/>
                  </a:cubicBezTo>
                  <a:cubicBezTo>
                    <a:pt x="701" y="501"/>
                    <a:pt x="701" y="534"/>
                    <a:pt x="734" y="567"/>
                  </a:cubicBezTo>
                  <a:lnTo>
                    <a:pt x="734" y="834"/>
                  </a:lnTo>
                  <a:cubicBezTo>
                    <a:pt x="701" y="901"/>
                    <a:pt x="701" y="934"/>
                    <a:pt x="701" y="1001"/>
                  </a:cubicBezTo>
                  <a:cubicBezTo>
                    <a:pt x="667" y="1034"/>
                    <a:pt x="667" y="1101"/>
                    <a:pt x="634" y="1134"/>
                  </a:cubicBezTo>
                  <a:cubicBezTo>
                    <a:pt x="600" y="1168"/>
                    <a:pt x="600" y="1201"/>
                    <a:pt x="567" y="1235"/>
                  </a:cubicBezTo>
                  <a:lnTo>
                    <a:pt x="500" y="1268"/>
                  </a:lnTo>
                  <a:cubicBezTo>
                    <a:pt x="467" y="1301"/>
                    <a:pt x="434" y="1301"/>
                    <a:pt x="400" y="1301"/>
                  </a:cubicBezTo>
                  <a:cubicBezTo>
                    <a:pt x="400" y="1318"/>
                    <a:pt x="392" y="1326"/>
                    <a:pt x="379" y="1326"/>
                  </a:cubicBezTo>
                  <a:cubicBezTo>
                    <a:pt x="367" y="1326"/>
                    <a:pt x="350" y="1318"/>
                    <a:pt x="334" y="1301"/>
                  </a:cubicBezTo>
                  <a:cubicBezTo>
                    <a:pt x="300" y="1301"/>
                    <a:pt x="300" y="1268"/>
                    <a:pt x="267" y="1235"/>
                  </a:cubicBezTo>
                  <a:cubicBezTo>
                    <a:pt x="267" y="1201"/>
                    <a:pt x="267" y="1168"/>
                    <a:pt x="267" y="1101"/>
                  </a:cubicBezTo>
                  <a:cubicBezTo>
                    <a:pt x="267" y="1101"/>
                    <a:pt x="267" y="1068"/>
                    <a:pt x="267" y="1068"/>
                  </a:cubicBezTo>
                  <a:lnTo>
                    <a:pt x="267" y="901"/>
                  </a:lnTo>
                  <a:cubicBezTo>
                    <a:pt x="267" y="901"/>
                    <a:pt x="267" y="868"/>
                    <a:pt x="267" y="868"/>
                  </a:cubicBezTo>
                  <a:cubicBezTo>
                    <a:pt x="267" y="801"/>
                    <a:pt x="267" y="734"/>
                    <a:pt x="267" y="701"/>
                  </a:cubicBezTo>
                  <a:cubicBezTo>
                    <a:pt x="300" y="634"/>
                    <a:pt x="300" y="601"/>
                    <a:pt x="334" y="567"/>
                  </a:cubicBezTo>
                  <a:cubicBezTo>
                    <a:pt x="367" y="534"/>
                    <a:pt x="367" y="501"/>
                    <a:pt x="400" y="467"/>
                  </a:cubicBezTo>
                  <a:cubicBezTo>
                    <a:pt x="434" y="434"/>
                    <a:pt x="467" y="434"/>
                    <a:pt x="500" y="401"/>
                  </a:cubicBezTo>
                  <a:cubicBezTo>
                    <a:pt x="500" y="401"/>
                    <a:pt x="534" y="401"/>
                    <a:pt x="567" y="367"/>
                  </a:cubicBezTo>
                  <a:close/>
                  <a:moveTo>
                    <a:pt x="667" y="0"/>
                  </a:moveTo>
                  <a:cubicBezTo>
                    <a:pt x="600" y="0"/>
                    <a:pt x="534" y="0"/>
                    <a:pt x="500" y="67"/>
                  </a:cubicBezTo>
                  <a:cubicBezTo>
                    <a:pt x="400" y="100"/>
                    <a:pt x="367" y="134"/>
                    <a:pt x="300" y="200"/>
                  </a:cubicBezTo>
                  <a:cubicBezTo>
                    <a:pt x="234" y="267"/>
                    <a:pt x="200" y="334"/>
                    <a:pt x="167" y="434"/>
                  </a:cubicBezTo>
                  <a:cubicBezTo>
                    <a:pt x="67" y="601"/>
                    <a:pt x="33" y="768"/>
                    <a:pt x="0" y="968"/>
                  </a:cubicBezTo>
                  <a:lnTo>
                    <a:pt x="0" y="1034"/>
                  </a:lnTo>
                  <a:lnTo>
                    <a:pt x="0" y="1101"/>
                  </a:lnTo>
                  <a:lnTo>
                    <a:pt x="0" y="1201"/>
                  </a:lnTo>
                  <a:lnTo>
                    <a:pt x="0" y="1268"/>
                  </a:lnTo>
                  <a:cubicBezTo>
                    <a:pt x="0" y="1335"/>
                    <a:pt x="33" y="1401"/>
                    <a:pt x="67" y="1501"/>
                  </a:cubicBezTo>
                  <a:cubicBezTo>
                    <a:pt x="67" y="1535"/>
                    <a:pt x="100" y="1601"/>
                    <a:pt x="167" y="1635"/>
                  </a:cubicBezTo>
                  <a:cubicBezTo>
                    <a:pt x="200" y="1668"/>
                    <a:pt x="234" y="1702"/>
                    <a:pt x="300" y="1702"/>
                  </a:cubicBezTo>
                  <a:cubicBezTo>
                    <a:pt x="367" y="1702"/>
                    <a:pt x="434" y="1668"/>
                    <a:pt x="500" y="1635"/>
                  </a:cubicBezTo>
                  <a:cubicBezTo>
                    <a:pt x="567" y="1601"/>
                    <a:pt x="634" y="1535"/>
                    <a:pt x="667" y="1468"/>
                  </a:cubicBezTo>
                  <a:cubicBezTo>
                    <a:pt x="734" y="1401"/>
                    <a:pt x="767" y="1335"/>
                    <a:pt x="834" y="1235"/>
                  </a:cubicBezTo>
                  <a:cubicBezTo>
                    <a:pt x="867" y="1168"/>
                    <a:pt x="901" y="1068"/>
                    <a:pt x="934" y="1001"/>
                  </a:cubicBezTo>
                  <a:cubicBezTo>
                    <a:pt x="934" y="901"/>
                    <a:pt x="967" y="801"/>
                    <a:pt x="967" y="701"/>
                  </a:cubicBezTo>
                  <a:lnTo>
                    <a:pt x="967" y="434"/>
                  </a:lnTo>
                  <a:cubicBezTo>
                    <a:pt x="967" y="334"/>
                    <a:pt x="934" y="267"/>
                    <a:pt x="934" y="200"/>
                  </a:cubicBezTo>
                  <a:cubicBezTo>
                    <a:pt x="901" y="134"/>
                    <a:pt x="867" y="100"/>
                    <a:pt x="834" y="34"/>
                  </a:cubicBezTo>
                  <a:cubicBezTo>
                    <a:pt x="767" y="0"/>
                    <a:pt x="734" y="0"/>
                    <a:pt x="6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3883775" y="2131625"/>
              <a:ext cx="35050" cy="55400"/>
            </a:xfrm>
            <a:custGeom>
              <a:rect b="b" l="l" r="r" t="t"/>
              <a:pathLst>
                <a:path extrusionOk="0" h="2216" w="1402">
                  <a:moveTo>
                    <a:pt x="1150" y="0"/>
                  </a:moveTo>
                  <a:cubicBezTo>
                    <a:pt x="1112" y="0"/>
                    <a:pt x="1082" y="24"/>
                    <a:pt x="1035" y="48"/>
                  </a:cubicBezTo>
                  <a:cubicBezTo>
                    <a:pt x="1001" y="81"/>
                    <a:pt x="968" y="81"/>
                    <a:pt x="968" y="114"/>
                  </a:cubicBezTo>
                  <a:cubicBezTo>
                    <a:pt x="935" y="148"/>
                    <a:pt x="901" y="181"/>
                    <a:pt x="868" y="214"/>
                  </a:cubicBezTo>
                  <a:lnTo>
                    <a:pt x="801" y="348"/>
                  </a:lnTo>
                  <a:cubicBezTo>
                    <a:pt x="768" y="381"/>
                    <a:pt x="734" y="415"/>
                    <a:pt x="734" y="481"/>
                  </a:cubicBezTo>
                  <a:cubicBezTo>
                    <a:pt x="701" y="415"/>
                    <a:pt x="668" y="381"/>
                    <a:pt x="601" y="381"/>
                  </a:cubicBezTo>
                  <a:cubicBezTo>
                    <a:pt x="582" y="371"/>
                    <a:pt x="562" y="367"/>
                    <a:pt x="542" y="367"/>
                  </a:cubicBezTo>
                  <a:cubicBezTo>
                    <a:pt x="495" y="367"/>
                    <a:pt x="448" y="391"/>
                    <a:pt x="401" y="415"/>
                  </a:cubicBezTo>
                  <a:cubicBezTo>
                    <a:pt x="368" y="448"/>
                    <a:pt x="301" y="481"/>
                    <a:pt x="267" y="548"/>
                  </a:cubicBezTo>
                  <a:cubicBezTo>
                    <a:pt x="252" y="564"/>
                    <a:pt x="236" y="587"/>
                    <a:pt x="220" y="615"/>
                  </a:cubicBezTo>
                  <a:lnTo>
                    <a:pt x="201" y="615"/>
                  </a:lnTo>
                  <a:lnTo>
                    <a:pt x="34" y="715"/>
                  </a:lnTo>
                  <a:cubicBezTo>
                    <a:pt x="34" y="715"/>
                    <a:pt x="1" y="748"/>
                    <a:pt x="1" y="748"/>
                  </a:cubicBezTo>
                  <a:cubicBezTo>
                    <a:pt x="1" y="781"/>
                    <a:pt x="1" y="781"/>
                    <a:pt x="1" y="815"/>
                  </a:cubicBezTo>
                  <a:lnTo>
                    <a:pt x="1" y="2182"/>
                  </a:lnTo>
                  <a:cubicBezTo>
                    <a:pt x="1" y="2182"/>
                    <a:pt x="1" y="2216"/>
                    <a:pt x="1" y="2216"/>
                  </a:cubicBezTo>
                  <a:lnTo>
                    <a:pt x="34" y="2216"/>
                  </a:lnTo>
                  <a:lnTo>
                    <a:pt x="201" y="2149"/>
                  </a:lnTo>
                  <a:cubicBezTo>
                    <a:pt x="201" y="2116"/>
                    <a:pt x="201" y="2116"/>
                    <a:pt x="234" y="2082"/>
                  </a:cubicBezTo>
                  <a:cubicBezTo>
                    <a:pt x="234" y="2082"/>
                    <a:pt x="234" y="2049"/>
                    <a:pt x="234" y="2016"/>
                  </a:cubicBezTo>
                  <a:lnTo>
                    <a:pt x="234" y="1248"/>
                  </a:lnTo>
                  <a:cubicBezTo>
                    <a:pt x="234" y="1148"/>
                    <a:pt x="234" y="1048"/>
                    <a:pt x="301" y="948"/>
                  </a:cubicBezTo>
                  <a:cubicBezTo>
                    <a:pt x="301" y="882"/>
                    <a:pt x="368" y="848"/>
                    <a:pt x="401" y="781"/>
                  </a:cubicBezTo>
                  <a:cubicBezTo>
                    <a:pt x="434" y="765"/>
                    <a:pt x="468" y="756"/>
                    <a:pt x="497" y="756"/>
                  </a:cubicBezTo>
                  <a:cubicBezTo>
                    <a:pt x="526" y="756"/>
                    <a:pt x="551" y="765"/>
                    <a:pt x="568" y="781"/>
                  </a:cubicBezTo>
                  <a:cubicBezTo>
                    <a:pt x="601" y="882"/>
                    <a:pt x="601" y="948"/>
                    <a:pt x="601" y="1048"/>
                  </a:cubicBezTo>
                  <a:lnTo>
                    <a:pt x="601" y="1816"/>
                  </a:lnTo>
                  <a:cubicBezTo>
                    <a:pt x="601" y="1816"/>
                    <a:pt x="601" y="1849"/>
                    <a:pt x="601" y="1849"/>
                  </a:cubicBezTo>
                  <a:lnTo>
                    <a:pt x="634" y="1849"/>
                  </a:lnTo>
                  <a:lnTo>
                    <a:pt x="768" y="1782"/>
                  </a:lnTo>
                  <a:cubicBezTo>
                    <a:pt x="801" y="1749"/>
                    <a:pt x="801" y="1749"/>
                    <a:pt x="835" y="1715"/>
                  </a:cubicBezTo>
                  <a:cubicBezTo>
                    <a:pt x="835" y="1715"/>
                    <a:pt x="835" y="1682"/>
                    <a:pt x="835" y="1649"/>
                  </a:cubicBezTo>
                  <a:lnTo>
                    <a:pt x="835" y="882"/>
                  </a:lnTo>
                  <a:cubicBezTo>
                    <a:pt x="801" y="781"/>
                    <a:pt x="835" y="681"/>
                    <a:pt x="868" y="581"/>
                  </a:cubicBezTo>
                  <a:cubicBezTo>
                    <a:pt x="901" y="515"/>
                    <a:pt x="935" y="481"/>
                    <a:pt x="1001" y="415"/>
                  </a:cubicBezTo>
                  <a:cubicBezTo>
                    <a:pt x="1035" y="398"/>
                    <a:pt x="1060" y="389"/>
                    <a:pt x="1081" y="389"/>
                  </a:cubicBezTo>
                  <a:cubicBezTo>
                    <a:pt x="1101" y="389"/>
                    <a:pt x="1118" y="398"/>
                    <a:pt x="1135" y="415"/>
                  </a:cubicBezTo>
                  <a:cubicBezTo>
                    <a:pt x="1201" y="515"/>
                    <a:pt x="1201" y="581"/>
                    <a:pt x="1201" y="681"/>
                  </a:cubicBezTo>
                  <a:lnTo>
                    <a:pt x="1201" y="1449"/>
                  </a:lnTo>
                  <a:cubicBezTo>
                    <a:pt x="1201" y="1449"/>
                    <a:pt x="1201" y="1482"/>
                    <a:pt x="1201" y="1482"/>
                  </a:cubicBezTo>
                  <a:lnTo>
                    <a:pt x="1235" y="1482"/>
                  </a:lnTo>
                  <a:lnTo>
                    <a:pt x="1368" y="1415"/>
                  </a:lnTo>
                  <a:cubicBezTo>
                    <a:pt x="1402" y="1415"/>
                    <a:pt x="1402" y="1382"/>
                    <a:pt x="1402" y="1349"/>
                  </a:cubicBezTo>
                  <a:cubicBezTo>
                    <a:pt x="1402" y="1349"/>
                    <a:pt x="1402" y="1315"/>
                    <a:pt x="1402" y="1315"/>
                  </a:cubicBezTo>
                  <a:lnTo>
                    <a:pt x="1402" y="515"/>
                  </a:lnTo>
                  <a:cubicBezTo>
                    <a:pt x="1402" y="448"/>
                    <a:pt x="1402" y="348"/>
                    <a:pt x="1402" y="281"/>
                  </a:cubicBezTo>
                  <a:cubicBezTo>
                    <a:pt x="1402" y="214"/>
                    <a:pt x="1368" y="148"/>
                    <a:pt x="1335" y="81"/>
                  </a:cubicBezTo>
                  <a:cubicBezTo>
                    <a:pt x="1302" y="48"/>
                    <a:pt x="1268" y="14"/>
                    <a:pt x="1201" y="14"/>
                  </a:cubicBezTo>
                  <a:cubicBezTo>
                    <a:pt x="1182" y="4"/>
                    <a:pt x="1165" y="0"/>
                    <a:pt x="115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3420125" y="2656500"/>
              <a:ext cx="17525" cy="29225"/>
            </a:xfrm>
            <a:custGeom>
              <a:rect b="b" l="l" r="r" t="t"/>
              <a:pathLst>
                <a:path extrusionOk="0" h="1169" w="701">
                  <a:moveTo>
                    <a:pt x="500" y="1"/>
                  </a:moveTo>
                  <a:cubicBezTo>
                    <a:pt x="434" y="1"/>
                    <a:pt x="400" y="34"/>
                    <a:pt x="367" y="68"/>
                  </a:cubicBezTo>
                  <a:cubicBezTo>
                    <a:pt x="300" y="68"/>
                    <a:pt x="234" y="134"/>
                    <a:pt x="200" y="168"/>
                  </a:cubicBezTo>
                  <a:cubicBezTo>
                    <a:pt x="167" y="234"/>
                    <a:pt x="133" y="301"/>
                    <a:pt x="100" y="368"/>
                  </a:cubicBezTo>
                  <a:cubicBezTo>
                    <a:pt x="67" y="435"/>
                    <a:pt x="33" y="501"/>
                    <a:pt x="33" y="568"/>
                  </a:cubicBezTo>
                  <a:cubicBezTo>
                    <a:pt x="0" y="635"/>
                    <a:pt x="0" y="701"/>
                    <a:pt x="0" y="801"/>
                  </a:cubicBezTo>
                  <a:cubicBezTo>
                    <a:pt x="0" y="868"/>
                    <a:pt x="0" y="935"/>
                    <a:pt x="33" y="1002"/>
                  </a:cubicBezTo>
                  <a:cubicBezTo>
                    <a:pt x="33" y="1035"/>
                    <a:pt x="67" y="1068"/>
                    <a:pt x="100" y="1135"/>
                  </a:cubicBezTo>
                  <a:cubicBezTo>
                    <a:pt x="133" y="1135"/>
                    <a:pt x="167" y="1168"/>
                    <a:pt x="200" y="1168"/>
                  </a:cubicBezTo>
                  <a:cubicBezTo>
                    <a:pt x="267" y="1168"/>
                    <a:pt x="300" y="1168"/>
                    <a:pt x="367" y="1135"/>
                  </a:cubicBezTo>
                  <a:cubicBezTo>
                    <a:pt x="400" y="1102"/>
                    <a:pt x="434" y="1068"/>
                    <a:pt x="500" y="1002"/>
                  </a:cubicBezTo>
                  <a:cubicBezTo>
                    <a:pt x="534" y="968"/>
                    <a:pt x="567" y="902"/>
                    <a:pt x="600" y="835"/>
                  </a:cubicBezTo>
                  <a:cubicBezTo>
                    <a:pt x="634" y="768"/>
                    <a:pt x="667" y="701"/>
                    <a:pt x="667" y="601"/>
                  </a:cubicBezTo>
                  <a:cubicBezTo>
                    <a:pt x="701" y="535"/>
                    <a:pt x="701" y="468"/>
                    <a:pt x="701" y="401"/>
                  </a:cubicBezTo>
                  <a:cubicBezTo>
                    <a:pt x="701" y="334"/>
                    <a:pt x="701" y="268"/>
                    <a:pt x="667" y="201"/>
                  </a:cubicBezTo>
                  <a:cubicBezTo>
                    <a:pt x="667" y="134"/>
                    <a:pt x="634" y="101"/>
                    <a:pt x="600" y="68"/>
                  </a:cubicBezTo>
                  <a:cubicBezTo>
                    <a:pt x="567" y="34"/>
                    <a:pt x="534" y="1"/>
                    <a:pt x="5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3460150" y="2633650"/>
              <a:ext cx="17525" cy="28725"/>
            </a:xfrm>
            <a:custGeom>
              <a:rect b="b" l="l" r="r" t="t"/>
              <a:pathLst>
                <a:path extrusionOk="0" h="1149" w="701">
                  <a:moveTo>
                    <a:pt x="450" y="0"/>
                  </a:moveTo>
                  <a:cubicBezTo>
                    <a:pt x="414" y="0"/>
                    <a:pt x="391" y="24"/>
                    <a:pt x="367" y="48"/>
                  </a:cubicBezTo>
                  <a:cubicBezTo>
                    <a:pt x="300" y="81"/>
                    <a:pt x="267" y="114"/>
                    <a:pt x="234" y="148"/>
                  </a:cubicBezTo>
                  <a:cubicBezTo>
                    <a:pt x="167" y="214"/>
                    <a:pt x="134" y="281"/>
                    <a:pt x="100" y="348"/>
                  </a:cubicBezTo>
                  <a:cubicBezTo>
                    <a:pt x="67" y="415"/>
                    <a:pt x="67" y="481"/>
                    <a:pt x="34" y="548"/>
                  </a:cubicBezTo>
                  <a:cubicBezTo>
                    <a:pt x="34" y="615"/>
                    <a:pt x="0" y="715"/>
                    <a:pt x="0" y="781"/>
                  </a:cubicBezTo>
                  <a:cubicBezTo>
                    <a:pt x="0" y="848"/>
                    <a:pt x="0" y="915"/>
                    <a:pt x="34" y="982"/>
                  </a:cubicBezTo>
                  <a:cubicBezTo>
                    <a:pt x="34" y="1015"/>
                    <a:pt x="67" y="1082"/>
                    <a:pt x="100" y="1115"/>
                  </a:cubicBezTo>
                  <a:cubicBezTo>
                    <a:pt x="134" y="1148"/>
                    <a:pt x="167" y="1148"/>
                    <a:pt x="234" y="1148"/>
                  </a:cubicBezTo>
                  <a:cubicBezTo>
                    <a:pt x="267" y="1148"/>
                    <a:pt x="334" y="1148"/>
                    <a:pt x="367" y="1115"/>
                  </a:cubicBezTo>
                  <a:cubicBezTo>
                    <a:pt x="400" y="1082"/>
                    <a:pt x="467" y="1048"/>
                    <a:pt x="501" y="1015"/>
                  </a:cubicBezTo>
                  <a:cubicBezTo>
                    <a:pt x="534" y="948"/>
                    <a:pt x="567" y="882"/>
                    <a:pt x="601" y="815"/>
                  </a:cubicBezTo>
                  <a:cubicBezTo>
                    <a:pt x="634" y="748"/>
                    <a:pt x="667" y="681"/>
                    <a:pt x="701" y="581"/>
                  </a:cubicBezTo>
                  <a:cubicBezTo>
                    <a:pt x="701" y="515"/>
                    <a:pt x="701" y="448"/>
                    <a:pt x="701" y="381"/>
                  </a:cubicBezTo>
                  <a:cubicBezTo>
                    <a:pt x="701" y="314"/>
                    <a:pt x="701" y="248"/>
                    <a:pt x="701" y="181"/>
                  </a:cubicBezTo>
                  <a:cubicBezTo>
                    <a:pt x="667" y="114"/>
                    <a:pt x="634" y="81"/>
                    <a:pt x="601" y="48"/>
                  </a:cubicBezTo>
                  <a:cubicBezTo>
                    <a:pt x="567" y="14"/>
                    <a:pt x="534" y="14"/>
                    <a:pt x="501" y="14"/>
                  </a:cubicBezTo>
                  <a:cubicBezTo>
                    <a:pt x="481" y="5"/>
                    <a:pt x="464" y="0"/>
                    <a:pt x="45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3500175" y="2610650"/>
              <a:ext cx="18375" cy="28375"/>
            </a:xfrm>
            <a:custGeom>
              <a:rect b="b" l="l" r="r" t="t"/>
              <a:pathLst>
                <a:path extrusionOk="0" h="1135" w="735">
                  <a:moveTo>
                    <a:pt x="501" y="0"/>
                  </a:moveTo>
                  <a:cubicBezTo>
                    <a:pt x="467" y="0"/>
                    <a:pt x="401" y="0"/>
                    <a:pt x="367" y="34"/>
                  </a:cubicBezTo>
                  <a:cubicBezTo>
                    <a:pt x="301" y="67"/>
                    <a:pt x="267" y="100"/>
                    <a:pt x="234" y="134"/>
                  </a:cubicBezTo>
                  <a:cubicBezTo>
                    <a:pt x="200" y="200"/>
                    <a:pt x="134" y="267"/>
                    <a:pt x="134" y="334"/>
                  </a:cubicBezTo>
                  <a:cubicBezTo>
                    <a:pt x="67" y="401"/>
                    <a:pt x="67" y="467"/>
                    <a:pt x="34" y="534"/>
                  </a:cubicBezTo>
                  <a:cubicBezTo>
                    <a:pt x="34" y="634"/>
                    <a:pt x="0" y="701"/>
                    <a:pt x="0" y="767"/>
                  </a:cubicBezTo>
                  <a:cubicBezTo>
                    <a:pt x="0" y="834"/>
                    <a:pt x="34" y="901"/>
                    <a:pt x="34" y="968"/>
                  </a:cubicBezTo>
                  <a:cubicBezTo>
                    <a:pt x="67" y="1001"/>
                    <a:pt x="67" y="1068"/>
                    <a:pt x="134" y="1101"/>
                  </a:cubicBezTo>
                  <a:cubicBezTo>
                    <a:pt x="134" y="1134"/>
                    <a:pt x="200" y="1134"/>
                    <a:pt x="234" y="1134"/>
                  </a:cubicBezTo>
                  <a:cubicBezTo>
                    <a:pt x="267" y="1134"/>
                    <a:pt x="334" y="1134"/>
                    <a:pt x="367" y="1101"/>
                  </a:cubicBezTo>
                  <a:cubicBezTo>
                    <a:pt x="434" y="1068"/>
                    <a:pt x="467" y="1034"/>
                    <a:pt x="501" y="1001"/>
                  </a:cubicBezTo>
                  <a:cubicBezTo>
                    <a:pt x="534" y="934"/>
                    <a:pt x="601" y="868"/>
                    <a:pt x="634" y="801"/>
                  </a:cubicBezTo>
                  <a:cubicBezTo>
                    <a:pt x="634" y="734"/>
                    <a:pt x="667" y="667"/>
                    <a:pt x="701" y="601"/>
                  </a:cubicBezTo>
                  <a:cubicBezTo>
                    <a:pt x="701" y="501"/>
                    <a:pt x="701" y="434"/>
                    <a:pt x="734" y="367"/>
                  </a:cubicBezTo>
                  <a:cubicBezTo>
                    <a:pt x="734" y="300"/>
                    <a:pt x="701" y="234"/>
                    <a:pt x="701" y="167"/>
                  </a:cubicBezTo>
                  <a:cubicBezTo>
                    <a:pt x="667" y="134"/>
                    <a:pt x="634" y="67"/>
                    <a:pt x="634" y="34"/>
                  </a:cubicBezTo>
                  <a:cubicBezTo>
                    <a:pt x="601" y="0"/>
                    <a:pt x="534" y="0"/>
                    <a:pt x="5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3541025" y="2587300"/>
              <a:ext cx="17550" cy="29200"/>
            </a:xfrm>
            <a:custGeom>
              <a:rect b="b" l="l" r="r" t="t"/>
              <a:pathLst>
                <a:path extrusionOk="0" h="1168" w="702">
                  <a:moveTo>
                    <a:pt x="468" y="0"/>
                  </a:moveTo>
                  <a:cubicBezTo>
                    <a:pt x="434" y="0"/>
                    <a:pt x="368" y="0"/>
                    <a:pt x="334" y="34"/>
                  </a:cubicBezTo>
                  <a:cubicBezTo>
                    <a:pt x="301" y="67"/>
                    <a:pt x="234" y="100"/>
                    <a:pt x="201" y="167"/>
                  </a:cubicBezTo>
                  <a:cubicBezTo>
                    <a:pt x="168" y="200"/>
                    <a:pt x="134" y="267"/>
                    <a:pt x="101" y="334"/>
                  </a:cubicBezTo>
                  <a:cubicBezTo>
                    <a:pt x="68" y="401"/>
                    <a:pt x="34" y="467"/>
                    <a:pt x="34" y="567"/>
                  </a:cubicBezTo>
                  <a:cubicBezTo>
                    <a:pt x="1" y="634"/>
                    <a:pt x="1" y="701"/>
                    <a:pt x="1" y="767"/>
                  </a:cubicBezTo>
                  <a:cubicBezTo>
                    <a:pt x="1" y="834"/>
                    <a:pt x="1" y="901"/>
                    <a:pt x="34" y="968"/>
                  </a:cubicBezTo>
                  <a:cubicBezTo>
                    <a:pt x="34" y="1034"/>
                    <a:pt x="68" y="1068"/>
                    <a:pt x="101" y="1101"/>
                  </a:cubicBezTo>
                  <a:cubicBezTo>
                    <a:pt x="134" y="1134"/>
                    <a:pt x="168" y="1134"/>
                    <a:pt x="201" y="1168"/>
                  </a:cubicBezTo>
                  <a:cubicBezTo>
                    <a:pt x="268" y="1168"/>
                    <a:pt x="301" y="1134"/>
                    <a:pt x="334" y="1101"/>
                  </a:cubicBezTo>
                  <a:cubicBezTo>
                    <a:pt x="401" y="1068"/>
                    <a:pt x="434" y="1034"/>
                    <a:pt x="468" y="1001"/>
                  </a:cubicBezTo>
                  <a:cubicBezTo>
                    <a:pt x="535" y="934"/>
                    <a:pt x="568" y="868"/>
                    <a:pt x="601" y="801"/>
                  </a:cubicBezTo>
                  <a:cubicBezTo>
                    <a:pt x="635" y="734"/>
                    <a:pt x="635" y="667"/>
                    <a:pt x="668" y="601"/>
                  </a:cubicBezTo>
                  <a:cubicBezTo>
                    <a:pt x="668" y="534"/>
                    <a:pt x="701" y="434"/>
                    <a:pt x="701" y="367"/>
                  </a:cubicBezTo>
                  <a:cubicBezTo>
                    <a:pt x="701" y="300"/>
                    <a:pt x="701" y="234"/>
                    <a:pt x="668" y="167"/>
                  </a:cubicBezTo>
                  <a:cubicBezTo>
                    <a:pt x="668" y="134"/>
                    <a:pt x="635" y="67"/>
                    <a:pt x="601" y="34"/>
                  </a:cubicBezTo>
                  <a:cubicBezTo>
                    <a:pt x="568" y="0"/>
                    <a:pt x="535" y="0"/>
                    <a:pt x="4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3581050" y="2563950"/>
              <a:ext cx="17550" cy="29200"/>
            </a:xfrm>
            <a:custGeom>
              <a:rect b="b" l="l" r="r" t="t"/>
              <a:pathLst>
                <a:path extrusionOk="0" h="1168" w="702">
                  <a:moveTo>
                    <a:pt x="501" y="0"/>
                  </a:moveTo>
                  <a:cubicBezTo>
                    <a:pt x="435" y="0"/>
                    <a:pt x="401" y="0"/>
                    <a:pt x="335" y="34"/>
                  </a:cubicBezTo>
                  <a:cubicBezTo>
                    <a:pt x="301" y="67"/>
                    <a:pt x="234" y="100"/>
                    <a:pt x="201" y="167"/>
                  </a:cubicBezTo>
                  <a:cubicBezTo>
                    <a:pt x="168" y="200"/>
                    <a:pt x="134" y="267"/>
                    <a:pt x="101" y="334"/>
                  </a:cubicBezTo>
                  <a:cubicBezTo>
                    <a:pt x="68" y="401"/>
                    <a:pt x="34" y="501"/>
                    <a:pt x="34" y="567"/>
                  </a:cubicBezTo>
                  <a:cubicBezTo>
                    <a:pt x="1" y="634"/>
                    <a:pt x="1" y="701"/>
                    <a:pt x="1" y="801"/>
                  </a:cubicBezTo>
                  <a:cubicBezTo>
                    <a:pt x="1" y="834"/>
                    <a:pt x="1" y="901"/>
                    <a:pt x="34" y="968"/>
                  </a:cubicBezTo>
                  <a:cubicBezTo>
                    <a:pt x="34" y="1034"/>
                    <a:pt x="68" y="1068"/>
                    <a:pt x="101" y="1101"/>
                  </a:cubicBezTo>
                  <a:cubicBezTo>
                    <a:pt x="134" y="1134"/>
                    <a:pt x="168" y="1168"/>
                    <a:pt x="201" y="1168"/>
                  </a:cubicBezTo>
                  <a:cubicBezTo>
                    <a:pt x="268" y="1168"/>
                    <a:pt x="301" y="1134"/>
                    <a:pt x="335" y="1134"/>
                  </a:cubicBezTo>
                  <a:cubicBezTo>
                    <a:pt x="401" y="1101"/>
                    <a:pt x="435" y="1068"/>
                    <a:pt x="501" y="1001"/>
                  </a:cubicBezTo>
                  <a:cubicBezTo>
                    <a:pt x="535" y="934"/>
                    <a:pt x="568" y="901"/>
                    <a:pt x="601" y="834"/>
                  </a:cubicBezTo>
                  <a:cubicBezTo>
                    <a:pt x="635" y="767"/>
                    <a:pt x="668" y="667"/>
                    <a:pt x="668" y="601"/>
                  </a:cubicBezTo>
                  <a:cubicBezTo>
                    <a:pt x="701" y="534"/>
                    <a:pt x="701" y="467"/>
                    <a:pt x="701" y="367"/>
                  </a:cubicBezTo>
                  <a:cubicBezTo>
                    <a:pt x="701" y="300"/>
                    <a:pt x="701" y="234"/>
                    <a:pt x="668" y="200"/>
                  </a:cubicBezTo>
                  <a:cubicBezTo>
                    <a:pt x="668" y="134"/>
                    <a:pt x="635" y="100"/>
                    <a:pt x="601" y="67"/>
                  </a:cubicBezTo>
                  <a:cubicBezTo>
                    <a:pt x="568" y="34"/>
                    <a:pt x="535" y="0"/>
                    <a:pt x="5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3621100" y="2540600"/>
              <a:ext cx="17525" cy="29200"/>
            </a:xfrm>
            <a:custGeom>
              <a:rect b="b" l="l" r="r" t="t"/>
              <a:pathLst>
                <a:path extrusionOk="0" h="1168" w="701">
                  <a:moveTo>
                    <a:pt x="500" y="0"/>
                  </a:moveTo>
                  <a:cubicBezTo>
                    <a:pt x="434" y="0"/>
                    <a:pt x="400" y="0"/>
                    <a:pt x="367" y="34"/>
                  </a:cubicBezTo>
                  <a:cubicBezTo>
                    <a:pt x="300" y="67"/>
                    <a:pt x="267" y="100"/>
                    <a:pt x="234" y="167"/>
                  </a:cubicBezTo>
                  <a:cubicBezTo>
                    <a:pt x="167" y="234"/>
                    <a:pt x="134" y="267"/>
                    <a:pt x="100" y="334"/>
                  </a:cubicBezTo>
                  <a:cubicBezTo>
                    <a:pt x="67" y="401"/>
                    <a:pt x="33" y="501"/>
                    <a:pt x="33" y="567"/>
                  </a:cubicBezTo>
                  <a:cubicBezTo>
                    <a:pt x="0" y="634"/>
                    <a:pt x="0" y="701"/>
                    <a:pt x="0" y="801"/>
                  </a:cubicBezTo>
                  <a:cubicBezTo>
                    <a:pt x="0" y="868"/>
                    <a:pt x="0" y="934"/>
                    <a:pt x="33" y="968"/>
                  </a:cubicBezTo>
                  <a:cubicBezTo>
                    <a:pt x="33" y="1034"/>
                    <a:pt x="67" y="1068"/>
                    <a:pt x="100" y="1101"/>
                  </a:cubicBezTo>
                  <a:cubicBezTo>
                    <a:pt x="134" y="1134"/>
                    <a:pt x="167" y="1168"/>
                    <a:pt x="234" y="1168"/>
                  </a:cubicBezTo>
                  <a:cubicBezTo>
                    <a:pt x="267" y="1168"/>
                    <a:pt x="300" y="1168"/>
                    <a:pt x="367" y="1134"/>
                  </a:cubicBezTo>
                  <a:cubicBezTo>
                    <a:pt x="400" y="1101"/>
                    <a:pt x="467" y="1068"/>
                    <a:pt x="500" y="1001"/>
                  </a:cubicBezTo>
                  <a:cubicBezTo>
                    <a:pt x="534" y="934"/>
                    <a:pt x="567" y="901"/>
                    <a:pt x="601" y="834"/>
                  </a:cubicBezTo>
                  <a:cubicBezTo>
                    <a:pt x="634" y="767"/>
                    <a:pt x="667" y="667"/>
                    <a:pt x="667" y="601"/>
                  </a:cubicBezTo>
                  <a:cubicBezTo>
                    <a:pt x="701" y="534"/>
                    <a:pt x="701" y="467"/>
                    <a:pt x="701" y="367"/>
                  </a:cubicBezTo>
                  <a:cubicBezTo>
                    <a:pt x="701" y="300"/>
                    <a:pt x="701" y="234"/>
                    <a:pt x="667" y="200"/>
                  </a:cubicBezTo>
                  <a:cubicBezTo>
                    <a:pt x="667" y="134"/>
                    <a:pt x="634" y="100"/>
                    <a:pt x="601" y="67"/>
                  </a:cubicBezTo>
                  <a:cubicBezTo>
                    <a:pt x="567" y="34"/>
                    <a:pt x="534" y="0"/>
                    <a:pt x="5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3661125" y="2517250"/>
              <a:ext cx="17525" cy="29200"/>
            </a:xfrm>
            <a:custGeom>
              <a:rect b="b" l="l" r="r" t="t"/>
              <a:pathLst>
                <a:path extrusionOk="0" h="1168" w="701">
                  <a:moveTo>
                    <a:pt x="501" y="0"/>
                  </a:moveTo>
                  <a:cubicBezTo>
                    <a:pt x="467" y="0"/>
                    <a:pt x="401" y="34"/>
                    <a:pt x="367" y="34"/>
                  </a:cubicBezTo>
                  <a:cubicBezTo>
                    <a:pt x="300" y="67"/>
                    <a:pt x="267" y="134"/>
                    <a:pt x="234" y="167"/>
                  </a:cubicBezTo>
                  <a:cubicBezTo>
                    <a:pt x="167" y="234"/>
                    <a:pt x="134" y="300"/>
                    <a:pt x="100" y="367"/>
                  </a:cubicBezTo>
                  <a:cubicBezTo>
                    <a:pt x="67" y="434"/>
                    <a:pt x="67" y="501"/>
                    <a:pt x="34" y="567"/>
                  </a:cubicBezTo>
                  <a:cubicBezTo>
                    <a:pt x="34" y="634"/>
                    <a:pt x="0" y="701"/>
                    <a:pt x="0" y="801"/>
                  </a:cubicBezTo>
                  <a:cubicBezTo>
                    <a:pt x="0" y="868"/>
                    <a:pt x="34" y="934"/>
                    <a:pt x="34" y="1001"/>
                  </a:cubicBezTo>
                  <a:cubicBezTo>
                    <a:pt x="67" y="1034"/>
                    <a:pt x="67" y="1068"/>
                    <a:pt x="100" y="1134"/>
                  </a:cubicBezTo>
                  <a:cubicBezTo>
                    <a:pt x="134" y="1134"/>
                    <a:pt x="167" y="1168"/>
                    <a:pt x="234" y="1168"/>
                  </a:cubicBezTo>
                  <a:cubicBezTo>
                    <a:pt x="267" y="1168"/>
                    <a:pt x="334" y="1168"/>
                    <a:pt x="367" y="1134"/>
                  </a:cubicBezTo>
                  <a:cubicBezTo>
                    <a:pt x="401" y="1101"/>
                    <a:pt x="467" y="1068"/>
                    <a:pt x="501" y="1001"/>
                  </a:cubicBezTo>
                  <a:cubicBezTo>
                    <a:pt x="534" y="968"/>
                    <a:pt x="567" y="901"/>
                    <a:pt x="601" y="834"/>
                  </a:cubicBezTo>
                  <a:cubicBezTo>
                    <a:pt x="634" y="767"/>
                    <a:pt x="667" y="701"/>
                    <a:pt x="701" y="601"/>
                  </a:cubicBezTo>
                  <a:cubicBezTo>
                    <a:pt x="701" y="534"/>
                    <a:pt x="701" y="467"/>
                    <a:pt x="701" y="401"/>
                  </a:cubicBezTo>
                  <a:cubicBezTo>
                    <a:pt x="701" y="334"/>
                    <a:pt x="701" y="267"/>
                    <a:pt x="701" y="200"/>
                  </a:cubicBezTo>
                  <a:cubicBezTo>
                    <a:pt x="667" y="134"/>
                    <a:pt x="634" y="100"/>
                    <a:pt x="601" y="67"/>
                  </a:cubicBezTo>
                  <a:cubicBezTo>
                    <a:pt x="567" y="34"/>
                    <a:pt x="534" y="0"/>
                    <a:pt x="5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3701150" y="2493900"/>
              <a:ext cx="18375" cy="29200"/>
            </a:xfrm>
            <a:custGeom>
              <a:rect b="b" l="l" r="r" t="t"/>
              <a:pathLst>
                <a:path extrusionOk="0" h="1168" w="735">
                  <a:moveTo>
                    <a:pt x="501" y="0"/>
                  </a:moveTo>
                  <a:cubicBezTo>
                    <a:pt x="467" y="0"/>
                    <a:pt x="401" y="34"/>
                    <a:pt x="367" y="67"/>
                  </a:cubicBezTo>
                  <a:cubicBezTo>
                    <a:pt x="334" y="67"/>
                    <a:pt x="267" y="134"/>
                    <a:pt x="234" y="167"/>
                  </a:cubicBezTo>
                  <a:cubicBezTo>
                    <a:pt x="201" y="234"/>
                    <a:pt x="167" y="300"/>
                    <a:pt x="134" y="367"/>
                  </a:cubicBezTo>
                  <a:cubicBezTo>
                    <a:pt x="100" y="434"/>
                    <a:pt x="67" y="501"/>
                    <a:pt x="34" y="567"/>
                  </a:cubicBezTo>
                  <a:cubicBezTo>
                    <a:pt x="34" y="634"/>
                    <a:pt x="34" y="734"/>
                    <a:pt x="34" y="801"/>
                  </a:cubicBezTo>
                  <a:cubicBezTo>
                    <a:pt x="0" y="868"/>
                    <a:pt x="34" y="934"/>
                    <a:pt x="34" y="1001"/>
                  </a:cubicBezTo>
                  <a:cubicBezTo>
                    <a:pt x="67" y="1034"/>
                    <a:pt x="100" y="1101"/>
                    <a:pt x="134" y="1134"/>
                  </a:cubicBezTo>
                  <a:cubicBezTo>
                    <a:pt x="167" y="1168"/>
                    <a:pt x="201" y="1168"/>
                    <a:pt x="234" y="1168"/>
                  </a:cubicBezTo>
                  <a:cubicBezTo>
                    <a:pt x="267" y="1168"/>
                    <a:pt x="334" y="1168"/>
                    <a:pt x="367" y="1134"/>
                  </a:cubicBezTo>
                  <a:cubicBezTo>
                    <a:pt x="434" y="1101"/>
                    <a:pt x="467" y="1068"/>
                    <a:pt x="501" y="1034"/>
                  </a:cubicBezTo>
                  <a:cubicBezTo>
                    <a:pt x="567" y="968"/>
                    <a:pt x="601" y="901"/>
                    <a:pt x="634" y="834"/>
                  </a:cubicBezTo>
                  <a:cubicBezTo>
                    <a:pt x="668" y="767"/>
                    <a:pt x="668" y="701"/>
                    <a:pt x="701" y="634"/>
                  </a:cubicBezTo>
                  <a:cubicBezTo>
                    <a:pt x="701" y="534"/>
                    <a:pt x="734" y="467"/>
                    <a:pt x="734" y="401"/>
                  </a:cubicBezTo>
                  <a:cubicBezTo>
                    <a:pt x="734" y="334"/>
                    <a:pt x="701" y="267"/>
                    <a:pt x="701" y="200"/>
                  </a:cubicBezTo>
                  <a:cubicBezTo>
                    <a:pt x="668" y="134"/>
                    <a:pt x="668" y="100"/>
                    <a:pt x="634" y="67"/>
                  </a:cubicBezTo>
                  <a:cubicBezTo>
                    <a:pt x="601" y="34"/>
                    <a:pt x="567" y="0"/>
                    <a:pt x="5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3372575" y="2810000"/>
              <a:ext cx="466200" cy="541975"/>
            </a:xfrm>
            <a:custGeom>
              <a:rect b="b" l="l" r="r" t="t"/>
              <a:pathLst>
                <a:path extrusionOk="0" h="21679" w="18648">
                  <a:moveTo>
                    <a:pt x="18159" y="1"/>
                  </a:moveTo>
                  <a:cubicBezTo>
                    <a:pt x="18036" y="1"/>
                    <a:pt x="17896" y="43"/>
                    <a:pt x="17747" y="132"/>
                  </a:cubicBezTo>
                  <a:lnTo>
                    <a:pt x="901" y="9806"/>
                  </a:lnTo>
                  <a:cubicBezTo>
                    <a:pt x="368" y="10173"/>
                    <a:pt x="34" y="10740"/>
                    <a:pt x="1" y="11373"/>
                  </a:cubicBezTo>
                  <a:lnTo>
                    <a:pt x="1" y="21047"/>
                  </a:lnTo>
                  <a:cubicBezTo>
                    <a:pt x="1" y="21445"/>
                    <a:pt x="198" y="21679"/>
                    <a:pt x="489" y="21679"/>
                  </a:cubicBezTo>
                  <a:cubicBezTo>
                    <a:pt x="612" y="21679"/>
                    <a:pt x="752" y="21637"/>
                    <a:pt x="901" y="21547"/>
                  </a:cubicBezTo>
                  <a:lnTo>
                    <a:pt x="17747" y="11840"/>
                  </a:lnTo>
                  <a:cubicBezTo>
                    <a:pt x="18280" y="11507"/>
                    <a:pt x="18614" y="10906"/>
                    <a:pt x="18647" y="10273"/>
                  </a:cubicBezTo>
                  <a:lnTo>
                    <a:pt x="18647" y="632"/>
                  </a:lnTo>
                  <a:cubicBezTo>
                    <a:pt x="18647" y="234"/>
                    <a:pt x="18450" y="1"/>
                    <a:pt x="1815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3420125" y="3076800"/>
              <a:ext cx="20850" cy="62375"/>
            </a:xfrm>
            <a:custGeom>
              <a:rect b="b" l="l" r="r" t="t"/>
              <a:pathLst>
                <a:path extrusionOk="0" h="2495" w="834">
                  <a:moveTo>
                    <a:pt x="801" y="1"/>
                  </a:moveTo>
                  <a:lnTo>
                    <a:pt x="33" y="435"/>
                  </a:lnTo>
                  <a:cubicBezTo>
                    <a:pt x="33" y="435"/>
                    <a:pt x="0" y="468"/>
                    <a:pt x="0" y="468"/>
                  </a:cubicBezTo>
                  <a:cubicBezTo>
                    <a:pt x="0" y="501"/>
                    <a:pt x="0" y="535"/>
                    <a:pt x="0" y="535"/>
                  </a:cubicBezTo>
                  <a:lnTo>
                    <a:pt x="0" y="2436"/>
                  </a:lnTo>
                  <a:cubicBezTo>
                    <a:pt x="0" y="2436"/>
                    <a:pt x="0" y="2469"/>
                    <a:pt x="0" y="2469"/>
                  </a:cubicBezTo>
                  <a:cubicBezTo>
                    <a:pt x="0" y="2486"/>
                    <a:pt x="8" y="2494"/>
                    <a:pt x="17" y="2494"/>
                  </a:cubicBezTo>
                  <a:cubicBezTo>
                    <a:pt x="25" y="2494"/>
                    <a:pt x="33" y="2486"/>
                    <a:pt x="33" y="2469"/>
                  </a:cubicBezTo>
                  <a:lnTo>
                    <a:pt x="801" y="2036"/>
                  </a:lnTo>
                  <a:cubicBezTo>
                    <a:pt x="801" y="2036"/>
                    <a:pt x="834" y="2002"/>
                    <a:pt x="834" y="2002"/>
                  </a:cubicBezTo>
                  <a:cubicBezTo>
                    <a:pt x="834" y="1969"/>
                    <a:pt x="834" y="1936"/>
                    <a:pt x="834" y="1936"/>
                  </a:cubicBezTo>
                  <a:lnTo>
                    <a:pt x="834" y="1836"/>
                  </a:lnTo>
                  <a:cubicBezTo>
                    <a:pt x="834" y="1802"/>
                    <a:pt x="834" y="1802"/>
                    <a:pt x="834" y="1769"/>
                  </a:cubicBezTo>
                  <a:lnTo>
                    <a:pt x="801" y="1769"/>
                  </a:lnTo>
                  <a:lnTo>
                    <a:pt x="167" y="2169"/>
                  </a:lnTo>
                  <a:lnTo>
                    <a:pt x="167" y="1502"/>
                  </a:lnTo>
                  <a:lnTo>
                    <a:pt x="734" y="1168"/>
                  </a:lnTo>
                  <a:cubicBezTo>
                    <a:pt x="767" y="1168"/>
                    <a:pt x="767" y="1135"/>
                    <a:pt x="767" y="1135"/>
                  </a:cubicBezTo>
                  <a:cubicBezTo>
                    <a:pt x="801" y="1102"/>
                    <a:pt x="801" y="1102"/>
                    <a:pt x="767" y="1068"/>
                  </a:cubicBezTo>
                  <a:lnTo>
                    <a:pt x="767" y="968"/>
                  </a:lnTo>
                  <a:cubicBezTo>
                    <a:pt x="801" y="935"/>
                    <a:pt x="801" y="935"/>
                    <a:pt x="767" y="935"/>
                  </a:cubicBezTo>
                  <a:cubicBezTo>
                    <a:pt x="767" y="918"/>
                    <a:pt x="767" y="910"/>
                    <a:pt x="763" y="910"/>
                  </a:cubicBezTo>
                  <a:cubicBezTo>
                    <a:pt x="759" y="910"/>
                    <a:pt x="751" y="918"/>
                    <a:pt x="734" y="935"/>
                  </a:cubicBezTo>
                  <a:lnTo>
                    <a:pt x="167" y="1269"/>
                  </a:lnTo>
                  <a:lnTo>
                    <a:pt x="167" y="635"/>
                  </a:lnTo>
                  <a:lnTo>
                    <a:pt x="801" y="268"/>
                  </a:lnTo>
                  <a:cubicBezTo>
                    <a:pt x="801" y="268"/>
                    <a:pt x="801" y="268"/>
                    <a:pt x="834" y="234"/>
                  </a:cubicBezTo>
                  <a:cubicBezTo>
                    <a:pt x="834" y="201"/>
                    <a:pt x="834" y="201"/>
                    <a:pt x="834" y="168"/>
                  </a:cubicBezTo>
                  <a:lnTo>
                    <a:pt x="834" y="68"/>
                  </a:lnTo>
                  <a:cubicBezTo>
                    <a:pt x="834" y="34"/>
                    <a:pt x="834" y="34"/>
                    <a:pt x="8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3445975" y="3074300"/>
              <a:ext cx="22525" cy="50075"/>
            </a:xfrm>
            <a:custGeom>
              <a:rect b="b" l="l" r="r" t="t"/>
              <a:pathLst>
                <a:path extrusionOk="0" h="2003" w="901">
                  <a:moveTo>
                    <a:pt x="834" y="1"/>
                  </a:moveTo>
                  <a:lnTo>
                    <a:pt x="767" y="68"/>
                  </a:lnTo>
                  <a:cubicBezTo>
                    <a:pt x="734" y="68"/>
                    <a:pt x="734" y="68"/>
                    <a:pt x="701" y="101"/>
                  </a:cubicBezTo>
                  <a:lnTo>
                    <a:pt x="701" y="134"/>
                  </a:lnTo>
                  <a:lnTo>
                    <a:pt x="467" y="768"/>
                  </a:lnTo>
                  <a:lnTo>
                    <a:pt x="200" y="435"/>
                  </a:lnTo>
                  <a:lnTo>
                    <a:pt x="200" y="401"/>
                  </a:lnTo>
                  <a:lnTo>
                    <a:pt x="134" y="401"/>
                  </a:lnTo>
                  <a:lnTo>
                    <a:pt x="67" y="468"/>
                  </a:lnTo>
                  <a:cubicBezTo>
                    <a:pt x="33" y="468"/>
                    <a:pt x="33" y="501"/>
                    <a:pt x="33" y="501"/>
                  </a:cubicBezTo>
                  <a:cubicBezTo>
                    <a:pt x="33" y="535"/>
                    <a:pt x="33" y="535"/>
                    <a:pt x="33" y="568"/>
                  </a:cubicBezTo>
                  <a:cubicBezTo>
                    <a:pt x="33" y="568"/>
                    <a:pt x="33" y="568"/>
                    <a:pt x="33" y="601"/>
                  </a:cubicBezTo>
                  <a:lnTo>
                    <a:pt x="367" y="1035"/>
                  </a:lnTo>
                  <a:lnTo>
                    <a:pt x="0" y="1902"/>
                  </a:lnTo>
                  <a:cubicBezTo>
                    <a:pt x="0" y="1936"/>
                    <a:pt x="0" y="1936"/>
                    <a:pt x="0" y="1969"/>
                  </a:cubicBezTo>
                  <a:cubicBezTo>
                    <a:pt x="0" y="1969"/>
                    <a:pt x="0" y="1969"/>
                    <a:pt x="0" y="2002"/>
                  </a:cubicBezTo>
                  <a:lnTo>
                    <a:pt x="33" y="2002"/>
                  </a:lnTo>
                  <a:lnTo>
                    <a:pt x="134" y="1936"/>
                  </a:lnTo>
                  <a:cubicBezTo>
                    <a:pt x="134" y="1936"/>
                    <a:pt x="167" y="1902"/>
                    <a:pt x="167" y="1902"/>
                  </a:cubicBezTo>
                  <a:lnTo>
                    <a:pt x="167" y="1869"/>
                  </a:lnTo>
                  <a:lnTo>
                    <a:pt x="434" y="1168"/>
                  </a:lnTo>
                  <a:lnTo>
                    <a:pt x="701" y="1569"/>
                  </a:lnTo>
                  <a:lnTo>
                    <a:pt x="767" y="1569"/>
                  </a:lnTo>
                  <a:lnTo>
                    <a:pt x="867" y="1535"/>
                  </a:lnTo>
                  <a:cubicBezTo>
                    <a:pt x="867" y="1502"/>
                    <a:pt x="867" y="1502"/>
                    <a:pt x="867" y="1469"/>
                  </a:cubicBezTo>
                  <a:cubicBezTo>
                    <a:pt x="901" y="1469"/>
                    <a:pt x="901" y="1435"/>
                    <a:pt x="867" y="1435"/>
                  </a:cubicBezTo>
                  <a:cubicBezTo>
                    <a:pt x="867" y="1402"/>
                    <a:pt x="867" y="1402"/>
                    <a:pt x="867" y="1402"/>
                  </a:cubicBezTo>
                  <a:lnTo>
                    <a:pt x="534" y="935"/>
                  </a:lnTo>
                  <a:lnTo>
                    <a:pt x="867" y="101"/>
                  </a:lnTo>
                  <a:cubicBezTo>
                    <a:pt x="867" y="68"/>
                    <a:pt x="867" y="68"/>
                    <a:pt x="867" y="34"/>
                  </a:cubicBezTo>
                  <a:cubicBezTo>
                    <a:pt x="867" y="34"/>
                    <a:pt x="867" y="1"/>
                    <a:pt x="8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3474325" y="3061800"/>
              <a:ext cx="21700" cy="59850"/>
            </a:xfrm>
            <a:custGeom>
              <a:rect b="b" l="l" r="r" t="t"/>
              <a:pathLst>
                <a:path extrusionOk="0" h="2394" w="868">
                  <a:moveTo>
                    <a:pt x="526" y="284"/>
                  </a:moveTo>
                  <a:cubicBezTo>
                    <a:pt x="559" y="284"/>
                    <a:pt x="584" y="301"/>
                    <a:pt x="601" y="334"/>
                  </a:cubicBezTo>
                  <a:cubicBezTo>
                    <a:pt x="667" y="401"/>
                    <a:pt x="701" y="501"/>
                    <a:pt x="701" y="601"/>
                  </a:cubicBezTo>
                  <a:lnTo>
                    <a:pt x="701" y="768"/>
                  </a:lnTo>
                  <a:cubicBezTo>
                    <a:pt x="701" y="901"/>
                    <a:pt x="667" y="1035"/>
                    <a:pt x="601" y="1135"/>
                  </a:cubicBezTo>
                  <a:cubicBezTo>
                    <a:pt x="567" y="1235"/>
                    <a:pt x="501" y="1335"/>
                    <a:pt x="401" y="1368"/>
                  </a:cubicBezTo>
                  <a:cubicBezTo>
                    <a:pt x="384" y="1402"/>
                    <a:pt x="351" y="1418"/>
                    <a:pt x="317" y="1418"/>
                  </a:cubicBezTo>
                  <a:cubicBezTo>
                    <a:pt x="284" y="1418"/>
                    <a:pt x="250" y="1402"/>
                    <a:pt x="234" y="1368"/>
                  </a:cubicBezTo>
                  <a:cubicBezTo>
                    <a:pt x="167" y="1301"/>
                    <a:pt x="134" y="1201"/>
                    <a:pt x="134" y="1101"/>
                  </a:cubicBezTo>
                  <a:lnTo>
                    <a:pt x="134" y="901"/>
                  </a:lnTo>
                  <a:cubicBezTo>
                    <a:pt x="134" y="768"/>
                    <a:pt x="167" y="634"/>
                    <a:pt x="234" y="534"/>
                  </a:cubicBezTo>
                  <a:cubicBezTo>
                    <a:pt x="267" y="434"/>
                    <a:pt x="334" y="367"/>
                    <a:pt x="401" y="334"/>
                  </a:cubicBezTo>
                  <a:cubicBezTo>
                    <a:pt x="451" y="301"/>
                    <a:pt x="492" y="284"/>
                    <a:pt x="526" y="284"/>
                  </a:cubicBezTo>
                  <a:close/>
                  <a:moveTo>
                    <a:pt x="601" y="1"/>
                  </a:moveTo>
                  <a:cubicBezTo>
                    <a:pt x="534" y="1"/>
                    <a:pt x="501" y="1"/>
                    <a:pt x="434" y="34"/>
                  </a:cubicBezTo>
                  <a:cubicBezTo>
                    <a:pt x="367" y="101"/>
                    <a:pt x="300" y="134"/>
                    <a:pt x="267" y="201"/>
                  </a:cubicBezTo>
                  <a:cubicBezTo>
                    <a:pt x="200" y="267"/>
                    <a:pt x="167" y="334"/>
                    <a:pt x="134" y="401"/>
                  </a:cubicBezTo>
                  <a:lnTo>
                    <a:pt x="134" y="334"/>
                  </a:lnTo>
                  <a:cubicBezTo>
                    <a:pt x="134" y="301"/>
                    <a:pt x="134" y="301"/>
                    <a:pt x="134" y="267"/>
                  </a:cubicBezTo>
                  <a:lnTo>
                    <a:pt x="100" y="267"/>
                  </a:lnTo>
                  <a:lnTo>
                    <a:pt x="34" y="301"/>
                  </a:lnTo>
                  <a:cubicBezTo>
                    <a:pt x="34" y="334"/>
                    <a:pt x="0" y="334"/>
                    <a:pt x="0" y="367"/>
                  </a:cubicBezTo>
                  <a:cubicBezTo>
                    <a:pt x="0" y="367"/>
                    <a:pt x="0" y="401"/>
                    <a:pt x="0" y="434"/>
                  </a:cubicBezTo>
                  <a:lnTo>
                    <a:pt x="0" y="2336"/>
                  </a:lnTo>
                  <a:cubicBezTo>
                    <a:pt x="0" y="2369"/>
                    <a:pt x="0" y="2369"/>
                    <a:pt x="0" y="2369"/>
                  </a:cubicBezTo>
                  <a:cubicBezTo>
                    <a:pt x="0" y="2386"/>
                    <a:pt x="9" y="2394"/>
                    <a:pt x="17" y="2394"/>
                  </a:cubicBezTo>
                  <a:cubicBezTo>
                    <a:pt x="25" y="2394"/>
                    <a:pt x="34" y="2386"/>
                    <a:pt x="34" y="2369"/>
                  </a:cubicBezTo>
                  <a:lnTo>
                    <a:pt x="100" y="2336"/>
                  </a:lnTo>
                  <a:cubicBezTo>
                    <a:pt x="134" y="2336"/>
                    <a:pt x="134" y="2336"/>
                    <a:pt x="134" y="2302"/>
                  </a:cubicBezTo>
                  <a:cubicBezTo>
                    <a:pt x="134" y="2269"/>
                    <a:pt x="134" y="2269"/>
                    <a:pt x="134" y="2235"/>
                  </a:cubicBezTo>
                  <a:lnTo>
                    <a:pt x="134" y="1602"/>
                  </a:lnTo>
                  <a:cubicBezTo>
                    <a:pt x="167" y="1635"/>
                    <a:pt x="200" y="1668"/>
                    <a:pt x="267" y="1668"/>
                  </a:cubicBezTo>
                  <a:cubicBezTo>
                    <a:pt x="300" y="1668"/>
                    <a:pt x="401" y="1668"/>
                    <a:pt x="434" y="1635"/>
                  </a:cubicBezTo>
                  <a:cubicBezTo>
                    <a:pt x="501" y="1568"/>
                    <a:pt x="567" y="1535"/>
                    <a:pt x="601" y="1468"/>
                  </a:cubicBezTo>
                  <a:cubicBezTo>
                    <a:pt x="667" y="1402"/>
                    <a:pt x="701" y="1335"/>
                    <a:pt x="734" y="1268"/>
                  </a:cubicBezTo>
                  <a:cubicBezTo>
                    <a:pt x="767" y="1168"/>
                    <a:pt x="801" y="1101"/>
                    <a:pt x="834" y="1001"/>
                  </a:cubicBezTo>
                  <a:cubicBezTo>
                    <a:pt x="868" y="901"/>
                    <a:pt x="868" y="801"/>
                    <a:pt x="868" y="668"/>
                  </a:cubicBezTo>
                  <a:lnTo>
                    <a:pt x="868" y="601"/>
                  </a:lnTo>
                  <a:lnTo>
                    <a:pt x="868" y="501"/>
                  </a:lnTo>
                  <a:cubicBezTo>
                    <a:pt x="868" y="401"/>
                    <a:pt x="868" y="301"/>
                    <a:pt x="834" y="234"/>
                  </a:cubicBezTo>
                  <a:cubicBezTo>
                    <a:pt x="801" y="167"/>
                    <a:pt x="767" y="101"/>
                    <a:pt x="734" y="67"/>
                  </a:cubicBezTo>
                  <a:cubicBezTo>
                    <a:pt x="701" y="34"/>
                    <a:pt x="667" y="1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3501850" y="3037625"/>
              <a:ext cx="5025" cy="53400"/>
            </a:xfrm>
            <a:custGeom>
              <a:rect b="b" l="l" r="r" t="t"/>
              <a:pathLst>
                <a:path extrusionOk="0" h="2136" w="201">
                  <a:moveTo>
                    <a:pt x="167" y="0"/>
                  </a:moveTo>
                  <a:lnTo>
                    <a:pt x="67" y="67"/>
                  </a:lnTo>
                  <a:cubicBezTo>
                    <a:pt x="33" y="100"/>
                    <a:pt x="33" y="100"/>
                    <a:pt x="33" y="100"/>
                  </a:cubicBezTo>
                  <a:cubicBezTo>
                    <a:pt x="33" y="134"/>
                    <a:pt x="33" y="167"/>
                    <a:pt x="33" y="200"/>
                  </a:cubicBezTo>
                  <a:lnTo>
                    <a:pt x="33" y="367"/>
                  </a:lnTo>
                  <a:cubicBezTo>
                    <a:pt x="0" y="367"/>
                    <a:pt x="0" y="400"/>
                    <a:pt x="33" y="400"/>
                  </a:cubicBezTo>
                  <a:lnTo>
                    <a:pt x="67" y="400"/>
                  </a:lnTo>
                  <a:lnTo>
                    <a:pt x="167" y="334"/>
                  </a:lnTo>
                  <a:cubicBezTo>
                    <a:pt x="167" y="334"/>
                    <a:pt x="200" y="300"/>
                    <a:pt x="200" y="300"/>
                  </a:cubicBezTo>
                  <a:cubicBezTo>
                    <a:pt x="200" y="267"/>
                    <a:pt x="200" y="267"/>
                    <a:pt x="200" y="234"/>
                  </a:cubicBezTo>
                  <a:lnTo>
                    <a:pt x="200" y="67"/>
                  </a:lnTo>
                  <a:cubicBezTo>
                    <a:pt x="200" y="34"/>
                    <a:pt x="200" y="34"/>
                    <a:pt x="200" y="0"/>
                  </a:cubicBezTo>
                  <a:close/>
                  <a:moveTo>
                    <a:pt x="167" y="601"/>
                  </a:moveTo>
                  <a:lnTo>
                    <a:pt x="100" y="634"/>
                  </a:lnTo>
                  <a:cubicBezTo>
                    <a:pt x="67" y="634"/>
                    <a:pt x="67" y="634"/>
                    <a:pt x="67" y="667"/>
                  </a:cubicBezTo>
                  <a:cubicBezTo>
                    <a:pt x="67" y="701"/>
                    <a:pt x="67" y="701"/>
                    <a:pt x="67" y="734"/>
                  </a:cubicBezTo>
                  <a:lnTo>
                    <a:pt x="67" y="2102"/>
                  </a:lnTo>
                  <a:cubicBezTo>
                    <a:pt x="67" y="2102"/>
                    <a:pt x="67" y="2135"/>
                    <a:pt x="67" y="2135"/>
                  </a:cubicBezTo>
                  <a:lnTo>
                    <a:pt x="100" y="2135"/>
                  </a:lnTo>
                  <a:lnTo>
                    <a:pt x="167" y="2102"/>
                  </a:lnTo>
                  <a:cubicBezTo>
                    <a:pt x="200" y="2102"/>
                    <a:pt x="200" y="2068"/>
                    <a:pt x="200" y="2068"/>
                  </a:cubicBezTo>
                  <a:cubicBezTo>
                    <a:pt x="200" y="2035"/>
                    <a:pt x="200" y="2002"/>
                    <a:pt x="200" y="2002"/>
                  </a:cubicBezTo>
                  <a:lnTo>
                    <a:pt x="200" y="634"/>
                  </a:lnTo>
                  <a:cubicBezTo>
                    <a:pt x="200" y="601"/>
                    <a:pt x="200" y="601"/>
                    <a:pt x="200" y="60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3514350" y="3039500"/>
              <a:ext cx="13375" cy="44850"/>
            </a:xfrm>
            <a:custGeom>
              <a:rect b="b" l="l" r="r" t="t"/>
              <a:pathLst>
                <a:path extrusionOk="0" h="1794" w="535">
                  <a:moveTo>
                    <a:pt x="501" y="0"/>
                  </a:moveTo>
                  <a:cubicBezTo>
                    <a:pt x="492" y="0"/>
                    <a:pt x="484" y="9"/>
                    <a:pt x="467" y="25"/>
                  </a:cubicBezTo>
                  <a:lnTo>
                    <a:pt x="401" y="59"/>
                  </a:lnTo>
                  <a:cubicBezTo>
                    <a:pt x="334" y="92"/>
                    <a:pt x="267" y="159"/>
                    <a:pt x="234" y="192"/>
                  </a:cubicBezTo>
                  <a:cubicBezTo>
                    <a:pt x="201" y="259"/>
                    <a:pt x="167" y="292"/>
                    <a:pt x="167" y="359"/>
                  </a:cubicBezTo>
                  <a:lnTo>
                    <a:pt x="167" y="292"/>
                  </a:lnTo>
                  <a:cubicBezTo>
                    <a:pt x="167" y="259"/>
                    <a:pt x="167" y="259"/>
                    <a:pt x="167" y="225"/>
                  </a:cubicBezTo>
                  <a:lnTo>
                    <a:pt x="100" y="225"/>
                  </a:lnTo>
                  <a:lnTo>
                    <a:pt x="34" y="292"/>
                  </a:lnTo>
                  <a:cubicBezTo>
                    <a:pt x="34" y="292"/>
                    <a:pt x="0" y="292"/>
                    <a:pt x="0" y="325"/>
                  </a:cubicBezTo>
                  <a:cubicBezTo>
                    <a:pt x="0" y="359"/>
                    <a:pt x="0" y="359"/>
                    <a:pt x="0" y="392"/>
                  </a:cubicBezTo>
                  <a:lnTo>
                    <a:pt x="0" y="1760"/>
                  </a:lnTo>
                  <a:cubicBezTo>
                    <a:pt x="0" y="1760"/>
                    <a:pt x="0" y="1793"/>
                    <a:pt x="0" y="1793"/>
                  </a:cubicBezTo>
                  <a:lnTo>
                    <a:pt x="34" y="1793"/>
                  </a:lnTo>
                  <a:lnTo>
                    <a:pt x="100" y="1760"/>
                  </a:lnTo>
                  <a:cubicBezTo>
                    <a:pt x="167" y="1726"/>
                    <a:pt x="167" y="1726"/>
                    <a:pt x="167" y="1693"/>
                  </a:cubicBezTo>
                  <a:cubicBezTo>
                    <a:pt x="167" y="1693"/>
                    <a:pt x="167" y="1660"/>
                    <a:pt x="167" y="1660"/>
                  </a:cubicBezTo>
                  <a:lnTo>
                    <a:pt x="167" y="792"/>
                  </a:lnTo>
                  <a:cubicBezTo>
                    <a:pt x="134" y="592"/>
                    <a:pt x="201" y="426"/>
                    <a:pt x="367" y="325"/>
                  </a:cubicBezTo>
                  <a:lnTo>
                    <a:pt x="467" y="259"/>
                  </a:lnTo>
                  <a:cubicBezTo>
                    <a:pt x="534" y="259"/>
                    <a:pt x="534" y="259"/>
                    <a:pt x="534" y="225"/>
                  </a:cubicBezTo>
                  <a:cubicBezTo>
                    <a:pt x="534" y="192"/>
                    <a:pt x="534" y="192"/>
                    <a:pt x="534" y="159"/>
                  </a:cubicBezTo>
                  <a:lnTo>
                    <a:pt x="534" y="59"/>
                  </a:lnTo>
                  <a:cubicBezTo>
                    <a:pt x="534" y="59"/>
                    <a:pt x="534" y="25"/>
                    <a:pt x="534" y="25"/>
                  </a:cubicBezTo>
                  <a:cubicBezTo>
                    <a:pt x="517" y="9"/>
                    <a:pt x="509" y="0"/>
                    <a:pt x="5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3530200" y="3029275"/>
              <a:ext cx="20875" cy="43400"/>
            </a:xfrm>
            <a:custGeom>
              <a:rect b="b" l="l" r="r" t="t"/>
              <a:pathLst>
                <a:path extrusionOk="0" h="1736" w="835">
                  <a:moveTo>
                    <a:pt x="634" y="768"/>
                  </a:moveTo>
                  <a:lnTo>
                    <a:pt x="634" y="835"/>
                  </a:lnTo>
                  <a:cubicBezTo>
                    <a:pt x="634" y="901"/>
                    <a:pt x="634" y="968"/>
                    <a:pt x="634" y="1035"/>
                  </a:cubicBezTo>
                  <a:cubicBezTo>
                    <a:pt x="601" y="1068"/>
                    <a:pt x="601" y="1135"/>
                    <a:pt x="567" y="1201"/>
                  </a:cubicBezTo>
                  <a:cubicBezTo>
                    <a:pt x="534" y="1235"/>
                    <a:pt x="501" y="1302"/>
                    <a:pt x="467" y="1335"/>
                  </a:cubicBezTo>
                  <a:cubicBezTo>
                    <a:pt x="434" y="1368"/>
                    <a:pt x="367" y="1402"/>
                    <a:pt x="334" y="1435"/>
                  </a:cubicBezTo>
                  <a:cubicBezTo>
                    <a:pt x="300" y="1435"/>
                    <a:pt x="267" y="1468"/>
                    <a:pt x="234" y="1468"/>
                  </a:cubicBezTo>
                  <a:lnTo>
                    <a:pt x="200" y="1468"/>
                  </a:lnTo>
                  <a:cubicBezTo>
                    <a:pt x="167" y="1435"/>
                    <a:pt x="167" y="1435"/>
                    <a:pt x="167" y="1402"/>
                  </a:cubicBezTo>
                  <a:cubicBezTo>
                    <a:pt x="167" y="1402"/>
                    <a:pt x="167" y="1368"/>
                    <a:pt x="167" y="1368"/>
                  </a:cubicBezTo>
                  <a:cubicBezTo>
                    <a:pt x="167" y="1268"/>
                    <a:pt x="200" y="1201"/>
                    <a:pt x="234" y="1135"/>
                  </a:cubicBezTo>
                  <a:cubicBezTo>
                    <a:pt x="267" y="1068"/>
                    <a:pt x="334" y="1001"/>
                    <a:pt x="434" y="935"/>
                  </a:cubicBezTo>
                  <a:lnTo>
                    <a:pt x="634" y="768"/>
                  </a:lnTo>
                  <a:close/>
                  <a:moveTo>
                    <a:pt x="601" y="1"/>
                  </a:moveTo>
                  <a:cubicBezTo>
                    <a:pt x="534" y="1"/>
                    <a:pt x="467" y="1"/>
                    <a:pt x="434" y="34"/>
                  </a:cubicBezTo>
                  <a:cubicBezTo>
                    <a:pt x="367" y="67"/>
                    <a:pt x="334" y="101"/>
                    <a:pt x="300" y="167"/>
                  </a:cubicBezTo>
                  <a:cubicBezTo>
                    <a:pt x="234" y="201"/>
                    <a:pt x="200" y="267"/>
                    <a:pt x="167" y="301"/>
                  </a:cubicBezTo>
                  <a:cubicBezTo>
                    <a:pt x="134" y="368"/>
                    <a:pt x="100" y="401"/>
                    <a:pt x="100" y="468"/>
                  </a:cubicBezTo>
                  <a:cubicBezTo>
                    <a:pt x="67" y="534"/>
                    <a:pt x="67" y="568"/>
                    <a:pt x="67" y="634"/>
                  </a:cubicBezTo>
                  <a:cubicBezTo>
                    <a:pt x="67" y="634"/>
                    <a:pt x="67" y="668"/>
                    <a:pt x="67" y="668"/>
                  </a:cubicBezTo>
                  <a:lnTo>
                    <a:pt x="100" y="668"/>
                  </a:lnTo>
                  <a:lnTo>
                    <a:pt x="167" y="634"/>
                  </a:lnTo>
                  <a:lnTo>
                    <a:pt x="200" y="601"/>
                  </a:lnTo>
                  <a:cubicBezTo>
                    <a:pt x="200" y="601"/>
                    <a:pt x="200" y="568"/>
                    <a:pt x="200" y="568"/>
                  </a:cubicBezTo>
                  <a:cubicBezTo>
                    <a:pt x="234" y="501"/>
                    <a:pt x="267" y="468"/>
                    <a:pt x="300" y="401"/>
                  </a:cubicBezTo>
                  <a:cubicBezTo>
                    <a:pt x="334" y="368"/>
                    <a:pt x="367" y="334"/>
                    <a:pt x="400" y="301"/>
                  </a:cubicBezTo>
                  <a:cubicBezTo>
                    <a:pt x="434" y="284"/>
                    <a:pt x="467" y="276"/>
                    <a:pt x="496" y="276"/>
                  </a:cubicBezTo>
                  <a:cubicBezTo>
                    <a:pt x="526" y="276"/>
                    <a:pt x="551" y="284"/>
                    <a:pt x="567" y="301"/>
                  </a:cubicBezTo>
                  <a:cubicBezTo>
                    <a:pt x="601" y="334"/>
                    <a:pt x="634" y="368"/>
                    <a:pt x="634" y="468"/>
                  </a:cubicBezTo>
                  <a:lnTo>
                    <a:pt x="634" y="534"/>
                  </a:lnTo>
                  <a:lnTo>
                    <a:pt x="367" y="734"/>
                  </a:lnTo>
                  <a:cubicBezTo>
                    <a:pt x="334" y="801"/>
                    <a:pt x="267" y="835"/>
                    <a:pt x="234" y="901"/>
                  </a:cubicBezTo>
                  <a:cubicBezTo>
                    <a:pt x="167" y="935"/>
                    <a:pt x="134" y="1001"/>
                    <a:pt x="100" y="1068"/>
                  </a:cubicBezTo>
                  <a:cubicBezTo>
                    <a:pt x="67" y="1135"/>
                    <a:pt x="34" y="1201"/>
                    <a:pt x="34" y="1268"/>
                  </a:cubicBezTo>
                  <a:cubicBezTo>
                    <a:pt x="0" y="1335"/>
                    <a:pt x="0" y="1402"/>
                    <a:pt x="0" y="1468"/>
                  </a:cubicBezTo>
                  <a:cubicBezTo>
                    <a:pt x="0" y="1535"/>
                    <a:pt x="34" y="1568"/>
                    <a:pt x="34" y="1602"/>
                  </a:cubicBezTo>
                  <a:cubicBezTo>
                    <a:pt x="67" y="1635"/>
                    <a:pt x="67" y="1668"/>
                    <a:pt x="100" y="1702"/>
                  </a:cubicBezTo>
                  <a:cubicBezTo>
                    <a:pt x="134" y="1735"/>
                    <a:pt x="167" y="1735"/>
                    <a:pt x="200" y="1735"/>
                  </a:cubicBezTo>
                  <a:cubicBezTo>
                    <a:pt x="267" y="1735"/>
                    <a:pt x="300" y="1702"/>
                    <a:pt x="367" y="1668"/>
                  </a:cubicBezTo>
                  <a:cubicBezTo>
                    <a:pt x="367" y="1668"/>
                    <a:pt x="400" y="1635"/>
                    <a:pt x="434" y="1602"/>
                  </a:cubicBezTo>
                  <a:lnTo>
                    <a:pt x="534" y="1502"/>
                  </a:lnTo>
                  <a:cubicBezTo>
                    <a:pt x="567" y="1468"/>
                    <a:pt x="601" y="1435"/>
                    <a:pt x="634" y="1402"/>
                  </a:cubicBezTo>
                  <a:cubicBezTo>
                    <a:pt x="634" y="1335"/>
                    <a:pt x="667" y="1302"/>
                    <a:pt x="667" y="1268"/>
                  </a:cubicBezTo>
                  <a:lnTo>
                    <a:pt x="667" y="1368"/>
                  </a:lnTo>
                  <a:cubicBezTo>
                    <a:pt x="667" y="1402"/>
                    <a:pt x="667" y="1402"/>
                    <a:pt x="667" y="1435"/>
                  </a:cubicBezTo>
                  <a:lnTo>
                    <a:pt x="701" y="1435"/>
                  </a:lnTo>
                  <a:lnTo>
                    <a:pt x="767" y="1402"/>
                  </a:lnTo>
                  <a:cubicBezTo>
                    <a:pt x="801" y="1368"/>
                    <a:pt x="801" y="1368"/>
                    <a:pt x="834" y="1335"/>
                  </a:cubicBezTo>
                  <a:cubicBezTo>
                    <a:pt x="834" y="1335"/>
                    <a:pt x="834" y="1302"/>
                    <a:pt x="834" y="1268"/>
                  </a:cubicBezTo>
                  <a:lnTo>
                    <a:pt x="834" y="401"/>
                  </a:lnTo>
                  <a:cubicBezTo>
                    <a:pt x="834" y="301"/>
                    <a:pt x="801" y="234"/>
                    <a:pt x="801" y="167"/>
                  </a:cubicBezTo>
                  <a:cubicBezTo>
                    <a:pt x="767" y="101"/>
                    <a:pt x="734" y="67"/>
                    <a:pt x="701" y="34"/>
                  </a:cubicBezTo>
                  <a:cubicBezTo>
                    <a:pt x="667" y="1"/>
                    <a:pt x="634" y="1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3555200" y="3005100"/>
              <a:ext cx="15875" cy="50475"/>
            </a:xfrm>
            <a:custGeom>
              <a:rect b="b" l="l" r="r" t="t"/>
              <a:pathLst>
                <a:path extrusionOk="0" h="2019" w="635">
                  <a:moveTo>
                    <a:pt x="268" y="0"/>
                  </a:moveTo>
                  <a:lnTo>
                    <a:pt x="201" y="34"/>
                  </a:lnTo>
                  <a:cubicBezTo>
                    <a:pt x="201" y="67"/>
                    <a:pt x="168" y="67"/>
                    <a:pt x="168" y="100"/>
                  </a:cubicBezTo>
                  <a:cubicBezTo>
                    <a:pt x="168" y="100"/>
                    <a:pt x="168" y="134"/>
                    <a:pt x="168" y="167"/>
                  </a:cubicBezTo>
                  <a:lnTo>
                    <a:pt x="168" y="634"/>
                  </a:lnTo>
                  <a:lnTo>
                    <a:pt x="34" y="701"/>
                  </a:lnTo>
                  <a:cubicBezTo>
                    <a:pt x="1" y="701"/>
                    <a:pt x="1" y="734"/>
                    <a:pt x="1" y="734"/>
                  </a:cubicBezTo>
                  <a:cubicBezTo>
                    <a:pt x="1" y="767"/>
                    <a:pt x="1" y="801"/>
                    <a:pt x="1" y="801"/>
                  </a:cubicBezTo>
                  <a:lnTo>
                    <a:pt x="1" y="901"/>
                  </a:lnTo>
                  <a:cubicBezTo>
                    <a:pt x="1" y="901"/>
                    <a:pt x="1" y="934"/>
                    <a:pt x="1" y="934"/>
                  </a:cubicBezTo>
                  <a:cubicBezTo>
                    <a:pt x="1" y="951"/>
                    <a:pt x="9" y="959"/>
                    <a:pt x="18" y="959"/>
                  </a:cubicBezTo>
                  <a:cubicBezTo>
                    <a:pt x="26" y="959"/>
                    <a:pt x="34" y="951"/>
                    <a:pt x="34" y="934"/>
                  </a:cubicBezTo>
                  <a:lnTo>
                    <a:pt x="168" y="868"/>
                  </a:lnTo>
                  <a:lnTo>
                    <a:pt x="168" y="1635"/>
                  </a:lnTo>
                  <a:cubicBezTo>
                    <a:pt x="168" y="1735"/>
                    <a:pt x="168" y="1868"/>
                    <a:pt x="234" y="1968"/>
                  </a:cubicBezTo>
                  <a:cubicBezTo>
                    <a:pt x="268" y="2002"/>
                    <a:pt x="301" y="2018"/>
                    <a:pt x="339" y="2018"/>
                  </a:cubicBezTo>
                  <a:cubicBezTo>
                    <a:pt x="376" y="2018"/>
                    <a:pt x="418" y="2002"/>
                    <a:pt x="468" y="1968"/>
                  </a:cubicBezTo>
                  <a:lnTo>
                    <a:pt x="601" y="1902"/>
                  </a:lnTo>
                  <a:cubicBezTo>
                    <a:pt x="601" y="1868"/>
                    <a:pt x="635" y="1868"/>
                    <a:pt x="635" y="1835"/>
                  </a:cubicBezTo>
                  <a:cubicBezTo>
                    <a:pt x="635" y="1835"/>
                    <a:pt x="635" y="1802"/>
                    <a:pt x="635" y="1802"/>
                  </a:cubicBezTo>
                  <a:lnTo>
                    <a:pt x="635" y="1701"/>
                  </a:lnTo>
                  <a:cubicBezTo>
                    <a:pt x="635" y="1668"/>
                    <a:pt x="635" y="1668"/>
                    <a:pt x="635" y="1635"/>
                  </a:cubicBezTo>
                  <a:lnTo>
                    <a:pt x="601" y="1635"/>
                  </a:lnTo>
                  <a:lnTo>
                    <a:pt x="501" y="1701"/>
                  </a:lnTo>
                  <a:cubicBezTo>
                    <a:pt x="468" y="1735"/>
                    <a:pt x="435" y="1735"/>
                    <a:pt x="435" y="1735"/>
                  </a:cubicBezTo>
                  <a:cubicBezTo>
                    <a:pt x="401" y="1735"/>
                    <a:pt x="368" y="1735"/>
                    <a:pt x="368" y="1701"/>
                  </a:cubicBezTo>
                  <a:cubicBezTo>
                    <a:pt x="368" y="1668"/>
                    <a:pt x="334" y="1668"/>
                    <a:pt x="334" y="1635"/>
                  </a:cubicBezTo>
                  <a:cubicBezTo>
                    <a:pt x="334" y="1601"/>
                    <a:pt x="334" y="1568"/>
                    <a:pt x="334" y="1535"/>
                  </a:cubicBezTo>
                  <a:lnTo>
                    <a:pt x="301" y="767"/>
                  </a:lnTo>
                  <a:lnTo>
                    <a:pt x="568" y="634"/>
                  </a:lnTo>
                  <a:cubicBezTo>
                    <a:pt x="568" y="634"/>
                    <a:pt x="568" y="601"/>
                    <a:pt x="601" y="601"/>
                  </a:cubicBezTo>
                  <a:cubicBezTo>
                    <a:pt x="601" y="567"/>
                    <a:pt x="601" y="534"/>
                    <a:pt x="601" y="534"/>
                  </a:cubicBezTo>
                  <a:lnTo>
                    <a:pt x="601" y="434"/>
                  </a:lnTo>
                  <a:cubicBezTo>
                    <a:pt x="601" y="434"/>
                    <a:pt x="601" y="401"/>
                    <a:pt x="601" y="401"/>
                  </a:cubicBezTo>
                  <a:cubicBezTo>
                    <a:pt x="585" y="384"/>
                    <a:pt x="576" y="375"/>
                    <a:pt x="572" y="375"/>
                  </a:cubicBezTo>
                  <a:cubicBezTo>
                    <a:pt x="568" y="375"/>
                    <a:pt x="568" y="384"/>
                    <a:pt x="568" y="401"/>
                  </a:cubicBezTo>
                  <a:lnTo>
                    <a:pt x="301" y="534"/>
                  </a:lnTo>
                  <a:lnTo>
                    <a:pt x="301" y="67"/>
                  </a:lnTo>
                  <a:cubicBezTo>
                    <a:pt x="334" y="34"/>
                    <a:pt x="334" y="34"/>
                    <a:pt x="3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3576900" y="2995075"/>
              <a:ext cx="5025" cy="53400"/>
            </a:xfrm>
            <a:custGeom>
              <a:rect b="b" l="l" r="r" t="t"/>
              <a:pathLst>
                <a:path extrusionOk="0" h="2136" w="201">
                  <a:moveTo>
                    <a:pt x="134" y="1"/>
                  </a:moveTo>
                  <a:lnTo>
                    <a:pt x="34" y="68"/>
                  </a:lnTo>
                  <a:cubicBezTo>
                    <a:pt x="34" y="68"/>
                    <a:pt x="0" y="101"/>
                    <a:pt x="0" y="101"/>
                  </a:cubicBezTo>
                  <a:cubicBezTo>
                    <a:pt x="0" y="134"/>
                    <a:pt x="0" y="168"/>
                    <a:pt x="0" y="168"/>
                  </a:cubicBezTo>
                  <a:lnTo>
                    <a:pt x="0" y="335"/>
                  </a:lnTo>
                  <a:cubicBezTo>
                    <a:pt x="0" y="368"/>
                    <a:pt x="0" y="368"/>
                    <a:pt x="0" y="401"/>
                  </a:cubicBezTo>
                  <a:lnTo>
                    <a:pt x="34" y="401"/>
                  </a:lnTo>
                  <a:lnTo>
                    <a:pt x="134" y="335"/>
                  </a:lnTo>
                  <a:cubicBezTo>
                    <a:pt x="167" y="301"/>
                    <a:pt x="167" y="301"/>
                    <a:pt x="167" y="301"/>
                  </a:cubicBezTo>
                  <a:cubicBezTo>
                    <a:pt x="167" y="268"/>
                    <a:pt x="167" y="234"/>
                    <a:pt x="167" y="234"/>
                  </a:cubicBezTo>
                  <a:lnTo>
                    <a:pt x="167" y="68"/>
                  </a:lnTo>
                  <a:cubicBezTo>
                    <a:pt x="200" y="34"/>
                    <a:pt x="200" y="34"/>
                    <a:pt x="167" y="1"/>
                  </a:cubicBezTo>
                  <a:close/>
                  <a:moveTo>
                    <a:pt x="134" y="568"/>
                  </a:moveTo>
                  <a:lnTo>
                    <a:pt x="67" y="601"/>
                  </a:lnTo>
                  <a:cubicBezTo>
                    <a:pt x="67" y="635"/>
                    <a:pt x="34" y="635"/>
                    <a:pt x="34" y="668"/>
                  </a:cubicBezTo>
                  <a:cubicBezTo>
                    <a:pt x="34" y="668"/>
                    <a:pt x="34" y="701"/>
                    <a:pt x="34" y="735"/>
                  </a:cubicBezTo>
                  <a:lnTo>
                    <a:pt x="34" y="2069"/>
                  </a:lnTo>
                  <a:cubicBezTo>
                    <a:pt x="34" y="2102"/>
                    <a:pt x="34" y="2102"/>
                    <a:pt x="34" y="2136"/>
                  </a:cubicBezTo>
                  <a:lnTo>
                    <a:pt x="67" y="2136"/>
                  </a:lnTo>
                  <a:lnTo>
                    <a:pt x="134" y="2102"/>
                  </a:lnTo>
                  <a:cubicBezTo>
                    <a:pt x="167" y="2069"/>
                    <a:pt x="167" y="2069"/>
                    <a:pt x="167" y="2036"/>
                  </a:cubicBezTo>
                  <a:cubicBezTo>
                    <a:pt x="200" y="2036"/>
                    <a:pt x="200" y="2002"/>
                    <a:pt x="167" y="1969"/>
                  </a:cubicBezTo>
                  <a:lnTo>
                    <a:pt x="167" y="635"/>
                  </a:lnTo>
                  <a:cubicBezTo>
                    <a:pt x="200" y="601"/>
                    <a:pt x="200" y="601"/>
                    <a:pt x="167" y="56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3586900" y="2995925"/>
              <a:ext cx="22550" cy="42550"/>
            </a:xfrm>
            <a:custGeom>
              <a:rect b="b" l="l" r="r" t="t"/>
              <a:pathLst>
                <a:path extrusionOk="0" h="1702" w="902">
                  <a:moveTo>
                    <a:pt x="568" y="267"/>
                  </a:moveTo>
                  <a:cubicBezTo>
                    <a:pt x="601" y="301"/>
                    <a:pt x="634" y="301"/>
                    <a:pt x="668" y="334"/>
                  </a:cubicBezTo>
                  <a:cubicBezTo>
                    <a:pt x="668" y="367"/>
                    <a:pt x="701" y="401"/>
                    <a:pt x="701" y="434"/>
                  </a:cubicBezTo>
                  <a:cubicBezTo>
                    <a:pt x="734" y="467"/>
                    <a:pt x="734" y="534"/>
                    <a:pt x="734" y="567"/>
                  </a:cubicBezTo>
                  <a:lnTo>
                    <a:pt x="734" y="701"/>
                  </a:lnTo>
                  <a:lnTo>
                    <a:pt x="734" y="834"/>
                  </a:lnTo>
                  <a:cubicBezTo>
                    <a:pt x="734" y="868"/>
                    <a:pt x="734" y="934"/>
                    <a:pt x="701" y="1001"/>
                  </a:cubicBezTo>
                  <a:cubicBezTo>
                    <a:pt x="701" y="1068"/>
                    <a:pt x="668" y="1101"/>
                    <a:pt x="668" y="1168"/>
                  </a:cubicBezTo>
                  <a:cubicBezTo>
                    <a:pt x="634" y="1201"/>
                    <a:pt x="601" y="1268"/>
                    <a:pt x="568" y="1301"/>
                  </a:cubicBezTo>
                  <a:cubicBezTo>
                    <a:pt x="534" y="1335"/>
                    <a:pt x="501" y="1368"/>
                    <a:pt x="467" y="1401"/>
                  </a:cubicBezTo>
                  <a:cubicBezTo>
                    <a:pt x="401" y="1401"/>
                    <a:pt x="367" y="1435"/>
                    <a:pt x="334" y="1435"/>
                  </a:cubicBezTo>
                  <a:cubicBezTo>
                    <a:pt x="301" y="1435"/>
                    <a:pt x="267" y="1401"/>
                    <a:pt x="267" y="1401"/>
                  </a:cubicBezTo>
                  <a:cubicBezTo>
                    <a:pt x="234" y="1368"/>
                    <a:pt x="201" y="1335"/>
                    <a:pt x="201" y="1301"/>
                  </a:cubicBezTo>
                  <a:cubicBezTo>
                    <a:pt x="201" y="1235"/>
                    <a:pt x="167" y="1201"/>
                    <a:pt x="167" y="1134"/>
                  </a:cubicBezTo>
                  <a:cubicBezTo>
                    <a:pt x="167" y="1101"/>
                    <a:pt x="167" y="1068"/>
                    <a:pt x="167" y="1034"/>
                  </a:cubicBezTo>
                  <a:cubicBezTo>
                    <a:pt x="167" y="968"/>
                    <a:pt x="167" y="934"/>
                    <a:pt x="167" y="901"/>
                  </a:cubicBezTo>
                  <a:cubicBezTo>
                    <a:pt x="167" y="834"/>
                    <a:pt x="201" y="768"/>
                    <a:pt x="201" y="701"/>
                  </a:cubicBezTo>
                  <a:cubicBezTo>
                    <a:pt x="201" y="667"/>
                    <a:pt x="234" y="601"/>
                    <a:pt x="267" y="567"/>
                  </a:cubicBezTo>
                  <a:cubicBezTo>
                    <a:pt x="267" y="501"/>
                    <a:pt x="301" y="467"/>
                    <a:pt x="334" y="401"/>
                  </a:cubicBezTo>
                  <a:cubicBezTo>
                    <a:pt x="367" y="367"/>
                    <a:pt x="401" y="334"/>
                    <a:pt x="467" y="334"/>
                  </a:cubicBezTo>
                  <a:cubicBezTo>
                    <a:pt x="501" y="301"/>
                    <a:pt x="534" y="301"/>
                    <a:pt x="568" y="267"/>
                  </a:cubicBezTo>
                  <a:close/>
                  <a:moveTo>
                    <a:pt x="634" y="0"/>
                  </a:moveTo>
                  <a:cubicBezTo>
                    <a:pt x="568" y="0"/>
                    <a:pt x="501" y="34"/>
                    <a:pt x="467" y="67"/>
                  </a:cubicBezTo>
                  <a:cubicBezTo>
                    <a:pt x="367" y="100"/>
                    <a:pt x="334" y="167"/>
                    <a:pt x="267" y="234"/>
                  </a:cubicBezTo>
                  <a:cubicBezTo>
                    <a:pt x="201" y="301"/>
                    <a:pt x="167" y="367"/>
                    <a:pt x="134" y="434"/>
                  </a:cubicBezTo>
                  <a:cubicBezTo>
                    <a:pt x="101" y="501"/>
                    <a:pt x="67" y="601"/>
                    <a:pt x="34" y="701"/>
                  </a:cubicBezTo>
                  <a:cubicBezTo>
                    <a:pt x="34" y="801"/>
                    <a:pt x="0" y="868"/>
                    <a:pt x="0" y="968"/>
                  </a:cubicBezTo>
                  <a:lnTo>
                    <a:pt x="0" y="1268"/>
                  </a:lnTo>
                  <a:cubicBezTo>
                    <a:pt x="0" y="1335"/>
                    <a:pt x="34" y="1435"/>
                    <a:pt x="34" y="1501"/>
                  </a:cubicBezTo>
                  <a:cubicBezTo>
                    <a:pt x="67" y="1568"/>
                    <a:pt x="101" y="1601"/>
                    <a:pt x="134" y="1635"/>
                  </a:cubicBezTo>
                  <a:cubicBezTo>
                    <a:pt x="167" y="1668"/>
                    <a:pt x="234" y="1702"/>
                    <a:pt x="267" y="1702"/>
                  </a:cubicBezTo>
                  <a:cubicBezTo>
                    <a:pt x="334" y="1702"/>
                    <a:pt x="401" y="1668"/>
                    <a:pt x="467" y="1635"/>
                  </a:cubicBezTo>
                  <a:cubicBezTo>
                    <a:pt x="534" y="1601"/>
                    <a:pt x="568" y="1568"/>
                    <a:pt x="634" y="1501"/>
                  </a:cubicBezTo>
                  <a:cubicBezTo>
                    <a:pt x="701" y="1435"/>
                    <a:pt x="734" y="1368"/>
                    <a:pt x="768" y="1268"/>
                  </a:cubicBezTo>
                  <a:cubicBezTo>
                    <a:pt x="801" y="1201"/>
                    <a:pt x="834" y="1101"/>
                    <a:pt x="868" y="1034"/>
                  </a:cubicBezTo>
                  <a:cubicBezTo>
                    <a:pt x="868" y="934"/>
                    <a:pt x="901" y="834"/>
                    <a:pt x="901" y="734"/>
                  </a:cubicBezTo>
                  <a:lnTo>
                    <a:pt x="901" y="467"/>
                  </a:lnTo>
                  <a:cubicBezTo>
                    <a:pt x="901" y="367"/>
                    <a:pt x="868" y="301"/>
                    <a:pt x="868" y="234"/>
                  </a:cubicBezTo>
                  <a:cubicBezTo>
                    <a:pt x="834" y="167"/>
                    <a:pt x="801" y="100"/>
                    <a:pt x="768" y="67"/>
                  </a:cubicBezTo>
                  <a:cubicBezTo>
                    <a:pt x="734" y="34"/>
                    <a:pt x="701" y="0"/>
                    <a:pt x="6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3616925" y="2979250"/>
              <a:ext cx="21700" cy="45875"/>
            </a:xfrm>
            <a:custGeom>
              <a:rect b="b" l="l" r="r" t="t"/>
              <a:pathLst>
                <a:path extrusionOk="0" h="1835" w="868">
                  <a:moveTo>
                    <a:pt x="601" y="0"/>
                  </a:moveTo>
                  <a:cubicBezTo>
                    <a:pt x="567" y="34"/>
                    <a:pt x="501" y="34"/>
                    <a:pt x="467" y="67"/>
                  </a:cubicBezTo>
                  <a:cubicBezTo>
                    <a:pt x="367" y="100"/>
                    <a:pt x="301" y="167"/>
                    <a:pt x="267" y="234"/>
                  </a:cubicBezTo>
                  <a:cubicBezTo>
                    <a:pt x="234" y="300"/>
                    <a:pt x="200" y="367"/>
                    <a:pt x="167" y="434"/>
                  </a:cubicBezTo>
                  <a:lnTo>
                    <a:pt x="167" y="334"/>
                  </a:lnTo>
                  <a:cubicBezTo>
                    <a:pt x="167" y="334"/>
                    <a:pt x="167" y="300"/>
                    <a:pt x="167" y="300"/>
                  </a:cubicBezTo>
                  <a:cubicBezTo>
                    <a:pt x="150" y="284"/>
                    <a:pt x="142" y="275"/>
                    <a:pt x="138" y="275"/>
                  </a:cubicBezTo>
                  <a:cubicBezTo>
                    <a:pt x="134" y="275"/>
                    <a:pt x="134" y="284"/>
                    <a:pt x="134" y="300"/>
                  </a:cubicBezTo>
                  <a:lnTo>
                    <a:pt x="67" y="334"/>
                  </a:lnTo>
                  <a:cubicBezTo>
                    <a:pt x="34" y="334"/>
                    <a:pt x="34" y="367"/>
                    <a:pt x="34" y="367"/>
                  </a:cubicBezTo>
                  <a:cubicBezTo>
                    <a:pt x="0" y="400"/>
                    <a:pt x="0" y="400"/>
                    <a:pt x="34" y="434"/>
                  </a:cubicBezTo>
                  <a:lnTo>
                    <a:pt x="34" y="1768"/>
                  </a:lnTo>
                  <a:cubicBezTo>
                    <a:pt x="0" y="1801"/>
                    <a:pt x="0" y="1801"/>
                    <a:pt x="34" y="1835"/>
                  </a:cubicBezTo>
                  <a:lnTo>
                    <a:pt x="67" y="1835"/>
                  </a:lnTo>
                  <a:lnTo>
                    <a:pt x="134" y="1801"/>
                  </a:lnTo>
                  <a:cubicBezTo>
                    <a:pt x="134" y="1768"/>
                    <a:pt x="134" y="1768"/>
                    <a:pt x="167" y="1735"/>
                  </a:cubicBezTo>
                  <a:cubicBezTo>
                    <a:pt x="167" y="1735"/>
                    <a:pt x="167" y="1701"/>
                    <a:pt x="167" y="1701"/>
                  </a:cubicBezTo>
                  <a:lnTo>
                    <a:pt x="167" y="934"/>
                  </a:lnTo>
                  <a:cubicBezTo>
                    <a:pt x="167" y="801"/>
                    <a:pt x="167" y="667"/>
                    <a:pt x="234" y="567"/>
                  </a:cubicBezTo>
                  <a:cubicBezTo>
                    <a:pt x="267" y="467"/>
                    <a:pt x="334" y="367"/>
                    <a:pt x="434" y="334"/>
                  </a:cubicBezTo>
                  <a:cubicBezTo>
                    <a:pt x="472" y="314"/>
                    <a:pt x="511" y="295"/>
                    <a:pt x="550" y="295"/>
                  </a:cubicBezTo>
                  <a:cubicBezTo>
                    <a:pt x="578" y="295"/>
                    <a:pt x="606" y="306"/>
                    <a:pt x="634" y="334"/>
                  </a:cubicBezTo>
                  <a:cubicBezTo>
                    <a:pt x="667" y="400"/>
                    <a:pt x="701" y="534"/>
                    <a:pt x="701" y="634"/>
                  </a:cubicBezTo>
                  <a:lnTo>
                    <a:pt x="701" y="1401"/>
                  </a:lnTo>
                  <a:cubicBezTo>
                    <a:pt x="701" y="1401"/>
                    <a:pt x="701" y="1435"/>
                    <a:pt x="701" y="1435"/>
                  </a:cubicBezTo>
                  <a:lnTo>
                    <a:pt x="734" y="1435"/>
                  </a:lnTo>
                  <a:lnTo>
                    <a:pt x="801" y="1401"/>
                  </a:lnTo>
                  <a:cubicBezTo>
                    <a:pt x="801" y="1401"/>
                    <a:pt x="834" y="1368"/>
                    <a:pt x="834" y="1368"/>
                  </a:cubicBezTo>
                  <a:cubicBezTo>
                    <a:pt x="834" y="1334"/>
                    <a:pt x="834" y="1301"/>
                    <a:pt x="834" y="1301"/>
                  </a:cubicBezTo>
                  <a:lnTo>
                    <a:pt x="868" y="467"/>
                  </a:lnTo>
                  <a:cubicBezTo>
                    <a:pt x="868" y="400"/>
                    <a:pt x="868" y="300"/>
                    <a:pt x="834" y="234"/>
                  </a:cubicBezTo>
                  <a:cubicBezTo>
                    <a:pt x="834" y="167"/>
                    <a:pt x="801" y="100"/>
                    <a:pt x="734" y="67"/>
                  </a:cubicBezTo>
                  <a:cubicBezTo>
                    <a:pt x="701" y="34"/>
                    <a:pt x="667" y="0"/>
                    <a:pt x="6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3657775" y="2942550"/>
              <a:ext cx="25050" cy="59225"/>
            </a:xfrm>
            <a:custGeom>
              <a:rect b="b" l="l" r="r" t="t"/>
              <a:pathLst>
                <a:path extrusionOk="0" h="2369" w="1002">
                  <a:moveTo>
                    <a:pt x="635" y="267"/>
                  </a:moveTo>
                  <a:cubicBezTo>
                    <a:pt x="701" y="267"/>
                    <a:pt x="735" y="301"/>
                    <a:pt x="768" y="334"/>
                  </a:cubicBezTo>
                  <a:cubicBezTo>
                    <a:pt x="801" y="367"/>
                    <a:pt x="801" y="434"/>
                    <a:pt x="835" y="467"/>
                  </a:cubicBezTo>
                  <a:cubicBezTo>
                    <a:pt x="835" y="534"/>
                    <a:pt x="835" y="601"/>
                    <a:pt x="835" y="668"/>
                  </a:cubicBezTo>
                  <a:lnTo>
                    <a:pt x="835" y="768"/>
                  </a:lnTo>
                  <a:cubicBezTo>
                    <a:pt x="835" y="801"/>
                    <a:pt x="835" y="834"/>
                    <a:pt x="835" y="868"/>
                  </a:cubicBezTo>
                  <a:cubicBezTo>
                    <a:pt x="835" y="901"/>
                    <a:pt x="835" y="934"/>
                    <a:pt x="835" y="968"/>
                  </a:cubicBezTo>
                  <a:lnTo>
                    <a:pt x="835" y="1101"/>
                  </a:lnTo>
                  <a:cubicBezTo>
                    <a:pt x="835" y="1168"/>
                    <a:pt x="835" y="1235"/>
                    <a:pt x="835" y="1301"/>
                  </a:cubicBezTo>
                  <a:cubicBezTo>
                    <a:pt x="801" y="1368"/>
                    <a:pt x="801" y="1435"/>
                    <a:pt x="768" y="1535"/>
                  </a:cubicBezTo>
                  <a:cubicBezTo>
                    <a:pt x="735" y="1602"/>
                    <a:pt x="701" y="1635"/>
                    <a:pt x="668" y="1702"/>
                  </a:cubicBezTo>
                  <a:cubicBezTo>
                    <a:pt x="601" y="1768"/>
                    <a:pt x="535" y="1802"/>
                    <a:pt x="468" y="1835"/>
                  </a:cubicBezTo>
                  <a:lnTo>
                    <a:pt x="168" y="2035"/>
                  </a:lnTo>
                  <a:lnTo>
                    <a:pt x="168" y="501"/>
                  </a:lnTo>
                  <a:lnTo>
                    <a:pt x="468" y="334"/>
                  </a:lnTo>
                  <a:cubicBezTo>
                    <a:pt x="535" y="301"/>
                    <a:pt x="601" y="267"/>
                    <a:pt x="635" y="267"/>
                  </a:cubicBezTo>
                  <a:close/>
                  <a:moveTo>
                    <a:pt x="668" y="0"/>
                  </a:moveTo>
                  <a:cubicBezTo>
                    <a:pt x="601" y="0"/>
                    <a:pt x="501" y="34"/>
                    <a:pt x="434" y="67"/>
                  </a:cubicBezTo>
                  <a:lnTo>
                    <a:pt x="34" y="334"/>
                  </a:lnTo>
                  <a:cubicBezTo>
                    <a:pt x="1" y="334"/>
                    <a:pt x="1" y="334"/>
                    <a:pt x="1" y="367"/>
                  </a:cubicBezTo>
                  <a:cubicBezTo>
                    <a:pt x="1" y="401"/>
                    <a:pt x="1" y="401"/>
                    <a:pt x="1" y="434"/>
                  </a:cubicBezTo>
                  <a:lnTo>
                    <a:pt x="1" y="2335"/>
                  </a:lnTo>
                  <a:cubicBezTo>
                    <a:pt x="1" y="2335"/>
                    <a:pt x="1" y="2335"/>
                    <a:pt x="1" y="2369"/>
                  </a:cubicBezTo>
                  <a:lnTo>
                    <a:pt x="34" y="2369"/>
                  </a:lnTo>
                  <a:lnTo>
                    <a:pt x="468" y="2102"/>
                  </a:lnTo>
                  <a:cubicBezTo>
                    <a:pt x="568" y="2069"/>
                    <a:pt x="635" y="2002"/>
                    <a:pt x="701" y="1935"/>
                  </a:cubicBezTo>
                  <a:cubicBezTo>
                    <a:pt x="768" y="1835"/>
                    <a:pt x="801" y="1768"/>
                    <a:pt x="868" y="1668"/>
                  </a:cubicBezTo>
                  <a:cubicBezTo>
                    <a:pt x="968" y="1468"/>
                    <a:pt x="1002" y="1235"/>
                    <a:pt x="1002" y="1001"/>
                  </a:cubicBezTo>
                  <a:lnTo>
                    <a:pt x="1002" y="768"/>
                  </a:lnTo>
                  <a:lnTo>
                    <a:pt x="1002" y="534"/>
                  </a:lnTo>
                  <a:cubicBezTo>
                    <a:pt x="1002" y="434"/>
                    <a:pt x="968" y="334"/>
                    <a:pt x="935" y="234"/>
                  </a:cubicBezTo>
                  <a:cubicBezTo>
                    <a:pt x="935" y="167"/>
                    <a:pt x="901" y="101"/>
                    <a:pt x="835" y="67"/>
                  </a:cubicBezTo>
                  <a:cubicBezTo>
                    <a:pt x="801" y="34"/>
                    <a:pt x="735" y="0"/>
                    <a:pt x="6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3687800" y="2938025"/>
              <a:ext cx="20875" cy="43750"/>
            </a:xfrm>
            <a:custGeom>
              <a:rect b="b" l="l" r="r" t="t"/>
              <a:pathLst>
                <a:path extrusionOk="0" h="1750" w="835">
                  <a:moveTo>
                    <a:pt x="634" y="749"/>
                  </a:moveTo>
                  <a:lnTo>
                    <a:pt x="634" y="849"/>
                  </a:lnTo>
                  <a:cubicBezTo>
                    <a:pt x="634" y="882"/>
                    <a:pt x="634" y="949"/>
                    <a:pt x="634" y="1015"/>
                  </a:cubicBezTo>
                  <a:cubicBezTo>
                    <a:pt x="634" y="1082"/>
                    <a:pt x="601" y="1149"/>
                    <a:pt x="568" y="1182"/>
                  </a:cubicBezTo>
                  <a:cubicBezTo>
                    <a:pt x="534" y="1249"/>
                    <a:pt x="501" y="1282"/>
                    <a:pt x="468" y="1349"/>
                  </a:cubicBezTo>
                  <a:cubicBezTo>
                    <a:pt x="434" y="1382"/>
                    <a:pt x="401" y="1416"/>
                    <a:pt x="334" y="1449"/>
                  </a:cubicBezTo>
                  <a:lnTo>
                    <a:pt x="201" y="1449"/>
                  </a:lnTo>
                  <a:cubicBezTo>
                    <a:pt x="167" y="1449"/>
                    <a:pt x="167" y="1449"/>
                    <a:pt x="167" y="1416"/>
                  </a:cubicBezTo>
                  <a:cubicBezTo>
                    <a:pt x="134" y="1382"/>
                    <a:pt x="134" y="1382"/>
                    <a:pt x="167" y="1349"/>
                  </a:cubicBezTo>
                  <a:cubicBezTo>
                    <a:pt x="167" y="1282"/>
                    <a:pt x="167" y="1216"/>
                    <a:pt x="234" y="1149"/>
                  </a:cubicBezTo>
                  <a:cubicBezTo>
                    <a:pt x="268" y="1082"/>
                    <a:pt x="334" y="1015"/>
                    <a:pt x="401" y="949"/>
                  </a:cubicBezTo>
                  <a:lnTo>
                    <a:pt x="634" y="749"/>
                  </a:lnTo>
                  <a:close/>
                  <a:moveTo>
                    <a:pt x="630" y="1"/>
                  </a:moveTo>
                  <a:cubicBezTo>
                    <a:pt x="621" y="1"/>
                    <a:pt x="611" y="5"/>
                    <a:pt x="601" y="15"/>
                  </a:cubicBezTo>
                  <a:cubicBezTo>
                    <a:pt x="534" y="15"/>
                    <a:pt x="501" y="15"/>
                    <a:pt x="434" y="48"/>
                  </a:cubicBezTo>
                  <a:cubicBezTo>
                    <a:pt x="401" y="81"/>
                    <a:pt x="334" y="115"/>
                    <a:pt x="301" y="181"/>
                  </a:cubicBezTo>
                  <a:cubicBezTo>
                    <a:pt x="268" y="215"/>
                    <a:pt x="234" y="282"/>
                    <a:pt x="201" y="315"/>
                  </a:cubicBezTo>
                  <a:cubicBezTo>
                    <a:pt x="167" y="382"/>
                    <a:pt x="134" y="415"/>
                    <a:pt x="101" y="482"/>
                  </a:cubicBezTo>
                  <a:cubicBezTo>
                    <a:pt x="101" y="548"/>
                    <a:pt x="67" y="582"/>
                    <a:pt x="67" y="648"/>
                  </a:cubicBezTo>
                  <a:cubicBezTo>
                    <a:pt x="67" y="648"/>
                    <a:pt x="67" y="682"/>
                    <a:pt x="67" y="682"/>
                  </a:cubicBezTo>
                  <a:lnTo>
                    <a:pt x="101" y="682"/>
                  </a:lnTo>
                  <a:lnTo>
                    <a:pt x="167" y="648"/>
                  </a:lnTo>
                  <a:cubicBezTo>
                    <a:pt x="201" y="648"/>
                    <a:pt x="201" y="648"/>
                    <a:pt x="201" y="615"/>
                  </a:cubicBezTo>
                  <a:cubicBezTo>
                    <a:pt x="234" y="615"/>
                    <a:pt x="234" y="582"/>
                    <a:pt x="234" y="582"/>
                  </a:cubicBezTo>
                  <a:cubicBezTo>
                    <a:pt x="268" y="515"/>
                    <a:pt x="268" y="482"/>
                    <a:pt x="301" y="415"/>
                  </a:cubicBezTo>
                  <a:cubicBezTo>
                    <a:pt x="334" y="382"/>
                    <a:pt x="368" y="348"/>
                    <a:pt x="434" y="315"/>
                  </a:cubicBezTo>
                  <a:cubicBezTo>
                    <a:pt x="451" y="298"/>
                    <a:pt x="476" y="290"/>
                    <a:pt x="505" y="290"/>
                  </a:cubicBezTo>
                  <a:cubicBezTo>
                    <a:pt x="534" y="290"/>
                    <a:pt x="568" y="298"/>
                    <a:pt x="601" y="315"/>
                  </a:cubicBezTo>
                  <a:cubicBezTo>
                    <a:pt x="634" y="315"/>
                    <a:pt x="668" y="382"/>
                    <a:pt x="668" y="482"/>
                  </a:cubicBezTo>
                  <a:lnTo>
                    <a:pt x="668" y="515"/>
                  </a:lnTo>
                  <a:lnTo>
                    <a:pt x="401" y="749"/>
                  </a:lnTo>
                  <a:cubicBezTo>
                    <a:pt x="334" y="782"/>
                    <a:pt x="301" y="849"/>
                    <a:pt x="234" y="882"/>
                  </a:cubicBezTo>
                  <a:cubicBezTo>
                    <a:pt x="201" y="949"/>
                    <a:pt x="134" y="1015"/>
                    <a:pt x="101" y="1049"/>
                  </a:cubicBezTo>
                  <a:cubicBezTo>
                    <a:pt x="67" y="1115"/>
                    <a:pt x="67" y="1182"/>
                    <a:pt x="34" y="1249"/>
                  </a:cubicBezTo>
                  <a:cubicBezTo>
                    <a:pt x="1" y="1349"/>
                    <a:pt x="1" y="1416"/>
                    <a:pt x="1" y="1482"/>
                  </a:cubicBezTo>
                  <a:cubicBezTo>
                    <a:pt x="1" y="1549"/>
                    <a:pt x="34" y="1582"/>
                    <a:pt x="34" y="1616"/>
                  </a:cubicBezTo>
                  <a:cubicBezTo>
                    <a:pt x="67" y="1649"/>
                    <a:pt x="67" y="1683"/>
                    <a:pt x="101" y="1716"/>
                  </a:cubicBezTo>
                  <a:cubicBezTo>
                    <a:pt x="134" y="1716"/>
                    <a:pt x="167" y="1749"/>
                    <a:pt x="201" y="1749"/>
                  </a:cubicBezTo>
                  <a:cubicBezTo>
                    <a:pt x="268" y="1716"/>
                    <a:pt x="301" y="1716"/>
                    <a:pt x="368" y="1683"/>
                  </a:cubicBezTo>
                  <a:cubicBezTo>
                    <a:pt x="368" y="1683"/>
                    <a:pt x="401" y="1649"/>
                    <a:pt x="434" y="1616"/>
                  </a:cubicBezTo>
                  <a:lnTo>
                    <a:pt x="534" y="1516"/>
                  </a:lnTo>
                  <a:cubicBezTo>
                    <a:pt x="568" y="1482"/>
                    <a:pt x="601" y="1449"/>
                    <a:pt x="634" y="1416"/>
                  </a:cubicBezTo>
                  <a:cubicBezTo>
                    <a:pt x="634" y="1349"/>
                    <a:pt x="668" y="1316"/>
                    <a:pt x="668" y="1282"/>
                  </a:cubicBezTo>
                  <a:lnTo>
                    <a:pt x="668" y="1382"/>
                  </a:lnTo>
                  <a:cubicBezTo>
                    <a:pt x="668" y="1416"/>
                    <a:pt x="668" y="1416"/>
                    <a:pt x="668" y="1449"/>
                  </a:cubicBezTo>
                  <a:lnTo>
                    <a:pt x="701" y="1449"/>
                  </a:lnTo>
                  <a:lnTo>
                    <a:pt x="768" y="1416"/>
                  </a:lnTo>
                  <a:cubicBezTo>
                    <a:pt x="801" y="1382"/>
                    <a:pt x="835" y="1382"/>
                    <a:pt x="835" y="1349"/>
                  </a:cubicBezTo>
                  <a:cubicBezTo>
                    <a:pt x="835" y="1349"/>
                    <a:pt x="835" y="1316"/>
                    <a:pt x="835" y="1282"/>
                  </a:cubicBezTo>
                  <a:lnTo>
                    <a:pt x="835" y="415"/>
                  </a:lnTo>
                  <a:cubicBezTo>
                    <a:pt x="835" y="315"/>
                    <a:pt x="801" y="248"/>
                    <a:pt x="801" y="181"/>
                  </a:cubicBezTo>
                  <a:cubicBezTo>
                    <a:pt x="768" y="115"/>
                    <a:pt x="735" y="81"/>
                    <a:pt x="701" y="48"/>
                  </a:cubicBezTo>
                  <a:cubicBezTo>
                    <a:pt x="678" y="24"/>
                    <a:pt x="654" y="1"/>
                    <a:pt x="6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3713650" y="2920025"/>
              <a:ext cx="22550" cy="60900"/>
            </a:xfrm>
            <a:custGeom>
              <a:rect b="b" l="l" r="r" t="t"/>
              <a:pathLst>
                <a:path extrusionOk="0" h="2436" w="902">
                  <a:moveTo>
                    <a:pt x="868" y="1"/>
                  </a:moveTo>
                  <a:lnTo>
                    <a:pt x="801" y="34"/>
                  </a:lnTo>
                  <a:cubicBezTo>
                    <a:pt x="768" y="34"/>
                    <a:pt x="768" y="68"/>
                    <a:pt x="768" y="101"/>
                  </a:cubicBezTo>
                  <a:cubicBezTo>
                    <a:pt x="768" y="101"/>
                    <a:pt x="768" y="134"/>
                    <a:pt x="768" y="134"/>
                  </a:cubicBezTo>
                  <a:lnTo>
                    <a:pt x="468" y="1302"/>
                  </a:lnTo>
                  <a:lnTo>
                    <a:pt x="168" y="468"/>
                  </a:lnTo>
                  <a:cubicBezTo>
                    <a:pt x="168" y="468"/>
                    <a:pt x="168" y="434"/>
                    <a:pt x="168" y="434"/>
                  </a:cubicBezTo>
                  <a:lnTo>
                    <a:pt x="134" y="434"/>
                  </a:lnTo>
                  <a:lnTo>
                    <a:pt x="34" y="468"/>
                  </a:lnTo>
                  <a:cubicBezTo>
                    <a:pt x="34" y="501"/>
                    <a:pt x="1" y="501"/>
                    <a:pt x="1" y="535"/>
                  </a:cubicBezTo>
                  <a:cubicBezTo>
                    <a:pt x="1" y="535"/>
                    <a:pt x="1" y="568"/>
                    <a:pt x="1" y="568"/>
                  </a:cubicBezTo>
                  <a:lnTo>
                    <a:pt x="368" y="1635"/>
                  </a:lnTo>
                  <a:lnTo>
                    <a:pt x="201" y="2369"/>
                  </a:lnTo>
                  <a:cubicBezTo>
                    <a:pt x="201" y="2403"/>
                    <a:pt x="201" y="2403"/>
                    <a:pt x="201" y="2436"/>
                  </a:cubicBezTo>
                  <a:lnTo>
                    <a:pt x="234" y="2436"/>
                  </a:lnTo>
                  <a:lnTo>
                    <a:pt x="301" y="2369"/>
                  </a:lnTo>
                  <a:cubicBezTo>
                    <a:pt x="334" y="2369"/>
                    <a:pt x="334" y="2369"/>
                    <a:pt x="334" y="2336"/>
                  </a:cubicBezTo>
                  <a:cubicBezTo>
                    <a:pt x="334" y="2302"/>
                    <a:pt x="334" y="2302"/>
                    <a:pt x="334" y="2269"/>
                  </a:cubicBezTo>
                  <a:lnTo>
                    <a:pt x="901" y="68"/>
                  </a:lnTo>
                  <a:cubicBezTo>
                    <a:pt x="901" y="68"/>
                    <a:pt x="901" y="34"/>
                    <a:pt x="901" y="34"/>
                  </a:cubicBezTo>
                  <a:cubicBezTo>
                    <a:pt x="901" y="34"/>
                    <a:pt x="901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3418450" y="3201075"/>
              <a:ext cx="25050" cy="56725"/>
            </a:xfrm>
            <a:custGeom>
              <a:rect b="b" l="l" r="r" t="t"/>
              <a:pathLst>
                <a:path extrusionOk="0" h="2269" w="1002">
                  <a:moveTo>
                    <a:pt x="626" y="384"/>
                  </a:moveTo>
                  <a:cubicBezTo>
                    <a:pt x="659" y="384"/>
                    <a:pt x="684" y="400"/>
                    <a:pt x="701" y="434"/>
                  </a:cubicBezTo>
                  <a:cubicBezTo>
                    <a:pt x="734" y="534"/>
                    <a:pt x="768" y="634"/>
                    <a:pt x="768" y="734"/>
                  </a:cubicBezTo>
                  <a:lnTo>
                    <a:pt x="768" y="968"/>
                  </a:lnTo>
                  <a:lnTo>
                    <a:pt x="768" y="1201"/>
                  </a:lnTo>
                  <a:cubicBezTo>
                    <a:pt x="768" y="1334"/>
                    <a:pt x="734" y="1468"/>
                    <a:pt x="701" y="1568"/>
                  </a:cubicBezTo>
                  <a:cubicBezTo>
                    <a:pt x="667" y="1668"/>
                    <a:pt x="601" y="1768"/>
                    <a:pt x="501" y="1801"/>
                  </a:cubicBezTo>
                  <a:cubicBezTo>
                    <a:pt x="451" y="1835"/>
                    <a:pt x="417" y="1852"/>
                    <a:pt x="388" y="1852"/>
                  </a:cubicBezTo>
                  <a:cubicBezTo>
                    <a:pt x="359" y="1852"/>
                    <a:pt x="334" y="1835"/>
                    <a:pt x="301" y="1801"/>
                  </a:cubicBezTo>
                  <a:cubicBezTo>
                    <a:pt x="267" y="1701"/>
                    <a:pt x="234" y="1601"/>
                    <a:pt x="234" y="1501"/>
                  </a:cubicBezTo>
                  <a:lnTo>
                    <a:pt x="234" y="1268"/>
                  </a:lnTo>
                  <a:lnTo>
                    <a:pt x="234" y="1034"/>
                  </a:lnTo>
                  <a:cubicBezTo>
                    <a:pt x="234" y="901"/>
                    <a:pt x="267" y="767"/>
                    <a:pt x="301" y="667"/>
                  </a:cubicBezTo>
                  <a:cubicBezTo>
                    <a:pt x="334" y="567"/>
                    <a:pt x="401" y="467"/>
                    <a:pt x="501" y="434"/>
                  </a:cubicBezTo>
                  <a:cubicBezTo>
                    <a:pt x="551" y="400"/>
                    <a:pt x="592" y="384"/>
                    <a:pt x="626" y="384"/>
                  </a:cubicBezTo>
                  <a:close/>
                  <a:moveTo>
                    <a:pt x="734" y="0"/>
                  </a:moveTo>
                  <a:cubicBezTo>
                    <a:pt x="667" y="0"/>
                    <a:pt x="567" y="34"/>
                    <a:pt x="501" y="67"/>
                  </a:cubicBezTo>
                  <a:cubicBezTo>
                    <a:pt x="401" y="134"/>
                    <a:pt x="334" y="200"/>
                    <a:pt x="267" y="267"/>
                  </a:cubicBezTo>
                  <a:cubicBezTo>
                    <a:pt x="200" y="334"/>
                    <a:pt x="167" y="434"/>
                    <a:pt x="100" y="534"/>
                  </a:cubicBezTo>
                  <a:cubicBezTo>
                    <a:pt x="67" y="634"/>
                    <a:pt x="34" y="734"/>
                    <a:pt x="34" y="834"/>
                  </a:cubicBezTo>
                  <a:cubicBezTo>
                    <a:pt x="0" y="934"/>
                    <a:pt x="0" y="1068"/>
                    <a:pt x="0" y="1168"/>
                  </a:cubicBezTo>
                  <a:lnTo>
                    <a:pt x="0" y="1435"/>
                  </a:lnTo>
                  <a:lnTo>
                    <a:pt x="0" y="1668"/>
                  </a:lnTo>
                  <a:cubicBezTo>
                    <a:pt x="0" y="1768"/>
                    <a:pt x="0" y="1868"/>
                    <a:pt x="34" y="1968"/>
                  </a:cubicBezTo>
                  <a:cubicBezTo>
                    <a:pt x="34" y="2035"/>
                    <a:pt x="67" y="2102"/>
                    <a:pt x="100" y="2168"/>
                  </a:cubicBezTo>
                  <a:cubicBezTo>
                    <a:pt x="167" y="2235"/>
                    <a:pt x="200" y="2235"/>
                    <a:pt x="267" y="2268"/>
                  </a:cubicBezTo>
                  <a:cubicBezTo>
                    <a:pt x="334" y="2235"/>
                    <a:pt x="434" y="2235"/>
                    <a:pt x="501" y="2168"/>
                  </a:cubicBezTo>
                  <a:cubicBezTo>
                    <a:pt x="601" y="2135"/>
                    <a:pt x="667" y="2068"/>
                    <a:pt x="734" y="1968"/>
                  </a:cubicBezTo>
                  <a:cubicBezTo>
                    <a:pt x="801" y="1902"/>
                    <a:pt x="868" y="1801"/>
                    <a:pt x="901" y="1735"/>
                  </a:cubicBezTo>
                  <a:cubicBezTo>
                    <a:pt x="934" y="1635"/>
                    <a:pt x="968" y="1535"/>
                    <a:pt x="968" y="1435"/>
                  </a:cubicBezTo>
                  <a:cubicBezTo>
                    <a:pt x="1001" y="1301"/>
                    <a:pt x="1001" y="1201"/>
                    <a:pt x="1001" y="1101"/>
                  </a:cubicBezTo>
                  <a:lnTo>
                    <a:pt x="1001" y="567"/>
                  </a:lnTo>
                  <a:cubicBezTo>
                    <a:pt x="1001" y="467"/>
                    <a:pt x="1001" y="367"/>
                    <a:pt x="968" y="267"/>
                  </a:cubicBezTo>
                  <a:cubicBezTo>
                    <a:pt x="968" y="200"/>
                    <a:pt x="934" y="134"/>
                    <a:pt x="901" y="67"/>
                  </a:cubicBezTo>
                  <a:cubicBezTo>
                    <a:pt x="868" y="34"/>
                    <a:pt x="801" y="0"/>
                    <a:pt x="7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3448475" y="3181875"/>
              <a:ext cx="27525" cy="53400"/>
            </a:xfrm>
            <a:custGeom>
              <a:rect b="b" l="l" r="r" t="t"/>
              <a:pathLst>
                <a:path extrusionOk="0" h="2136" w="1101">
                  <a:moveTo>
                    <a:pt x="634" y="735"/>
                  </a:moveTo>
                  <a:lnTo>
                    <a:pt x="634" y="1369"/>
                  </a:lnTo>
                  <a:lnTo>
                    <a:pt x="300" y="1535"/>
                  </a:lnTo>
                  <a:lnTo>
                    <a:pt x="634" y="735"/>
                  </a:lnTo>
                  <a:close/>
                  <a:moveTo>
                    <a:pt x="834" y="1"/>
                  </a:moveTo>
                  <a:lnTo>
                    <a:pt x="701" y="68"/>
                  </a:lnTo>
                  <a:cubicBezTo>
                    <a:pt x="667" y="101"/>
                    <a:pt x="634" y="168"/>
                    <a:pt x="634" y="201"/>
                  </a:cubicBezTo>
                  <a:lnTo>
                    <a:pt x="34" y="1635"/>
                  </a:lnTo>
                  <a:cubicBezTo>
                    <a:pt x="34" y="1669"/>
                    <a:pt x="34" y="1702"/>
                    <a:pt x="0" y="1736"/>
                  </a:cubicBezTo>
                  <a:cubicBezTo>
                    <a:pt x="0" y="1769"/>
                    <a:pt x="0" y="1769"/>
                    <a:pt x="0" y="1802"/>
                  </a:cubicBezTo>
                  <a:lnTo>
                    <a:pt x="0" y="2002"/>
                  </a:lnTo>
                  <a:cubicBezTo>
                    <a:pt x="0" y="2036"/>
                    <a:pt x="0" y="2036"/>
                    <a:pt x="0" y="2069"/>
                  </a:cubicBezTo>
                  <a:lnTo>
                    <a:pt x="67" y="2069"/>
                  </a:lnTo>
                  <a:lnTo>
                    <a:pt x="634" y="1736"/>
                  </a:lnTo>
                  <a:lnTo>
                    <a:pt x="634" y="2069"/>
                  </a:lnTo>
                  <a:cubicBezTo>
                    <a:pt x="634" y="2102"/>
                    <a:pt x="634" y="2102"/>
                    <a:pt x="634" y="2136"/>
                  </a:cubicBezTo>
                  <a:lnTo>
                    <a:pt x="667" y="2136"/>
                  </a:lnTo>
                  <a:lnTo>
                    <a:pt x="834" y="2036"/>
                  </a:lnTo>
                  <a:cubicBezTo>
                    <a:pt x="867" y="2002"/>
                    <a:pt x="867" y="2002"/>
                    <a:pt x="867" y="1969"/>
                  </a:cubicBezTo>
                  <a:cubicBezTo>
                    <a:pt x="901" y="1969"/>
                    <a:pt x="901" y="1936"/>
                    <a:pt x="867" y="1936"/>
                  </a:cubicBezTo>
                  <a:lnTo>
                    <a:pt x="867" y="1569"/>
                  </a:lnTo>
                  <a:lnTo>
                    <a:pt x="1034" y="1469"/>
                  </a:lnTo>
                  <a:cubicBezTo>
                    <a:pt x="1068" y="1469"/>
                    <a:pt x="1068" y="1469"/>
                    <a:pt x="1068" y="1435"/>
                  </a:cubicBezTo>
                  <a:cubicBezTo>
                    <a:pt x="1068" y="1435"/>
                    <a:pt x="1068" y="1402"/>
                    <a:pt x="1068" y="1369"/>
                  </a:cubicBezTo>
                  <a:lnTo>
                    <a:pt x="1068" y="1168"/>
                  </a:lnTo>
                  <a:cubicBezTo>
                    <a:pt x="1101" y="1168"/>
                    <a:pt x="1101" y="1135"/>
                    <a:pt x="1068" y="1135"/>
                  </a:cubicBezTo>
                  <a:cubicBezTo>
                    <a:pt x="1068" y="1118"/>
                    <a:pt x="1068" y="1110"/>
                    <a:pt x="1063" y="1110"/>
                  </a:cubicBezTo>
                  <a:cubicBezTo>
                    <a:pt x="1059" y="1110"/>
                    <a:pt x="1051" y="1118"/>
                    <a:pt x="1034" y="1135"/>
                  </a:cubicBezTo>
                  <a:lnTo>
                    <a:pt x="867" y="1202"/>
                  </a:lnTo>
                  <a:lnTo>
                    <a:pt x="867" y="34"/>
                  </a:lnTo>
                  <a:cubicBezTo>
                    <a:pt x="901" y="34"/>
                    <a:pt x="901" y="1"/>
                    <a:pt x="8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3477650" y="3157700"/>
              <a:ext cx="22550" cy="75075"/>
            </a:xfrm>
            <a:custGeom>
              <a:rect b="b" l="l" r="r" t="t"/>
              <a:pathLst>
                <a:path extrusionOk="0" h="3003" w="902">
                  <a:moveTo>
                    <a:pt x="868" y="1"/>
                  </a:moveTo>
                  <a:lnTo>
                    <a:pt x="735" y="67"/>
                  </a:lnTo>
                  <a:cubicBezTo>
                    <a:pt x="701" y="101"/>
                    <a:pt x="701" y="101"/>
                    <a:pt x="668" y="134"/>
                  </a:cubicBezTo>
                  <a:cubicBezTo>
                    <a:pt x="668" y="167"/>
                    <a:pt x="668" y="201"/>
                    <a:pt x="668" y="201"/>
                  </a:cubicBezTo>
                  <a:lnTo>
                    <a:pt x="34" y="2936"/>
                  </a:lnTo>
                  <a:cubicBezTo>
                    <a:pt x="1" y="2936"/>
                    <a:pt x="1" y="2969"/>
                    <a:pt x="34" y="2969"/>
                  </a:cubicBezTo>
                  <a:cubicBezTo>
                    <a:pt x="1" y="2969"/>
                    <a:pt x="1" y="3003"/>
                    <a:pt x="34" y="3003"/>
                  </a:cubicBezTo>
                  <a:lnTo>
                    <a:pt x="167" y="2936"/>
                  </a:lnTo>
                  <a:cubicBezTo>
                    <a:pt x="201" y="2903"/>
                    <a:pt x="234" y="2903"/>
                    <a:pt x="234" y="2869"/>
                  </a:cubicBezTo>
                  <a:cubicBezTo>
                    <a:pt x="234" y="2836"/>
                    <a:pt x="268" y="2836"/>
                    <a:pt x="268" y="2803"/>
                  </a:cubicBezTo>
                  <a:lnTo>
                    <a:pt x="901" y="67"/>
                  </a:lnTo>
                  <a:cubicBezTo>
                    <a:pt x="901" y="67"/>
                    <a:pt x="901" y="34"/>
                    <a:pt x="901" y="34"/>
                  </a:cubicBezTo>
                  <a:cubicBezTo>
                    <a:pt x="901" y="34"/>
                    <a:pt x="901" y="1"/>
                    <a:pt x="9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3503500" y="3151875"/>
              <a:ext cx="24225" cy="60675"/>
            </a:xfrm>
            <a:custGeom>
              <a:rect b="b" l="l" r="r" t="t"/>
              <a:pathLst>
                <a:path extrusionOk="0" h="2427" w="969">
                  <a:moveTo>
                    <a:pt x="701" y="0"/>
                  </a:moveTo>
                  <a:cubicBezTo>
                    <a:pt x="635" y="0"/>
                    <a:pt x="568" y="33"/>
                    <a:pt x="501" y="67"/>
                  </a:cubicBezTo>
                  <a:cubicBezTo>
                    <a:pt x="434" y="100"/>
                    <a:pt x="368" y="167"/>
                    <a:pt x="301" y="234"/>
                  </a:cubicBezTo>
                  <a:cubicBezTo>
                    <a:pt x="234" y="300"/>
                    <a:pt x="201" y="367"/>
                    <a:pt x="168" y="467"/>
                  </a:cubicBezTo>
                  <a:cubicBezTo>
                    <a:pt x="101" y="534"/>
                    <a:pt x="67" y="634"/>
                    <a:pt x="67" y="701"/>
                  </a:cubicBezTo>
                  <a:cubicBezTo>
                    <a:pt x="34" y="801"/>
                    <a:pt x="1" y="901"/>
                    <a:pt x="1" y="1001"/>
                  </a:cubicBezTo>
                  <a:cubicBezTo>
                    <a:pt x="1" y="1001"/>
                    <a:pt x="1" y="1034"/>
                    <a:pt x="1" y="1034"/>
                  </a:cubicBezTo>
                  <a:lnTo>
                    <a:pt x="34" y="1034"/>
                  </a:lnTo>
                  <a:lnTo>
                    <a:pt x="201" y="934"/>
                  </a:lnTo>
                  <a:cubicBezTo>
                    <a:pt x="201" y="934"/>
                    <a:pt x="234" y="934"/>
                    <a:pt x="234" y="901"/>
                  </a:cubicBezTo>
                  <a:cubicBezTo>
                    <a:pt x="234" y="901"/>
                    <a:pt x="268" y="867"/>
                    <a:pt x="268" y="834"/>
                  </a:cubicBezTo>
                  <a:cubicBezTo>
                    <a:pt x="268" y="767"/>
                    <a:pt x="301" y="667"/>
                    <a:pt x="334" y="601"/>
                  </a:cubicBezTo>
                  <a:cubicBezTo>
                    <a:pt x="368" y="534"/>
                    <a:pt x="401" y="467"/>
                    <a:pt x="468" y="434"/>
                  </a:cubicBezTo>
                  <a:cubicBezTo>
                    <a:pt x="518" y="417"/>
                    <a:pt x="551" y="409"/>
                    <a:pt x="576" y="409"/>
                  </a:cubicBezTo>
                  <a:cubicBezTo>
                    <a:pt x="601" y="409"/>
                    <a:pt x="618" y="417"/>
                    <a:pt x="635" y="434"/>
                  </a:cubicBezTo>
                  <a:cubicBezTo>
                    <a:pt x="668" y="500"/>
                    <a:pt x="701" y="534"/>
                    <a:pt x="668" y="601"/>
                  </a:cubicBezTo>
                  <a:cubicBezTo>
                    <a:pt x="701" y="667"/>
                    <a:pt x="701" y="701"/>
                    <a:pt x="668" y="767"/>
                  </a:cubicBezTo>
                  <a:cubicBezTo>
                    <a:pt x="668" y="834"/>
                    <a:pt x="635" y="867"/>
                    <a:pt x="601" y="934"/>
                  </a:cubicBezTo>
                  <a:lnTo>
                    <a:pt x="67" y="2002"/>
                  </a:lnTo>
                  <a:cubicBezTo>
                    <a:pt x="34" y="2035"/>
                    <a:pt x="34" y="2068"/>
                    <a:pt x="34" y="2102"/>
                  </a:cubicBezTo>
                  <a:cubicBezTo>
                    <a:pt x="1" y="2135"/>
                    <a:pt x="1" y="2168"/>
                    <a:pt x="1" y="2202"/>
                  </a:cubicBezTo>
                  <a:lnTo>
                    <a:pt x="1" y="2368"/>
                  </a:lnTo>
                  <a:cubicBezTo>
                    <a:pt x="1" y="2368"/>
                    <a:pt x="1" y="2402"/>
                    <a:pt x="1" y="2402"/>
                  </a:cubicBezTo>
                  <a:cubicBezTo>
                    <a:pt x="1" y="2418"/>
                    <a:pt x="9" y="2427"/>
                    <a:pt x="17" y="2427"/>
                  </a:cubicBezTo>
                  <a:cubicBezTo>
                    <a:pt x="26" y="2427"/>
                    <a:pt x="34" y="2418"/>
                    <a:pt x="34" y="2402"/>
                  </a:cubicBezTo>
                  <a:lnTo>
                    <a:pt x="935" y="1901"/>
                  </a:lnTo>
                  <a:cubicBezTo>
                    <a:pt x="968" y="1868"/>
                    <a:pt x="968" y="1868"/>
                    <a:pt x="968" y="1835"/>
                  </a:cubicBezTo>
                  <a:cubicBezTo>
                    <a:pt x="968" y="1835"/>
                    <a:pt x="968" y="1801"/>
                    <a:pt x="968" y="1768"/>
                  </a:cubicBezTo>
                  <a:lnTo>
                    <a:pt x="968" y="1568"/>
                  </a:lnTo>
                  <a:cubicBezTo>
                    <a:pt x="968" y="1568"/>
                    <a:pt x="968" y="1535"/>
                    <a:pt x="968" y="1535"/>
                  </a:cubicBezTo>
                  <a:lnTo>
                    <a:pt x="935" y="1535"/>
                  </a:lnTo>
                  <a:lnTo>
                    <a:pt x="401" y="1835"/>
                  </a:lnTo>
                  <a:lnTo>
                    <a:pt x="768" y="1134"/>
                  </a:lnTo>
                  <a:cubicBezTo>
                    <a:pt x="801" y="1068"/>
                    <a:pt x="835" y="967"/>
                    <a:pt x="868" y="901"/>
                  </a:cubicBezTo>
                  <a:cubicBezTo>
                    <a:pt x="901" y="867"/>
                    <a:pt x="901" y="801"/>
                    <a:pt x="935" y="734"/>
                  </a:cubicBezTo>
                  <a:cubicBezTo>
                    <a:pt x="935" y="701"/>
                    <a:pt x="935" y="634"/>
                    <a:pt x="968" y="601"/>
                  </a:cubicBezTo>
                  <a:lnTo>
                    <a:pt x="968" y="467"/>
                  </a:lnTo>
                  <a:cubicBezTo>
                    <a:pt x="968" y="400"/>
                    <a:pt x="935" y="300"/>
                    <a:pt x="935" y="234"/>
                  </a:cubicBezTo>
                  <a:cubicBezTo>
                    <a:pt x="901" y="200"/>
                    <a:pt x="868" y="134"/>
                    <a:pt x="835" y="67"/>
                  </a:cubicBezTo>
                  <a:cubicBezTo>
                    <a:pt x="801" y="33"/>
                    <a:pt x="768" y="0"/>
                    <a:pt x="7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3532700" y="3132675"/>
              <a:ext cx="26700" cy="53400"/>
            </a:xfrm>
            <a:custGeom>
              <a:rect b="b" l="l" r="r" t="t"/>
              <a:pathLst>
                <a:path extrusionOk="0" h="2136" w="1068">
                  <a:moveTo>
                    <a:pt x="601" y="768"/>
                  </a:moveTo>
                  <a:lnTo>
                    <a:pt x="601" y="1369"/>
                  </a:lnTo>
                  <a:lnTo>
                    <a:pt x="300" y="1569"/>
                  </a:lnTo>
                  <a:lnTo>
                    <a:pt x="601" y="768"/>
                  </a:lnTo>
                  <a:close/>
                  <a:moveTo>
                    <a:pt x="834" y="1"/>
                  </a:moveTo>
                  <a:lnTo>
                    <a:pt x="701" y="101"/>
                  </a:lnTo>
                  <a:cubicBezTo>
                    <a:pt x="667" y="134"/>
                    <a:pt x="634" y="168"/>
                    <a:pt x="601" y="201"/>
                  </a:cubicBezTo>
                  <a:lnTo>
                    <a:pt x="34" y="1669"/>
                  </a:lnTo>
                  <a:cubicBezTo>
                    <a:pt x="0" y="1702"/>
                    <a:pt x="0" y="1735"/>
                    <a:pt x="0" y="1735"/>
                  </a:cubicBezTo>
                  <a:cubicBezTo>
                    <a:pt x="0" y="1769"/>
                    <a:pt x="0" y="1802"/>
                    <a:pt x="0" y="1836"/>
                  </a:cubicBezTo>
                  <a:lnTo>
                    <a:pt x="0" y="2036"/>
                  </a:lnTo>
                  <a:cubicBezTo>
                    <a:pt x="0" y="2036"/>
                    <a:pt x="0" y="2069"/>
                    <a:pt x="0" y="2069"/>
                  </a:cubicBezTo>
                  <a:cubicBezTo>
                    <a:pt x="0" y="2086"/>
                    <a:pt x="9" y="2094"/>
                    <a:pt x="17" y="2094"/>
                  </a:cubicBezTo>
                  <a:cubicBezTo>
                    <a:pt x="25" y="2094"/>
                    <a:pt x="34" y="2086"/>
                    <a:pt x="34" y="2069"/>
                  </a:cubicBezTo>
                  <a:lnTo>
                    <a:pt x="634" y="1735"/>
                  </a:lnTo>
                  <a:lnTo>
                    <a:pt x="634" y="2102"/>
                  </a:lnTo>
                  <a:cubicBezTo>
                    <a:pt x="634" y="2102"/>
                    <a:pt x="634" y="2136"/>
                    <a:pt x="634" y="2136"/>
                  </a:cubicBezTo>
                  <a:lnTo>
                    <a:pt x="667" y="2136"/>
                  </a:lnTo>
                  <a:lnTo>
                    <a:pt x="834" y="2069"/>
                  </a:lnTo>
                  <a:cubicBezTo>
                    <a:pt x="868" y="2036"/>
                    <a:pt x="868" y="2036"/>
                    <a:pt x="868" y="2002"/>
                  </a:cubicBezTo>
                  <a:cubicBezTo>
                    <a:pt x="868" y="2002"/>
                    <a:pt x="868" y="1969"/>
                    <a:pt x="868" y="1936"/>
                  </a:cubicBezTo>
                  <a:lnTo>
                    <a:pt x="868" y="1602"/>
                  </a:lnTo>
                  <a:lnTo>
                    <a:pt x="1034" y="1502"/>
                  </a:lnTo>
                  <a:cubicBezTo>
                    <a:pt x="1034" y="1469"/>
                    <a:pt x="1068" y="1469"/>
                    <a:pt x="1068" y="1435"/>
                  </a:cubicBezTo>
                  <a:cubicBezTo>
                    <a:pt x="1068" y="1435"/>
                    <a:pt x="1068" y="1402"/>
                    <a:pt x="1068" y="1402"/>
                  </a:cubicBezTo>
                  <a:lnTo>
                    <a:pt x="1068" y="1168"/>
                  </a:lnTo>
                  <a:cubicBezTo>
                    <a:pt x="1068" y="1168"/>
                    <a:pt x="1068" y="1135"/>
                    <a:pt x="1068" y="1135"/>
                  </a:cubicBezTo>
                  <a:lnTo>
                    <a:pt x="1034" y="1135"/>
                  </a:lnTo>
                  <a:lnTo>
                    <a:pt x="868" y="1235"/>
                  </a:lnTo>
                  <a:lnTo>
                    <a:pt x="868" y="68"/>
                  </a:lnTo>
                  <a:cubicBezTo>
                    <a:pt x="868" y="34"/>
                    <a:pt x="868" y="34"/>
                    <a:pt x="8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3370075" y="2845425"/>
              <a:ext cx="1022725" cy="591675"/>
            </a:xfrm>
            <a:custGeom>
              <a:rect b="b" l="l" r="r" t="t"/>
              <a:pathLst>
                <a:path extrusionOk="0" h="23667" w="40909">
                  <a:moveTo>
                    <a:pt x="40758" y="1"/>
                  </a:moveTo>
                  <a:cubicBezTo>
                    <a:pt x="40739" y="1"/>
                    <a:pt x="40718" y="5"/>
                    <a:pt x="40696" y="16"/>
                  </a:cubicBezTo>
                  <a:lnTo>
                    <a:pt x="67" y="23499"/>
                  </a:lnTo>
                  <a:cubicBezTo>
                    <a:pt x="1" y="23499"/>
                    <a:pt x="1" y="23566"/>
                    <a:pt x="1" y="23633"/>
                  </a:cubicBezTo>
                  <a:cubicBezTo>
                    <a:pt x="34" y="23666"/>
                    <a:pt x="67" y="23666"/>
                    <a:pt x="101" y="23666"/>
                  </a:cubicBezTo>
                  <a:lnTo>
                    <a:pt x="167" y="23666"/>
                  </a:lnTo>
                  <a:lnTo>
                    <a:pt x="40796" y="183"/>
                  </a:lnTo>
                  <a:cubicBezTo>
                    <a:pt x="40908" y="127"/>
                    <a:pt x="40856" y="1"/>
                    <a:pt x="4075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3922975" y="2491975"/>
              <a:ext cx="466200" cy="541750"/>
            </a:xfrm>
            <a:custGeom>
              <a:rect b="b" l="l" r="r" t="t"/>
              <a:pathLst>
                <a:path extrusionOk="0" h="21670" w="18648">
                  <a:moveTo>
                    <a:pt x="18136" y="0"/>
                  </a:moveTo>
                  <a:cubicBezTo>
                    <a:pt x="18018" y="0"/>
                    <a:pt x="17886" y="36"/>
                    <a:pt x="17746" y="111"/>
                  </a:cubicBezTo>
                  <a:lnTo>
                    <a:pt x="901" y="9818"/>
                  </a:lnTo>
                  <a:cubicBezTo>
                    <a:pt x="367" y="10184"/>
                    <a:pt x="34" y="10752"/>
                    <a:pt x="0" y="11385"/>
                  </a:cubicBezTo>
                  <a:lnTo>
                    <a:pt x="0" y="21026"/>
                  </a:lnTo>
                  <a:cubicBezTo>
                    <a:pt x="0" y="21434"/>
                    <a:pt x="208" y="21669"/>
                    <a:pt x="511" y="21669"/>
                  </a:cubicBezTo>
                  <a:cubicBezTo>
                    <a:pt x="629" y="21669"/>
                    <a:pt x="761" y="21634"/>
                    <a:pt x="901" y="21559"/>
                  </a:cubicBezTo>
                  <a:lnTo>
                    <a:pt x="17746" y="11852"/>
                  </a:lnTo>
                  <a:cubicBezTo>
                    <a:pt x="18280" y="11485"/>
                    <a:pt x="18614" y="10918"/>
                    <a:pt x="18647" y="10285"/>
                  </a:cubicBezTo>
                  <a:lnTo>
                    <a:pt x="18647" y="644"/>
                  </a:lnTo>
                  <a:cubicBezTo>
                    <a:pt x="18647" y="236"/>
                    <a:pt x="18439" y="0"/>
                    <a:pt x="1813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3967175" y="2885000"/>
              <a:ext cx="16700" cy="53400"/>
            </a:xfrm>
            <a:custGeom>
              <a:rect b="b" l="l" r="r" t="t"/>
              <a:pathLst>
                <a:path extrusionOk="0" h="2136" w="668">
                  <a:moveTo>
                    <a:pt x="634" y="1"/>
                  </a:moveTo>
                  <a:lnTo>
                    <a:pt x="467" y="68"/>
                  </a:lnTo>
                  <a:cubicBezTo>
                    <a:pt x="467" y="101"/>
                    <a:pt x="467" y="101"/>
                    <a:pt x="434" y="134"/>
                  </a:cubicBezTo>
                  <a:lnTo>
                    <a:pt x="401" y="168"/>
                  </a:lnTo>
                  <a:lnTo>
                    <a:pt x="0" y="901"/>
                  </a:lnTo>
                  <a:cubicBezTo>
                    <a:pt x="0" y="935"/>
                    <a:pt x="0" y="935"/>
                    <a:pt x="0" y="968"/>
                  </a:cubicBezTo>
                  <a:cubicBezTo>
                    <a:pt x="0" y="1002"/>
                    <a:pt x="0" y="1002"/>
                    <a:pt x="0" y="1035"/>
                  </a:cubicBezTo>
                  <a:lnTo>
                    <a:pt x="100" y="1168"/>
                  </a:lnTo>
                  <a:lnTo>
                    <a:pt x="134" y="1168"/>
                  </a:lnTo>
                  <a:cubicBezTo>
                    <a:pt x="167" y="1135"/>
                    <a:pt x="167" y="1135"/>
                    <a:pt x="167" y="1102"/>
                  </a:cubicBezTo>
                  <a:lnTo>
                    <a:pt x="434" y="635"/>
                  </a:lnTo>
                  <a:lnTo>
                    <a:pt x="434" y="2069"/>
                  </a:lnTo>
                  <a:cubicBezTo>
                    <a:pt x="434" y="2102"/>
                    <a:pt x="434" y="2102"/>
                    <a:pt x="434" y="2136"/>
                  </a:cubicBezTo>
                  <a:lnTo>
                    <a:pt x="467" y="2136"/>
                  </a:lnTo>
                  <a:lnTo>
                    <a:pt x="634" y="2036"/>
                  </a:lnTo>
                  <a:cubicBezTo>
                    <a:pt x="634" y="2036"/>
                    <a:pt x="667" y="2002"/>
                    <a:pt x="667" y="2002"/>
                  </a:cubicBezTo>
                  <a:cubicBezTo>
                    <a:pt x="667" y="1969"/>
                    <a:pt x="667" y="1936"/>
                    <a:pt x="667" y="1936"/>
                  </a:cubicBezTo>
                  <a:lnTo>
                    <a:pt x="667" y="34"/>
                  </a:lnTo>
                  <a:cubicBezTo>
                    <a:pt x="667" y="34"/>
                    <a:pt x="667" y="1"/>
                    <a:pt x="6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3994700" y="2869175"/>
              <a:ext cx="24200" cy="59225"/>
            </a:xfrm>
            <a:custGeom>
              <a:rect b="b" l="l" r="r" t="t"/>
              <a:pathLst>
                <a:path extrusionOk="0" h="2369" w="968">
                  <a:moveTo>
                    <a:pt x="701" y="0"/>
                  </a:moveTo>
                  <a:cubicBezTo>
                    <a:pt x="634" y="0"/>
                    <a:pt x="534" y="0"/>
                    <a:pt x="500" y="33"/>
                  </a:cubicBezTo>
                  <a:cubicBezTo>
                    <a:pt x="400" y="100"/>
                    <a:pt x="367" y="133"/>
                    <a:pt x="300" y="200"/>
                  </a:cubicBezTo>
                  <a:cubicBezTo>
                    <a:pt x="234" y="267"/>
                    <a:pt x="200" y="334"/>
                    <a:pt x="167" y="434"/>
                  </a:cubicBezTo>
                  <a:cubicBezTo>
                    <a:pt x="100" y="500"/>
                    <a:pt x="67" y="600"/>
                    <a:pt x="67" y="701"/>
                  </a:cubicBezTo>
                  <a:cubicBezTo>
                    <a:pt x="33" y="767"/>
                    <a:pt x="0" y="867"/>
                    <a:pt x="0" y="967"/>
                  </a:cubicBezTo>
                  <a:cubicBezTo>
                    <a:pt x="0" y="967"/>
                    <a:pt x="0" y="1001"/>
                    <a:pt x="0" y="1001"/>
                  </a:cubicBezTo>
                  <a:lnTo>
                    <a:pt x="33" y="1001"/>
                  </a:lnTo>
                  <a:lnTo>
                    <a:pt x="200" y="934"/>
                  </a:lnTo>
                  <a:cubicBezTo>
                    <a:pt x="200" y="901"/>
                    <a:pt x="234" y="901"/>
                    <a:pt x="234" y="901"/>
                  </a:cubicBezTo>
                  <a:cubicBezTo>
                    <a:pt x="234" y="867"/>
                    <a:pt x="234" y="834"/>
                    <a:pt x="267" y="801"/>
                  </a:cubicBezTo>
                  <a:cubicBezTo>
                    <a:pt x="267" y="734"/>
                    <a:pt x="300" y="634"/>
                    <a:pt x="334" y="567"/>
                  </a:cubicBezTo>
                  <a:cubicBezTo>
                    <a:pt x="367" y="500"/>
                    <a:pt x="400" y="434"/>
                    <a:pt x="467" y="400"/>
                  </a:cubicBezTo>
                  <a:cubicBezTo>
                    <a:pt x="500" y="384"/>
                    <a:pt x="534" y="375"/>
                    <a:pt x="563" y="375"/>
                  </a:cubicBezTo>
                  <a:cubicBezTo>
                    <a:pt x="592" y="375"/>
                    <a:pt x="617" y="384"/>
                    <a:pt x="634" y="400"/>
                  </a:cubicBezTo>
                  <a:cubicBezTo>
                    <a:pt x="667" y="467"/>
                    <a:pt x="701" y="534"/>
                    <a:pt x="667" y="567"/>
                  </a:cubicBezTo>
                  <a:cubicBezTo>
                    <a:pt x="667" y="634"/>
                    <a:pt x="667" y="667"/>
                    <a:pt x="667" y="734"/>
                  </a:cubicBezTo>
                  <a:cubicBezTo>
                    <a:pt x="667" y="801"/>
                    <a:pt x="634" y="867"/>
                    <a:pt x="601" y="901"/>
                  </a:cubicBezTo>
                  <a:lnTo>
                    <a:pt x="67" y="1968"/>
                  </a:lnTo>
                  <a:cubicBezTo>
                    <a:pt x="33" y="2001"/>
                    <a:pt x="33" y="2035"/>
                    <a:pt x="33" y="2035"/>
                  </a:cubicBezTo>
                  <a:cubicBezTo>
                    <a:pt x="0" y="2068"/>
                    <a:pt x="0" y="2102"/>
                    <a:pt x="0" y="2135"/>
                  </a:cubicBezTo>
                  <a:lnTo>
                    <a:pt x="0" y="2335"/>
                  </a:lnTo>
                  <a:cubicBezTo>
                    <a:pt x="0" y="2335"/>
                    <a:pt x="0" y="2368"/>
                    <a:pt x="0" y="2368"/>
                  </a:cubicBezTo>
                  <a:lnTo>
                    <a:pt x="33" y="2368"/>
                  </a:lnTo>
                  <a:lnTo>
                    <a:pt x="934" y="1868"/>
                  </a:lnTo>
                  <a:cubicBezTo>
                    <a:pt x="934" y="1835"/>
                    <a:pt x="967" y="1835"/>
                    <a:pt x="967" y="1801"/>
                  </a:cubicBezTo>
                  <a:cubicBezTo>
                    <a:pt x="967" y="1801"/>
                    <a:pt x="967" y="1768"/>
                    <a:pt x="967" y="1768"/>
                  </a:cubicBezTo>
                  <a:lnTo>
                    <a:pt x="967" y="1534"/>
                  </a:lnTo>
                  <a:cubicBezTo>
                    <a:pt x="967" y="1534"/>
                    <a:pt x="967" y="1501"/>
                    <a:pt x="967" y="1501"/>
                  </a:cubicBezTo>
                  <a:lnTo>
                    <a:pt x="934" y="1501"/>
                  </a:lnTo>
                  <a:lnTo>
                    <a:pt x="400" y="1801"/>
                  </a:lnTo>
                  <a:lnTo>
                    <a:pt x="767" y="1101"/>
                  </a:lnTo>
                  <a:cubicBezTo>
                    <a:pt x="801" y="1034"/>
                    <a:pt x="834" y="967"/>
                    <a:pt x="867" y="901"/>
                  </a:cubicBezTo>
                  <a:cubicBezTo>
                    <a:pt x="867" y="834"/>
                    <a:pt x="901" y="767"/>
                    <a:pt x="934" y="734"/>
                  </a:cubicBezTo>
                  <a:cubicBezTo>
                    <a:pt x="934" y="667"/>
                    <a:pt x="934" y="634"/>
                    <a:pt x="934" y="567"/>
                  </a:cubicBezTo>
                  <a:lnTo>
                    <a:pt x="934" y="434"/>
                  </a:lnTo>
                  <a:cubicBezTo>
                    <a:pt x="934" y="367"/>
                    <a:pt x="934" y="300"/>
                    <a:pt x="934" y="234"/>
                  </a:cubicBezTo>
                  <a:cubicBezTo>
                    <a:pt x="901" y="167"/>
                    <a:pt x="867" y="100"/>
                    <a:pt x="834" y="67"/>
                  </a:cubicBezTo>
                  <a:cubicBezTo>
                    <a:pt x="801" y="33"/>
                    <a:pt x="734" y="0"/>
                    <a:pt x="7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4028050" y="2845175"/>
              <a:ext cx="25875" cy="59875"/>
            </a:xfrm>
            <a:custGeom>
              <a:rect b="b" l="l" r="r" t="t"/>
              <a:pathLst>
                <a:path extrusionOk="0" h="2395" w="1035">
                  <a:moveTo>
                    <a:pt x="951" y="1"/>
                  </a:moveTo>
                  <a:cubicBezTo>
                    <a:pt x="943" y="1"/>
                    <a:pt x="934" y="9"/>
                    <a:pt x="934" y="26"/>
                  </a:cubicBezTo>
                  <a:lnTo>
                    <a:pt x="100" y="493"/>
                  </a:lnTo>
                  <a:cubicBezTo>
                    <a:pt x="67" y="493"/>
                    <a:pt x="67" y="526"/>
                    <a:pt x="67" y="526"/>
                  </a:cubicBezTo>
                  <a:cubicBezTo>
                    <a:pt x="34" y="560"/>
                    <a:pt x="34" y="593"/>
                    <a:pt x="67" y="593"/>
                  </a:cubicBezTo>
                  <a:lnTo>
                    <a:pt x="67" y="793"/>
                  </a:lnTo>
                  <a:cubicBezTo>
                    <a:pt x="34" y="827"/>
                    <a:pt x="34" y="827"/>
                    <a:pt x="67" y="860"/>
                  </a:cubicBezTo>
                  <a:lnTo>
                    <a:pt x="100" y="860"/>
                  </a:lnTo>
                  <a:lnTo>
                    <a:pt x="601" y="560"/>
                  </a:lnTo>
                  <a:lnTo>
                    <a:pt x="601" y="560"/>
                  </a:lnTo>
                  <a:lnTo>
                    <a:pt x="334" y="1127"/>
                  </a:lnTo>
                  <a:lnTo>
                    <a:pt x="334" y="1194"/>
                  </a:lnTo>
                  <a:cubicBezTo>
                    <a:pt x="301" y="1227"/>
                    <a:pt x="301" y="1227"/>
                    <a:pt x="334" y="1260"/>
                  </a:cubicBezTo>
                  <a:lnTo>
                    <a:pt x="334" y="1460"/>
                  </a:lnTo>
                  <a:cubicBezTo>
                    <a:pt x="301" y="1494"/>
                    <a:pt x="301" y="1494"/>
                    <a:pt x="334" y="1527"/>
                  </a:cubicBezTo>
                  <a:lnTo>
                    <a:pt x="367" y="1527"/>
                  </a:lnTo>
                  <a:lnTo>
                    <a:pt x="501" y="1427"/>
                  </a:lnTo>
                  <a:cubicBezTo>
                    <a:pt x="567" y="1394"/>
                    <a:pt x="634" y="1360"/>
                    <a:pt x="701" y="1360"/>
                  </a:cubicBezTo>
                  <a:cubicBezTo>
                    <a:pt x="734" y="1394"/>
                    <a:pt x="768" y="1427"/>
                    <a:pt x="768" y="1527"/>
                  </a:cubicBezTo>
                  <a:cubicBezTo>
                    <a:pt x="768" y="1627"/>
                    <a:pt x="734" y="1694"/>
                    <a:pt x="701" y="1761"/>
                  </a:cubicBezTo>
                  <a:cubicBezTo>
                    <a:pt x="634" y="1827"/>
                    <a:pt x="601" y="1894"/>
                    <a:pt x="501" y="1961"/>
                  </a:cubicBezTo>
                  <a:cubicBezTo>
                    <a:pt x="467" y="1961"/>
                    <a:pt x="434" y="1994"/>
                    <a:pt x="401" y="1994"/>
                  </a:cubicBezTo>
                  <a:lnTo>
                    <a:pt x="334" y="1994"/>
                  </a:lnTo>
                  <a:cubicBezTo>
                    <a:pt x="301" y="1994"/>
                    <a:pt x="267" y="1994"/>
                    <a:pt x="267" y="1961"/>
                  </a:cubicBezTo>
                  <a:cubicBezTo>
                    <a:pt x="267" y="1961"/>
                    <a:pt x="234" y="1961"/>
                    <a:pt x="234" y="1927"/>
                  </a:cubicBezTo>
                  <a:cubicBezTo>
                    <a:pt x="234" y="1927"/>
                    <a:pt x="234" y="1894"/>
                    <a:pt x="201" y="1894"/>
                  </a:cubicBezTo>
                  <a:lnTo>
                    <a:pt x="167" y="1894"/>
                  </a:lnTo>
                  <a:lnTo>
                    <a:pt x="34" y="1961"/>
                  </a:lnTo>
                  <a:cubicBezTo>
                    <a:pt x="0" y="1994"/>
                    <a:pt x="0" y="1994"/>
                    <a:pt x="0" y="2027"/>
                  </a:cubicBezTo>
                  <a:cubicBezTo>
                    <a:pt x="0" y="2027"/>
                    <a:pt x="0" y="2061"/>
                    <a:pt x="0" y="2094"/>
                  </a:cubicBezTo>
                  <a:cubicBezTo>
                    <a:pt x="0" y="2128"/>
                    <a:pt x="0" y="2194"/>
                    <a:pt x="34" y="2261"/>
                  </a:cubicBezTo>
                  <a:cubicBezTo>
                    <a:pt x="67" y="2294"/>
                    <a:pt x="100" y="2328"/>
                    <a:pt x="134" y="2361"/>
                  </a:cubicBezTo>
                  <a:cubicBezTo>
                    <a:pt x="167" y="2394"/>
                    <a:pt x="234" y="2394"/>
                    <a:pt x="301" y="2394"/>
                  </a:cubicBezTo>
                  <a:cubicBezTo>
                    <a:pt x="367" y="2394"/>
                    <a:pt x="467" y="2361"/>
                    <a:pt x="534" y="2328"/>
                  </a:cubicBezTo>
                  <a:cubicBezTo>
                    <a:pt x="601" y="2261"/>
                    <a:pt x="668" y="2228"/>
                    <a:pt x="734" y="2161"/>
                  </a:cubicBezTo>
                  <a:cubicBezTo>
                    <a:pt x="801" y="2094"/>
                    <a:pt x="834" y="2027"/>
                    <a:pt x="901" y="1927"/>
                  </a:cubicBezTo>
                  <a:cubicBezTo>
                    <a:pt x="934" y="1861"/>
                    <a:pt x="968" y="1761"/>
                    <a:pt x="1001" y="1661"/>
                  </a:cubicBezTo>
                  <a:cubicBezTo>
                    <a:pt x="1034" y="1560"/>
                    <a:pt x="1034" y="1460"/>
                    <a:pt x="1034" y="1394"/>
                  </a:cubicBezTo>
                  <a:cubicBezTo>
                    <a:pt x="1034" y="1294"/>
                    <a:pt x="1034" y="1227"/>
                    <a:pt x="1001" y="1160"/>
                  </a:cubicBezTo>
                  <a:cubicBezTo>
                    <a:pt x="1001" y="1127"/>
                    <a:pt x="968" y="1060"/>
                    <a:pt x="934" y="1027"/>
                  </a:cubicBezTo>
                  <a:cubicBezTo>
                    <a:pt x="901" y="993"/>
                    <a:pt x="868" y="993"/>
                    <a:pt x="834" y="993"/>
                  </a:cubicBezTo>
                  <a:lnTo>
                    <a:pt x="668" y="993"/>
                  </a:lnTo>
                  <a:lnTo>
                    <a:pt x="934" y="393"/>
                  </a:lnTo>
                  <a:lnTo>
                    <a:pt x="968" y="326"/>
                  </a:lnTo>
                  <a:cubicBezTo>
                    <a:pt x="968" y="293"/>
                    <a:pt x="968" y="293"/>
                    <a:pt x="968" y="260"/>
                  </a:cubicBezTo>
                  <a:lnTo>
                    <a:pt x="968" y="59"/>
                  </a:lnTo>
                  <a:cubicBezTo>
                    <a:pt x="968" y="26"/>
                    <a:pt x="968" y="26"/>
                    <a:pt x="968" y="26"/>
                  </a:cubicBezTo>
                  <a:cubicBezTo>
                    <a:pt x="968" y="9"/>
                    <a:pt x="959" y="1"/>
                    <a:pt x="95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3968000" y="2760750"/>
              <a:ext cx="26725" cy="55900"/>
            </a:xfrm>
            <a:custGeom>
              <a:rect b="b" l="l" r="r" t="t"/>
              <a:pathLst>
                <a:path extrusionOk="0" h="2236" w="1069">
                  <a:moveTo>
                    <a:pt x="768" y="1"/>
                  </a:moveTo>
                  <a:cubicBezTo>
                    <a:pt x="701" y="1"/>
                    <a:pt x="601" y="34"/>
                    <a:pt x="534" y="67"/>
                  </a:cubicBezTo>
                  <a:cubicBezTo>
                    <a:pt x="468" y="134"/>
                    <a:pt x="401" y="201"/>
                    <a:pt x="334" y="267"/>
                  </a:cubicBezTo>
                  <a:cubicBezTo>
                    <a:pt x="268" y="334"/>
                    <a:pt x="201" y="434"/>
                    <a:pt x="167" y="534"/>
                  </a:cubicBezTo>
                  <a:cubicBezTo>
                    <a:pt x="101" y="634"/>
                    <a:pt x="67" y="734"/>
                    <a:pt x="67" y="834"/>
                  </a:cubicBezTo>
                  <a:cubicBezTo>
                    <a:pt x="34" y="935"/>
                    <a:pt x="1" y="1068"/>
                    <a:pt x="1" y="1168"/>
                  </a:cubicBezTo>
                  <a:lnTo>
                    <a:pt x="1" y="1702"/>
                  </a:lnTo>
                  <a:cubicBezTo>
                    <a:pt x="1" y="1802"/>
                    <a:pt x="34" y="1902"/>
                    <a:pt x="67" y="2002"/>
                  </a:cubicBezTo>
                  <a:cubicBezTo>
                    <a:pt x="67" y="2069"/>
                    <a:pt x="101" y="2135"/>
                    <a:pt x="167" y="2169"/>
                  </a:cubicBezTo>
                  <a:cubicBezTo>
                    <a:pt x="201" y="2236"/>
                    <a:pt x="268" y="2236"/>
                    <a:pt x="334" y="2236"/>
                  </a:cubicBezTo>
                  <a:cubicBezTo>
                    <a:pt x="401" y="2236"/>
                    <a:pt x="468" y="2236"/>
                    <a:pt x="534" y="2169"/>
                  </a:cubicBezTo>
                  <a:cubicBezTo>
                    <a:pt x="634" y="2135"/>
                    <a:pt x="735" y="2069"/>
                    <a:pt x="768" y="1969"/>
                  </a:cubicBezTo>
                  <a:cubicBezTo>
                    <a:pt x="835" y="1902"/>
                    <a:pt x="901" y="1802"/>
                    <a:pt x="935" y="1702"/>
                  </a:cubicBezTo>
                  <a:cubicBezTo>
                    <a:pt x="1001" y="1635"/>
                    <a:pt x="1035" y="1535"/>
                    <a:pt x="1035" y="1435"/>
                  </a:cubicBezTo>
                  <a:cubicBezTo>
                    <a:pt x="1068" y="1368"/>
                    <a:pt x="1068" y="1301"/>
                    <a:pt x="1068" y="1201"/>
                  </a:cubicBezTo>
                  <a:cubicBezTo>
                    <a:pt x="1068" y="1201"/>
                    <a:pt x="1068" y="1201"/>
                    <a:pt x="1068" y="1168"/>
                  </a:cubicBezTo>
                  <a:lnTo>
                    <a:pt x="1035" y="1168"/>
                  </a:lnTo>
                  <a:lnTo>
                    <a:pt x="968" y="1235"/>
                  </a:lnTo>
                  <a:cubicBezTo>
                    <a:pt x="935" y="1235"/>
                    <a:pt x="935" y="1235"/>
                    <a:pt x="935" y="1268"/>
                  </a:cubicBezTo>
                  <a:cubicBezTo>
                    <a:pt x="935" y="1268"/>
                    <a:pt x="935" y="1301"/>
                    <a:pt x="935" y="1335"/>
                  </a:cubicBezTo>
                  <a:cubicBezTo>
                    <a:pt x="935" y="1368"/>
                    <a:pt x="901" y="1435"/>
                    <a:pt x="901" y="1502"/>
                  </a:cubicBezTo>
                  <a:cubicBezTo>
                    <a:pt x="868" y="1535"/>
                    <a:pt x="868" y="1602"/>
                    <a:pt x="835" y="1635"/>
                  </a:cubicBezTo>
                  <a:cubicBezTo>
                    <a:pt x="801" y="1702"/>
                    <a:pt x="768" y="1768"/>
                    <a:pt x="735" y="1802"/>
                  </a:cubicBezTo>
                  <a:cubicBezTo>
                    <a:pt x="668" y="1835"/>
                    <a:pt x="634" y="1902"/>
                    <a:pt x="568" y="1935"/>
                  </a:cubicBezTo>
                  <a:cubicBezTo>
                    <a:pt x="518" y="1969"/>
                    <a:pt x="468" y="1985"/>
                    <a:pt x="422" y="1985"/>
                  </a:cubicBezTo>
                  <a:cubicBezTo>
                    <a:pt x="376" y="1985"/>
                    <a:pt x="334" y="1969"/>
                    <a:pt x="301" y="1935"/>
                  </a:cubicBezTo>
                  <a:cubicBezTo>
                    <a:pt x="234" y="1835"/>
                    <a:pt x="201" y="1702"/>
                    <a:pt x="234" y="1602"/>
                  </a:cubicBezTo>
                  <a:lnTo>
                    <a:pt x="234" y="1335"/>
                  </a:lnTo>
                  <a:lnTo>
                    <a:pt x="234" y="1101"/>
                  </a:lnTo>
                  <a:cubicBezTo>
                    <a:pt x="234" y="935"/>
                    <a:pt x="268" y="768"/>
                    <a:pt x="301" y="634"/>
                  </a:cubicBezTo>
                  <a:cubicBezTo>
                    <a:pt x="368" y="501"/>
                    <a:pt x="468" y="401"/>
                    <a:pt x="568" y="334"/>
                  </a:cubicBezTo>
                  <a:cubicBezTo>
                    <a:pt x="601" y="301"/>
                    <a:pt x="668" y="301"/>
                    <a:pt x="735" y="301"/>
                  </a:cubicBezTo>
                  <a:cubicBezTo>
                    <a:pt x="768" y="301"/>
                    <a:pt x="801" y="301"/>
                    <a:pt x="835" y="334"/>
                  </a:cubicBezTo>
                  <a:cubicBezTo>
                    <a:pt x="868" y="334"/>
                    <a:pt x="868" y="367"/>
                    <a:pt x="901" y="401"/>
                  </a:cubicBezTo>
                  <a:cubicBezTo>
                    <a:pt x="901" y="434"/>
                    <a:pt x="935" y="501"/>
                    <a:pt x="935" y="534"/>
                  </a:cubicBezTo>
                  <a:cubicBezTo>
                    <a:pt x="935" y="534"/>
                    <a:pt x="935" y="568"/>
                    <a:pt x="935" y="568"/>
                  </a:cubicBezTo>
                  <a:lnTo>
                    <a:pt x="968" y="568"/>
                  </a:lnTo>
                  <a:lnTo>
                    <a:pt x="1035" y="534"/>
                  </a:lnTo>
                  <a:cubicBezTo>
                    <a:pt x="1068" y="501"/>
                    <a:pt x="1068" y="501"/>
                    <a:pt x="1068" y="501"/>
                  </a:cubicBezTo>
                  <a:cubicBezTo>
                    <a:pt x="1068" y="468"/>
                    <a:pt x="1068" y="434"/>
                    <a:pt x="1068" y="434"/>
                  </a:cubicBezTo>
                  <a:cubicBezTo>
                    <a:pt x="1068" y="367"/>
                    <a:pt x="1068" y="301"/>
                    <a:pt x="1035" y="234"/>
                  </a:cubicBezTo>
                  <a:cubicBezTo>
                    <a:pt x="1035" y="167"/>
                    <a:pt x="1001" y="134"/>
                    <a:pt x="935" y="67"/>
                  </a:cubicBezTo>
                  <a:cubicBezTo>
                    <a:pt x="901" y="34"/>
                    <a:pt x="835" y="1"/>
                    <a:pt x="7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3998025" y="2739075"/>
              <a:ext cx="27550" cy="59225"/>
            </a:xfrm>
            <a:custGeom>
              <a:rect b="b" l="l" r="r" t="t"/>
              <a:pathLst>
                <a:path extrusionOk="0" h="2369" w="1102">
                  <a:moveTo>
                    <a:pt x="1101" y="0"/>
                  </a:moveTo>
                  <a:lnTo>
                    <a:pt x="1001" y="34"/>
                  </a:lnTo>
                  <a:cubicBezTo>
                    <a:pt x="1001" y="34"/>
                    <a:pt x="968" y="67"/>
                    <a:pt x="968" y="100"/>
                  </a:cubicBezTo>
                  <a:cubicBezTo>
                    <a:pt x="935" y="100"/>
                    <a:pt x="935" y="134"/>
                    <a:pt x="935" y="167"/>
                  </a:cubicBezTo>
                  <a:lnTo>
                    <a:pt x="534" y="2068"/>
                  </a:lnTo>
                  <a:lnTo>
                    <a:pt x="167" y="601"/>
                  </a:lnTo>
                  <a:cubicBezTo>
                    <a:pt x="167" y="567"/>
                    <a:pt x="167" y="567"/>
                    <a:pt x="167" y="534"/>
                  </a:cubicBezTo>
                  <a:lnTo>
                    <a:pt x="101" y="534"/>
                  </a:lnTo>
                  <a:lnTo>
                    <a:pt x="34" y="601"/>
                  </a:lnTo>
                  <a:cubicBezTo>
                    <a:pt x="34" y="601"/>
                    <a:pt x="1" y="601"/>
                    <a:pt x="1" y="634"/>
                  </a:cubicBezTo>
                  <a:cubicBezTo>
                    <a:pt x="1" y="634"/>
                    <a:pt x="1" y="667"/>
                    <a:pt x="1" y="667"/>
                  </a:cubicBezTo>
                  <a:cubicBezTo>
                    <a:pt x="1" y="667"/>
                    <a:pt x="1" y="701"/>
                    <a:pt x="1" y="701"/>
                  </a:cubicBezTo>
                  <a:lnTo>
                    <a:pt x="434" y="2302"/>
                  </a:lnTo>
                  <a:cubicBezTo>
                    <a:pt x="434" y="2335"/>
                    <a:pt x="434" y="2335"/>
                    <a:pt x="468" y="2369"/>
                  </a:cubicBezTo>
                  <a:lnTo>
                    <a:pt x="534" y="2369"/>
                  </a:lnTo>
                  <a:lnTo>
                    <a:pt x="601" y="2302"/>
                  </a:lnTo>
                  <a:cubicBezTo>
                    <a:pt x="634" y="2302"/>
                    <a:pt x="634" y="2269"/>
                    <a:pt x="668" y="2235"/>
                  </a:cubicBezTo>
                  <a:cubicBezTo>
                    <a:pt x="668" y="2202"/>
                    <a:pt x="701" y="2168"/>
                    <a:pt x="701" y="2135"/>
                  </a:cubicBezTo>
                  <a:lnTo>
                    <a:pt x="1101" y="67"/>
                  </a:lnTo>
                  <a:lnTo>
                    <a:pt x="1101" y="34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4028875" y="2720725"/>
              <a:ext cx="28375" cy="60075"/>
            </a:xfrm>
            <a:custGeom>
              <a:rect b="b" l="l" r="r" t="t"/>
              <a:pathLst>
                <a:path extrusionOk="0" h="2403" w="1135">
                  <a:moveTo>
                    <a:pt x="1102" y="0"/>
                  </a:moveTo>
                  <a:lnTo>
                    <a:pt x="1001" y="67"/>
                  </a:lnTo>
                  <a:cubicBezTo>
                    <a:pt x="1001" y="67"/>
                    <a:pt x="968" y="100"/>
                    <a:pt x="968" y="100"/>
                  </a:cubicBezTo>
                  <a:cubicBezTo>
                    <a:pt x="968" y="134"/>
                    <a:pt x="935" y="134"/>
                    <a:pt x="935" y="167"/>
                  </a:cubicBezTo>
                  <a:lnTo>
                    <a:pt x="534" y="2069"/>
                  </a:lnTo>
                  <a:lnTo>
                    <a:pt x="168" y="601"/>
                  </a:lnTo>
                  <a:cubicBezTo>
                    <a:pt x="168" y="601"/>
                    <a:pt x="168" y="567"/>
                    <a:pt x="168" y="567"/>
                  </a:cubicBezTo>
                  <a:lnTo>
                    <a:pt x="101" y="567"/>
                  </a:lnTo>
                  <a:lnTo>
                    <a:pt x="34" y="601"/>
                  </a:lnTo>
                  <a:cubicBezTo>
                    <a:pt x="34" y="634"/>
                    <a:pt x="1" y="634"/>
                    <a:pt x="1" y="668"/>
                  </a:cubicBezTo>
                  <a:cubicBezTo>
                    <a:pt x="1" y="668"/>
                    <a:pt x="1" y="701"/>
                    <a:pt x="1" y="701"/>
                  </a:cubicBezTo>
                  <a:lnTo>
                    <a:pt x="1" y="734"/>
                  </a:lnTo>
                  <a:lnTo>
                    <a:pt x="434" y="2335"/>
                  </a:lnTo>
                  <a:cubicBezTo>
                    <a:pt x="434" y="2335"/>
                    <a:pt x="434" y="2369"/>
                    <a:pt x="468" y="2402"/>
                  </a:cubicBezTo>
                  <a:lnTo>
                    <a:pt x="534" y="2402"/>
                  </a:lnTo>
                  <a:lnTo>
                    <a:pt x="601" y="2335"/>
                  </a:lnTo>
                  <a:cubicBezTo>
                    <a:pt x="635" y="2335"/>
                    <a:pt x="635" y="2302"/>
                    <a:pt x="668" y="2269"/>
                  </a:cubicBezTo>
                  <a:cubicBezTo>
                    <a:pt x="668" y="2235"/>
                    <a:pt x="701" y="2202"/>
                    <a:pt x="701" y="2169"/>
                  </a:cubicBezTo>
                  <a:lnTo>
                    <a:pt x="1102" y="100"/>
                  </a:lnTo>
                  <a:cubicBezTo>
                    <a:pt x="1102" y="67"/>
                    <a:pt x="1102" y="67"/>
                    <a:pt x="1102" y="67"/>
                  </a:cubicBezTo>
                  <a:cubicBezTo>
                    <a:pt x="1135" y="34"/>
                    <a:pt x="1135" y="34"/>
                    <a:pt x="1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3369250" y="3138125"/>
              <a:ext cx="1023550" cy="592500"/>
            </a:xfrm>
            <a:custGeom>
              <a:rect b="b" l="l" r="r" t="t"/>
              <a:pathLst>
                <a:path extrusionOk="0" h="23700" w="40942">
                  <a:moveTo>
                    <a:pt x="40791" y="1"/>
                  </a:moveTo>
                  <a:cubicBezTo>
                    <a:pt x="40772" y="1"/>
                    <a:pt x="40751" y="6"/>
                    <a:pt x="40729" y="16"/>
                  </a:cubicBezTo>
                  <a:lnTo>
                    <a:pt x="100" y="23500"/>
                  </a:lnTo>
                  <a:cubicBezTo>
                    <a:pt x="0" y="23533"/>
                    <a:pt x="34" y="23700"/>
                    <a:pt x="134" y="23700"/>
                  </a:cubicBezTo>
                  <a:lnTo>
                    <a:pt x="200" y="23700"/>
                  </a:lnTo>
                  <a:lnTo>
                    <a:pt x="40829" y="183"/>
                  </a:lnTo>
                  <a:cubicBezTo>
                    <a:pt x="40941" y="127"/>
                    <a:pt x="40889" y="1"/>
                    <a:pt x="4079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3626925" y="3395950"/>
              <a:ext cx="507900" cy="468900"/>
            </a:xfrm>
            <a:custGeom>
              <a:rect b="b" l="l" r="r" t="t"/>
              <a:pathLst>
                <a:path extrusionOk="0" h="18756" w="20316">
                  <a:moveTo>
                    <a:pt x="19804" y="1"/>
                  </a:moveTo>
                  <a:cubicBezTo>
                    <a:pt x="19687" y="1"/>
                    <a:pt x="19554" y="36"/>
                    <a:pt x="19414" y="111"/>
                  </a:cubicBezTo>
                  <a:lnTo>
                    <a:pt x="901" y="10819"/>
                  </a:lnTo>
                  <a:cubicBezTo>
                    <a:pt x="368" y="11152"/>
                    <a:pt x="34" y="11753"/>
                    <a:pt x="1" y="12386"/>
                  </a:cubicBezTo>
                  <a:lnTo>
                    <a:pt x="1" y="18124"/>
                  </a:lnTo>
                  <a:cubicBezTo>
                    <a:pt x="1" y="18522"/>
                    <a:pt x="198" y="18756"/>
                    <a:pt x="489" y="18756"/>
                  </a:cubicBezTo>
                  <a:cubicBezTo>
                    <a:pt x="612" y="18756"/>
                    <a:pt x="752" y="18714"/>
                    <a:pt x="901" y="18624"/>
                  </a:cubicBezTo>
                  <a:lnTo>
                    <a:pt x="19414" y="7950"/>
                  </a:lnTo>
                  <a:cubicBezTo>
                    <a:pt x="19948" y="7583"/>
                    <a:pt x="20282" y="7016"/>
                    <a:pt x="20315" y="6382"/>
                  </a:cubicBezTo>
                  <a:lnTo>
                    <a:pt x="20315" y="645"/>
                  </a:lnTo>
                  <a:cubicBezTo>
                    <a:pt x="20315" y="236"/>
                    <a:pt x="20107" y="1"/>
                    <a:pt x="198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3690300" y="3690475"/>
              <a:ext cx="36725" cy="86650"/>
            </a:xfrm>
            <a:custGeom>
              <a:rect b="b" l="l" r="r" t="t"/>
              <a:pathLst>
                <a:path extrusionOk="0" h="3466" w="1469">
                  <a:moveTo>
                    <a:pt x="925" y="583"/>
                  </a:moveTo>
                  <a:cubicBezTo>
                    <a:pt x="958" y="583"/>
                    <a:pt x="993" y="591"/>
                    <a:pt x="1035" y="605"/>
                  </a:cubicBezTo>
                  <a:cubicBezTo>
                    <a:pt x="1102" y="605"/>
                    <a:pt x="1135" y="705"/>
                    <a:pt x="1135" y="872"/>
                  </a:cubicBezTo>
                  <a:cubicBezTo>
                    <a:pt x="1135" y="1006"/>
                    <a:pt x="1102" y="1139"/>
                    <a:pt x="1035" y="1239"/>
                  </a:cubicBezTo>
                  <a:cubicBezTo>
                    <a:pt x="968" y="1339"/>
                    <a:pt x="868" y="1406"/>
                    <a:pt x="801" y="1473"/>
                  </a:cubicBezTo>
                  <a:lnTo>
                    <a:pt x="368" y="1706"/>
                  </a:lnTo>
                  <a:lnTo>
                    <a:pt x="368" y="872"/>
                  </a:lnTo>
                  <a:lnTo>
                    <a:pt x="801" y="639"/>
                  </a:lnTo>
                  <a:cubicBezTo>
                    <a:pt x="840" y="600"/>
                    <a:pt x="879" y="583"/>
                    <a:pt x="925" y="583"/>
                  </a:cubicBezTo>
                  <a:close/>
                  <a:moveTo>
                    <a:pt x="1094" y="0"/>
                  </a:moveTo>
                  <a:cubicBezTo>
                    <a:pt x="1006" y="0"/>
                    <a:pt x="909" y="33"/>
                    <a:pt x="801" y="105"/>
                  </a:cubicBezTo>
                  <a:lnTo>
                    <a:pt x="67" y="539"/>
                  </a:lnTo>
                  <a:cubicBezTo>
                    <a:pt x="67" y="539"/>
                    <a:pt x="34" y="572"/>
                    <a:pt x="34" y="605"/>
                  </a:cubicBezTo>
                  <a:cubicBezTo>
                    <a:pt x="1" y="639"/>
                    <a:pt x="1" y="672"/>
                    <a:pt x="1" y="705"/>
                  </a:cubicBezTo>
                  <a:lnTo>
                    <a:pt x="1" y="3374"/>
                  </a:lnTo>
                  <a:cubicBezTo>
                    <a:pt x="1" y="3407"/>
                    <a:pt x="1" y="3441"/>
                    <a:pt x="34" y="3441"/>
                  </a:cubicBezTo>
                  <a:cubicBezTo>
                    <a:pt x="34" y="3457"/>
                    <a:pt x="42" y="3466"/>
                    <a:pt x="51" y="3466"/>
                  </a:cubicBezTo>
                  <a:cubicBezTo>
                    <a:pt x="59" y="3466"/>
                    <a:pt x="67" y="3457"/>
                    <a:pt x="67" y="3441"/>
                  </a:cubicBezTo>
                  <a:lnTo>
                    <a:pt x="301" y="3307"/>
                  </a:lnTo>
                  <a:cubicBezTo>
                    <a:pt x="334" y="3307"/>
                    <a:pt x="334" y="3274"/>
                    <a:pt x="334" y="3274"/>
                  </a:cubicBezTo>
                  <a:cubicBezTo>
                    <a:pt x="368" y="3241"/>
                    <a:pt x="368" y="3207"/>
                    <a:pt x="368" y="3174"/>
                  </a:cubicBezTo>
                  <a:lnTo>
                    <a:pt x="368" y="2240"/>
                  </a:lnTo>
                  <a:lnTo>
                    <a:pt x="801" y="1973"/>
                  </a:lnTo>
                  <a:cubicBezTo>
                    <a:pt x="1001" y="1873"/>
                    <a:pt x="1168" y="1673"/>
                    <a:pt x="1302" y="1439"/>
                  </a:cubicBezTo>
                  <a:cubicBezTo>
                    <a:pt x="1435" y="1206"/>
                    <a:pt x="1468" y="939"/>
                    <a:pt x="1468" y="639"/>
                  </a:cubicBezTo>
                  <a:cubicBezTo>
                    <a:pt x="1468" y="338"/>
                    <a:pt x="1402" y="138"/>
                    <a:pt x="1302" y="72"/>
                  </a:cubicBezTo>
                  <a:cubicBezTo>
                    <a:pt x="1240" y="25"/>
                    <a:pt x="1171" y="0"/>
                    <a:pt x="10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3732000" y="3686900"/>
              <a:ext cx="31725" cy="62925"/>
            </a:xfrm>
            <a:custGeom>
              <a:rect b="b" l="l" r="r" t="t"/>
              <a:pathLst>
                <a:path extrusionOk="0" h="2517" w="1269">
                  <a:moveTo>
                    <a:pt x="901" y="1182"/>
                  </a:moveTo>
                  <a:lnTo>
                    <a:pt x="901" y="1215"/>
                  </a:lnTo>
                  <a:cubicBezTo>
                    <a:pt x="901" y="1282"/>
                    <a:pt x="901" y="1349"/>
                    <a:pt x="868" y="1415"/>
                  </a:cubicBezTo>
                  <a:cubicBezTo>
                    <a:pt x="868" y="1482"/>
                    <a:pt x="835" y="1549"/>
                    <a:pt x="801" y="1616"/>
                  </a:cubicBezTo>
                  <a:cubicBezTo>
                    <a:pt x="768" y="1682"/>
                    <a:pt x="734" y="1716"/>
                    <a:pt x="668" y="1782"/>
                  </a:cubicBezTo>
                  <a:cubicBezTo>
                    <a:pt x="634" y="1849"/>
                    <a:pt x="568" y="1882"/>
                    <a:pt x="534" y="1916"/>
                  </a:cubicBezTo>
                  <a:lnTo>
                    <a:pt x="501" y="1916"/>
                  </a:lnTo>
                  <a:cubicBezTo>
                    <a:pt x="468" y="1949"/>
                    <a:pt x="401" y="1949"/>
                    <a:pt x="368" y="1949"/>
                  </a:cubicBezTo>
                  <a:cubicBezTo>
                    <a:pt x="334" y="1949"/>
                    <a:pt x="334" y="1916"/>
                    <a:pt x="334" y="1849"/>
                  </a:cubicBezTo>
                  <a:cubicBezTo>
                    <a:pt x="334" y="1782"/>
                    <a:pt x="334" y="1716"/>
                    <a:pt x="368" y="1682"/>
                  </a:cubicBezTo>
                  <a:cubicBezTo>
                    <a:pt x="401" y="1616"/>
                    <a:pt x="468" y="1549"/>
                    <a:pt x="534" y="1516"/>
                  </a:cubicBezTo>
                  <a:lnTo>
                    <a:pt x="901" y="1182"/>
                  </a:lnTo>
                  <a:close/>
                  <a:moveTo>
                    <a:pt x="960" y="1"/>
                  </a:moveTo>
                  <a:cubicBezTo>
                    <a:pt x="940" y="1"/>
                    <a:pt x="921" y="5"/>
                    <a:pt x="901" y="14"/>
                  </a:cubicBezTo>
                  <a:cubicBezTo>
                    <a:pt x="801" y="14"/>
                    <a:pt x="734" y="48"/>
                    <a:pt x="634" y="81"/>
                  </a:cubicBezTo>
                  <a:cubicBezTo>
                    <a:pt x="568" y="148"/>
                    <a:pt x="468" y="215"/>
                    <a:pt x="401" y="281"/>
                  </a:cubicBezTo>
                  <a:cubicBezTo>
                    <a:pt x="334" y="348"/>
                    <a:pt x="267" y="448"/>
                    <a:pt x="234" y="548"/>
                  </a:cubicBezTo>
                  <a:cubicBezTo>
                    <a:pt x="167" y="615"/>
                    <a:pt x="134" y="682"/>
                    <a:pt x="134" y="782"/>
                  </a:cubicBezTo>
                  <a:cubicBezTo>
                    <a:pt x="101" y="848"/>
                    <a:pt x="67" y="915"/>
                    <a:pt x="67" y="1015"/>
                  </a:cubicBezTo>
                  <a:cubicBezTo>
                    <a:pt x="67" y="1015"/>
                    <a:pt x="67" y="1049"/>
                    <a:pt x="101" y="1082"/>
                  </a:cubicBezTo>
                  <a:lnTo>
                    <a:pt x="134" y="1082"/>
                  </a:lnTo>
                  <a:lnTo>
                    <a:pt x="401" y="915"/>
                  </a:lnTo>
                  <a:cubicBezTo>
                    <a:pt x="401" y="915"/>
                    <a:pt x="434" y="915"/>
                    <a:pt x="434" y="882"/>
                  </a:cubicBezTo>
                  <a:lnTo>
                    <a:pt x="501" y="815"/>
                  </a:lnTo>
                  <a:cubicBezTo>
                    <a:pt x="501" y="782"/>
                    <a:pt x="534" y="748"/>
                    <a:pt x="568" y="682"/>
                  </a:cubicBezTo>
                  <a:cubicBezTo>
                    <a:pt x="601" y="648"/>
                    <a:pt x="634" y="615"/>
                    <a:pt x="668" y="615"/>
                  </a:cubicBezTo>
                  <a:cubicBezTo>
                    <a:pt x="707" y="576"/>
                    <a:pt x="746" y="560"/>
                    <a:pt x="778" y="560"/>
                  </a:cubicBezTo>
                  <a:cubicBezTo>
                    <a:pt x="801" y="560"/>
                    <a:pt x="821" y="568"/>
                    <a:pt x="835" y="582"/>
                  </a:cubicBezTo>
                  <a:cubicBezTo>
                    <a:pt x="901" y="582"/>
                    <a:pt x="935" y="648"/>
                    <a:pt x="935" y="782"/>
                  </a:cubicBezTo>
                  <a:lnTo>
                    <a:pt x="468" y="1149"/>
                  </a:lnTo>
                  <a:cubicBezTo>
                    <a:pt x="334" y="1249"/>
                    <a:pt x="201" y="1382"/>
                    <a:pt x="134" y="1549"/>
                  </a:cubicBezTo>
                  <a:cubicBezTo>
                    <a:pt x="34" y="1716"/>
                    <a:pt x="1" y="1882"/>
                    <a:pt x="1" y="2083"/>
                  </a:cubicBezTo>
                  <a:cubicBezTo>
                    <a:pt x="1" y="2149"/>
                    <a:pt x="1" y="2249"/>
                    <a:pt x="34" y="2316"/>
                  </a:cubicBezTo>
                  <a:cubicBezTo>
                    <a:pt x="34" y="2383"/>
                    <a:pt x="67" y="2450"/>
                    <a:pt x="134" y="2483"/>
                  </a:cubicBezTo>
                  <a:cubicBezTo>
                    <a:pt x="167" y="2516"/>
                    <a:pt x="234" y="2516"/>
                    <a:pt x="267" y="2516"/>
                  </a:cubicBezTo>
                  <a:cubicBezTo>
                    <a:pt x="334" y="2516"/>
                    <a:pt x="434" y="2483"/>
                    <a:pt x="501" y="2450"/>
                  </a:cubicBezTo>
                  <a:cubicBezTo>
                    <a:pt x="601" y="2383"/>
                    <a:pt x="701" y="2316"/>
                    <a:pt x="768" y="2216"/>
                  </a:cubicBezTo>
                  <a:cubicBezTo>
                    <a:pt x="835" y="2116"/>
                    <a:pt x="868" y="2016"/>
                    <a:pt x="935" y="1916"/>
                  </a:cubicBezTo>
                  <a:lnTo>
                    <a:pt x="935" y="2049"/>
                  </a:lnTo>
                  <a:cubicBezTo>
                    <a:pt x="901" y="2083"/>
                    <a:pt x="901" y="2083"/>
                    <a:pt x="935" y="2116"/>
                  </a:cubicBezTo>
                  <a:lnTo>
                    <a:pt x="968" y="2116"/>
                  </a:lnTo>
                  <a:lnTo>
                    <a:pt x="1168" y="1983"/>
                  </a:lnTo>
                  <a:cubicBezTo>
                    <a:pt x="1201" y="1983"/>
                    <a:pt x="1235" y="1949"/>
                    <a:pt x="1235" y="1916"/>
                  </a:cubicBezTo>
                  <a:cubicBezTo>
                    <a:pt x="1235" y="1916"/>
                    <a:pt x="1235" y="1882"/>
                    <a:pt x="1268" y="1849"/>
                  </a:cubicBezTo>
                  <a:lnTo>
                    <a:pt x="1268" y="615"/>
                  </a:lnTo>
                  <a:cubicBezTo>
                    <a:pt x="1268" y="481"/>
                    <a:pt x="1235" y="381"/>
                    <a:pt x="1201" y="248"/>
                  </a:cubicBezTo>
                  <a:cubicBezTo>
                    <a:pt x="1201" y="181"/>
                    <a:pt x="1135" y="115"/>
                    <a:pt x="1101" y="48"/>
                  </a:cubicBezTo>
                  <a:cubicBezTo>
                    <a:pt x="1054" y="24"/>
                    <a:pt x="1007" y="1"/>
                    <a:pt x="96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3767850" y="3658275"/>
              <a:ext cx="35900" cy="88825"/>
            </a:xfrm>
            <a:custGeom>
              <a:rect b="b" l="l" r="r" t="t"/>
              <a:pathLst>
                <a:path extrusionOk="0" h="3553" w="1436">
                  <a:moveTo>
                    <a:pt x="1402" y="0"/>
                  </a:moveTo>
                  <a:cubicBezTo>
                    <a:pt x="1394" y="0"/>
                    <a:pt x="1385" y="9"/>
                    <a:pt x="1369" y="25"/>
                  </a:cubicBezTo>
                  <a:lnTo>
                    <a:pt x="1168" y="125"/>
                  </a:lnTo>
                  <a:cubicBezTo>
                    <a:pt x="1135" y="159"/>
                    <a:pt x="1135" y="159"/>
                    <a:pt x="1102" y="192"/>
                  </a:cubicBezTo>
                  <a:cubicBezTo>
                    <a:pt x="1102" y="225"/>
                    <a:pt x="1102" y="259"/>
                    <a:pt x="1068" y="292"/>
                  </a:cubicBezTo>
                  <a:lnTo>
                    <a:pt x="735" y="1793"/>
                  </a:lnTo>
                  <a:lnTo>
                    <a:pt x="368" y="692"/>
                  </a:lnTo>
                  <a:cubicBezTo>
                    <a:pt x="368" y="692"/>
                    <a:pt x="335" y="659"/>
                    <a:pt x="335" y="659"/>
                  </a:cubicBezTo>
                  <a:cubicBezTo>
                    <a:pt x="318" y="642"/>
                    <a:pt x="310" y="634"/>
                    <a:pt x="301" y="634"/>
                  </a:cubicBezTo>
                  <a:cubicBezTo>
                    <a:pt x="293" y="634"/>
                    <a:pt x="285" y="642"/>
                    <a:pt x="268" y="659"/>
                  </a:cubicBezTo>
                  <a:lnTo>
                    <a:pt x="68" y="759"/>
                  </a:lnTo>
                  <a:cubicBezTo>
                    <a:pt x="34" y="793"/>
                    <a:pt x="34" y="793"/>
                    <a:pt x="1" y="826"/>
                  </a:cubicBezTo>
                  <a:cubicBezTo>
                    <a:pt x="1" y="859"/>
                    <a:pt x="1" y="893"/>
                    <a:pt x="1" y="926"/>
                  </a:cubicBezTo>
                  <a:cubicBezTo>
                    <a:pt x="1" y="926"/>
                    <a:pt x="1" y="926"/>
                    <a:pt x="1" y="959"/>
                  </a:cubicBezTo>
                  <a:lnTo>
                    <a:pt x="535" y="2560"/>
                  </a:lnTo>
                  <a:lnTo>
                    <a:pt x="335" y="3428"/>
                  </a:lnTo>
                  <a:lnTo>
                    <a:pt x="335" y="3461"/>
                  </a:lnTo>
                  <a:cubicBezTo>
                    <a:pt x="335" y="3494"/>
                    <a:pt x="368" y="3528"/>
                    <a:pt x="368" y="3528"/>
                  </a:cubicBezTo>
                  <a:cubicBezTo>
                    <a:pt x="385" y="3544"/>
                    <a:pt x="393" y="3553"/>
                    <a:pt x="401" y="3553"/>
                  </a:cubicBezTo>
                  <a:cubicBezTo>
                    <a:pt x="410" y="3553"/>
                    <a:pt x="418" y="3544"/>
                    <a:pt x="435" y="3528"/>
                  </a:cubicBezTo>
                  <a:lnTo>
                    <a:pt x="635" y="3428"/>
                  </a:lnTo>
                  <a:cubicBezTo>
                    <a:pt x="668" y="3394"/>
                    <a:pt x="668" y="3394"/>
                    <a:pt x="701" y="3361"/>
                  </a:cubicBezTo>
                  <a:cubicBezTo>
                    <a:pt x="701" y="3328"/>
                    <a:pt x="701" y="3294"/>
                    <a:pt x="735" y="3261"/>
                  </a:cubicBezTo>
                  <a:lnTo>
                    <a:pt x="1435" y="125"/>
                  </a:lnTo>
                  <a:lnTo>
                    <a:pt x="1435" y="92"/>
                  </a:lnTo>
                  <a:cubicBezTo>
                    <a:pt x="1435" y="59"/>
                    <a:pt x="1435" y="25"/>
                    <a:pt x="1435" y="25"/>
                  </a:cubicBezTo>
                  <a:cubicBezTo>
                    <a:pt x="1419" y="9"/>
                    <a:pt x="1410" y="0"/>
                    <a:pt x="140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3822075" y="3605525"/>
              <a:ext cx="39200" cy="97600"/>
            </a:xfrm>
            <a:custGeom>
              <a:rect b="b" l="l" r="r" t="t"/>
              <a:pathLst>
                <a:path extrusionOk="0" h="3904" w="1568">
                  <a:moveTo>
                    <a:pt x="901" y="0"/>
                  </a:moveTo>
                  <a:lnTo>
                    <a:pt x="667" y="134"/>
                  </a:lnTo>
                  <a:cubicBezTo>
                    <a:pt x="667" y="167"/>
                    <a:pt x="634" y="167"/>
                    <a:pt x="634" y="201"/>
                  </a:cubicBezTo>
                  <a:cubicBezTo>
                    <a:pt x="601" y="234"/>
                    <a:pt x="601" y="267"/>
                    <a:pt x="601" y="301"/>
                  </a:cubicBezTo>
                  <a:lnTo>
                    <a:pt x="601" y="567"/>
                  </a:lnTo>
                  <a:cubicBezTo>
                    <a:pt x="534" y="634"/>
                    <a:pt x="467" y="734"/>
                    <a:pt x="400" y="801"/>
                  </a:cubicBezTo>
                  <a:cubicBezTo>
                    <a:pt x="334" y="901"/>
                    <a:pt x="267" y="1001"/>
                    <a:pt x="200" y="1101"/>
                  </a:cubicBezTo>
                  <a:cubicBezTo>
                    <a:pt x="167" y="1201"/>
                    <a:pt x="134" y="1301"/>
                    <a:pt x="100" y="1401"/>
                  </a:cubicBezTo>
                  <a:cubicBezTo>
                    <a:pt x="67" y="1602"/>
                    <a:pt x="67" y="1835"/>
                    <a:pt x="100" y="2035"/>
                  </a:cubicBezTo>
                  <a:cubicBezTo>
                    <a:pt x="134" y="2102"/>
                    <a:pt x="167" y="2169"/>
                    <a:pt x="200" y="2202"/>
                  </a:cubicBezTo>
                  <a:cubicBezTo>
                    <a:pt x="234" y="2269"/>
                    <a:pt x="300" y="2269"/>
                    <a:pt x="367" y="2269"/>
                  </a:cubicBezTo>
                  <a:cubicBezTo>
                    <a:pt x="400" y="2285"/>
                    <a:pt x="442" y="2294"/>
                    <a:pt x="484" y="2294"/>
                  </a:cubicBezTo>
                  <a:cubicBezTo>
                    <a:pt x="526" y="2294"/>
                    <a:pt x="567" y="2285"/>
                    <a:pt x="601" y="2269"/>
                  </a:cubicBezTo>
                  <a:lnTo>
                    <a:pt x="867" y="2235"/>
                  </a:lnTo>
                  <a:cubicBezTo>
                    <a:pt x="934" y="2202"/>
                    <a:pt x="1001" y="2202"/>
                    <a:pt x="1068" y="2202"/>
                  </a:cubicBezTo>
                  <a:cubicBezTo>
                    <a:pt x="1101" y="2202"/>
                    <a:pt x="1134" y="2202"/>
                    <a:pt x="1168" y="2235"/>
                  </a:cubicBezTo>
                  <a:cubicBezTo>
                    <a:pt x="1201" y="2269"/>
                    <a:pt x="1234" y="2302"/>
                    <a:pt x="1201" y="2369"/>
                  </a:cubicBezTo>
                  <a:cubicBezTo>
                    <a:pt x="1201" y="2402"/>
                    <a:pt x="1201" y="2469"/>
                    <a:pt x="1168" y="2536"/>
                  </a:cubicBezTo>
                  <a:cubicBezTo>
                    <a:pt x="1168" y="2602"/>
                    <a:pt x="1134" y="2636"/>
                    <a:pt x="1101" y="2702"/>
                  </a:cubicBezTo>
                  <a:cubicBezTo>
                    <a:pt x="1034" y="2736"/>
                    <a:pt x="1001" y="2802"/>
                    <a:pt x="968" y="2836"/>
                  </a:cubicBezTo>
                  <a:cubicBezTo>
                    <a:pt x="901" y="2869"/>
                    <a:pt x="867" y="2903"/>
                    <a:pt x="801" y="2936"/>
                  </a:cubicBezTo>
                  <a:cubicBezTo>
                    <a:pt x="734" y="2969"/>
                    <a:pt x="701" y="3003"/>
                    <a:pt x="634" y="3036"/>
                  </a:cubicBezTo>
                  <a:lnTo>
                    <a:pt x="501" y="3036"/>
                  </a:lnTo>
                  <a:cubicBezTo>
                    <a:pt x="467" y="3003"/>
                    <a:pt x="467" y="3003"/>
                    <a:pt x="434" y="2969"/>
                  </a:cubicBezTo>
                  <a:cubicBezTo>
                    <a:pt x="434" y="2936"/>
                    <a:pt x="400" y="2903"/>
                    <a:pt x="400" y="2869"/>
                  </a:cubicBezTo>
                  <a:cubicBezTo>
                    <a:pt x="367" y="2869"/>
                    <a:pt x="334" y="2836"/>
                    <a:pt x="334" y="2836"/>
                  </a:cubicBezTo>
                  <a:lnTo>
                    <a:pt x="267" y="2836"/>
                  </a:lnTo>
                  <a:lnTo>
                    <a:pt x="100" y="2936"/>
                  </a:lnTo>
                  <a:cubicBezTo>
                    <a:pt x="67" y="2969"/>
                    <a:pt x="34" y="2969"/>
                    <a:pt x="34" y="3003"/>
                  </a:cubicBezTo>
                  <a:cubicBezTo>
                    <a:pt x="34" y="3036"/>
                    <a:pt x="0" y="3069"/>
                    <a:pt x="34" y="3103"/>
                  </a:cubicBezTo>
                  <a:cubicBezTo>
                    <a:pt x="34" y="3203"/>
                    <a:pt x="34" y="3269"/>
                    <a:pt x="67" y="3370"/>
                  </a:cubicBezTo>
                  <a:cubicBezTo>
                    <a:pt x="100" y="3403"/>
                    <a:pt x="134" y="3470"/>
                    <a:pt x="200" y="3503"/>
                  </a:cubicBezTo>
                  <a:cubicBezTo>
                    <a:pt x="267" y="3536"/>
                    <a:pt x="334" y="3570"/>
                    <a:pt x="400" y="3570"/>
                  </a:cubicBezTo>
                  <a:cubicBezTo>
                    <a:pt x="467" y="3570"/>
                    <a:pt x="534" y="3570"/>
                    <a:pt x="601" y="3536"/>
                  </a:cubicBezTo>
                  <a:lnTo>
                    <a:pt x="601" y="3837"/>
                  </a:lnTo>
                  <a:cubicBezTo>
                    <a:pt x="601" y="3837"/>
                    <a:pt x="634" y="3870"/>
                    <a:pt x="634" y="3903"/>
                  </a:cubicBezTo>
                  <a:lnTo>
                    <a:pt x="701" y="3903"/>
                  </a:lnTo>
                  <a:lnTo>
                    <a:pt x="901" y="3770"/>
                  </a:lnTo>
                  <a:cubicBezTo>
                    <a:pt x="934" y="3736"/>
                    <a:pt x="968" y="3736"/>
                    <a:pt x="968" y="3703"/>
                  </a:cubicBezTo>
                  <a:cubicBezTo>
                    <a:pt x="968" y="3670"/>
                    <a:pt x="968" y="3636"/>
                    <a:pt x="968" y="3603"/>
                  </a:cubicBezTo>
                  <a:lnTo>
                    <a:pt x="968" y="3336"/>
                  </a:lnTo>
                  <a:cubicBezTo>
                    <a:pt x="1068" y="3236"/>
                    <a:pt x="1168" y="3169"/>
                    <a:pt x="1234" y="3069"/>
                  </a:cubicBezTo>
                  <a:cubicBezTo>
                    <a:pt x="1301" y="2969"/>
                    <a:pt x="1368" y="2869"/>
                    <a:pt x="1435" y="2769"/>
                  </a:cubicBezTo>
                  <a:cubicBezTo>
                    <a:pt x="1468" y="2669"/>
                    <a:pt x="1501" y="2569"/>
                    <a:pt x="1535" y="2469"/>
                  </a:cubicBezTo>
                  <a:cubicBezTo>
                    <a:pt x="1568" y="2335"/>
                    <a:pt x="1568" y="2235"/>
                    <a:pt x="1568" y="2135"/>
                  </a:cubicBezTo>
                  <a:cubicBezTo>
                    <a:pt x="1568" y="2035"/>
                    <a:pt x="1568" y="1935"/>
                    <a:pt x="1535" y="1835"/>
                  </a:cubicBezTo>
                  <a:cubicBezTo>
                    <a:pt x="1535" y="1768"/>
                    <a:pt x="1501" y="1702"/>
                    <a:pt x="1435" y="1668"/>
                  </a:cubicBezTo>
                  <a:cubicBezTo>
                    <a:pt x="1401" y="1635"/>
                    <a:pt x="1334" y="1602"/>
                    <a:pt x="1268" y="1602"/>
                  </a:cubicBezTo>
                  <a:cubicBezTo>
                    <a:pt x="1168" y="1602"/>
                    <a:pt x="1068" y="1602"/>
                    <a:pt x="1001" y="1635"/>
                  </a:cubicBezTo>
                  <a:lnTo>
                    <a:pt x="734" y="1702"/>
                  </a:lnTo>
                  <a:lnTo>
                    <a:pt x="567" y="1702"/>
                  </a:lnTo>
                  <a:cubicBezTo>
                    <a:pt x="534" y="1702"/>
                    <a:pt x="501" y="1668"/>
                    <a:pt x="467" y="1635"/>
                  </a:cubicBezTo>
                  <a:cubicBezTo>
                    <a:pt x="434" y="1602"/>
                    <a:pt x="434" y="1535"/>
                    <a:pt x="434" y="1502"/>
                  </a:cubicBezTo>
                  <a:cubicBezTo>
                    <a:pt x="434" y="1435"/>
                    <a:pt x="434" y="1401"/>
                    <a:pt x="467" y="1335"/>
                  </a:cubicBezTo>
                  <a:cubicBezTo>
                    <a:pt x="467" y="1301"/>
                    <a:pt x="501" y="1235"/>
                    <a:pt x="534" y="1201"/>
                  </a:cubicBezTo>
                  <a:cubicBezTo>
                    <a:pt x="567" y="1135"/>
                    <a:pt x="601" y="1101"/>
                    <a:pt x="667" y="1068"/>
                  </a:cubicBezTo>
                  <a:cubicBezTo>
                    <a:pt x="701" y="1034"/>
                    <a:pt x="734" y="1001"/>
                    <a:pt x="801" y="968"/>
                  </a:cubicBezTo>
                  <a:cubicBezTo>
                    <a:pt x="867" y="901"/>
                    <a:pt x="934" y="901"/>
                    <a:pt x="1034" y="901"/>
                  </a:cubicBezTo>
                  <a:cubicBezTo>
                    <a:pt x="1068" y="901"/>
                    <a:pt x="1134" y="968"/>
                    <a:pt x="1168" y="1001"/>
                  </a:cubicBezTo>
                  <a:cubicBezTo>
                    <a:pt x="1168" y="1034"/>
                    <a:pt x="1168" y="1034"/>
                    <a:pt x="1201" y="1068"/>
                  </a:cubicBezTo>
                  <a:lnTo>
                    <a:pt x="1268" y="1068"/>
                  </a:lnTo>
                  <a:lnTo>
                    <a:pt x="1468" y="934"/>
                  </a:lnTo>
                  <a:cubicBezTo>
                    <a:pt x="1468" y="934"/>
                    <a:pt x="1501" y="901"/>
                    <a:pt x="1501" y="901"/>
                  </a:cubicBezTo>
                  <a:cubicBezTo>
                    <a:pt x="1501" y="868"/>
                    <a:pt x="1501" y="834"/>
                    <a:pt x="1501" y="801"/>
                  </a:cubicBezTo>
                  <a:cubicBezTo>
                    <a:pt x="1501" y="734"/>
                    <a:pt x="1501" y="668"/>
                    <a:pt x="1468" y="601"/>
                  </a:cubicBezTo>
                  <a:cubicBezTo>
                    <a:pt x="1435" y="534"/>
                    <a:pt x="1401" y="501"/>
                    <a:pt x="1368" y="434"/>
                  </a:cubicBezTo>
                  <a:cubicBezTo>
                    <a:pt x="1301" y="401"/>
                    <a:pt x="1268" y="367"/>
                    <a:pt x="1201" y="367"/>
                  </a:cubicBezTo>
                  <a:cubicBezTo>
                    <a:pt x="1151" y="351"/>
                    <a:pt x="1109" y="342"/>
                    <a:pt x="1072" y="342"/>
                  </a:cubicBezTo>
                  <a:cubicBezTo>
                    <a:pt x="1034" y="342"/>
                    <a:pt x="1001" y="351"/>
                    <a:pt x="968" y="367"/>
                  </a:cubicBezTo>
                  <a:lnTo>
                    <a:pt x="968" y="67"/>
                  </a:lnTo>
                  <a:cubicBezTo>
                    <a:pt x="968" y="67"/>
                    <a:pt x="968" y="34"/>
                    <a:pt x="9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3865425" y="3585500"/>
              <a:ext cx="39225" cy="76750"/>
            </a:xfrm>
            <a:custGeom>
              <a:rect b="b" l="l" r="r" t="t"/>
              <a:pathLst>
                <a:path extrusionOk="0" h="3070" w="1569">
                  <a:moveTo>
                    <a:pt x="901" y="1068"/>
                  </a:moveTo>
                  <a:lnTo>
                    <a:pt x="901" y="1969"/>
                  </a:lnTo>
                  <a:lnTo>
                    <a:pt x="434" y="2236"/>
                  </a:lnTo>
                  <a:lnTo>
                    <a:pt x="901" y="1068"/>
                  </a:lnTo>
                  <a:close/>
                  <a:moveTo>
                    <a:pt x="1202" y="1"/>
                  </a:moveTo>
                  <a:lnTo>
                    <a:pt x="1001" y="134"/>
                  </a:lnTo>
                  <a:cubicBezTo>
                    <a:pt x="935" y="168"/>
                    <a:pt x="901" y="234"/>
                    <a:pt x="868" y="301"/>
                  </a:cubicBezTo>
                  <a:lnTo>
                    <a:pt x="34" y="2403"/>
                  </a:lnTo>
                  <a:cubicBezTo>
                    <a:pt x="34" y="2436"/>
                    <a:pt x="1" y="2469"/>
                    <a:pt x="1" y="2503"/>
                  </a:cubicBezTo>
                  <a:cubicBezTo>
                    <a:pt x="1" y="2536"/>
                    <a:pt x="1" y="2569"/>
                    <a:pt x="1" y="2603"/>
                  </a:cubicBezTo>
                  <a:lnTo>
                    <a:pt x="1" y="2903"/>
                  </a:lnTo>
                  <a:cubicBezTo>
                    <a:pt x="1" y="2936"/>
                    <a:pt x="1" y="2970"/>
                    <a:pt x="34" y="2970"/>
                  </a:cubicBezTo>
                  <a:cubicBezTo>
                    <a:pt x="34" y="2986"/>
                    <a:pt x="42" y="2995"/>
                    <a:pt x="51" y="2995"/>
                  </a:cubicBezTo>
                  <a:cubicBezTo>
                    <a:pt x="59" y="2995"/>
                    <a:pt x="67" y="2986"/>
                    <a:pt x="67" y="2970"/>
                  </a:cubicBezTo>
                  <a:lnTo>
                    <a:pt x="901" y="2503"/>
                  </a:lnTo>
                  <a:lnTo>
                    <a:pt x="901" y="3003"/>
                  </a:lnTo>
                  <a:cubicBezTo>
                    <a:pt x="901" y="3036"/>
                    <a:pt x="901" y="3036"/>
                    <a:pt x="935" y="3070"/>
                  </a:cubicBezTo>
                  <a:lnTo>
                    <a:pt x="1001" y="3070"/>
                  </a:lnTo>
                  <a:lnTo>
                    <a:pt x="1202" y="2936"/>
                  </a:lnTo>
                  <a:cubicBezTo>
                    <a:pt x="1202" y="2903"/>
                    <a:pt x="1235" y="2903"/>
                    <a:pt x="1235" y="2870"/>
                  </a:cubicBezTo>
                  <a:cubicBezTo>
                    <a:pt x="1268" y="2836"/>
                    <a:pt x="1268" y="2803"/>
                    <a:pt x="1235" y="2770"/>
                  </a:cubicBezTo>
                  <a:lnTo>
                    <a:pt x="1235" y="2269"/>
                  </a:lnTo>
                  <a:lnTo>
                    <a:pt x="1468" y="2136"/>
                  </a:lnTo>
                  <a:cubicBezTo>
                    <a:pt x="1502" y="2102"/>
                    <a:pt x="1535" y="2102"/>
                    <a:pt x="1535" y="2069"/>
                  </a:cubicBezTo>
                  <a:cubicBezTo>
                    <a:pt x="1535" y="2036"/>
                    <a:pt x="1535" y="2002"/>
                    <a:pt x="1569" y="1969"/>
                  </a:cubicBezTo>
                  <a:lnTo>
                    <a:pt x="1569" y="1669"/>
                  </a:lnTo>
                  <a:cubicBezTo>
                    <a:pt x="1569" y="1669"/>
                    <a:pt x="1535" y="1635"/>
                    <a:pt x="1535" y="1602"/>
                  </a:cubicBezTo>
                  <a:lnTo>
                    <a:pt x="1468" y="1602"/>
                  </a:lnTo>
                  <a:lnTo>
                    <a:pt x="1235" y="1735"/>
                  </a:lnTo>
                  <a:lnTo>
                    <a:pt x="1235" y="68"/>
                  </a:lnTo>
                  <a:cubicBezTo>
                    <a:pt x="1268" y="68"/>
                    <a:pt x="1268" y="34"/>
                    <a:pt x="12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3909625" y="3560700"/>
              <a:ext cx="39225" cy="76525"/>
            </a:xfrm>
            <a:custGeom>
              <a:rect b="b" l="l" r="r" t="t"/>
              <a:pathLst>
                <a:path extrusionOk="0" h="3061" w="1569">
                  <a:moveTo>
                    <a:pt x="901" y="1060"/>
                  </a:moveTo>
                  <a:lnTo>
                    <a:pt x="901" y="1960"/>
                  </a:lnTo>
                  <a:lnTo>
                    <a:pt x="434" y="2227"/>
                  </a:lnTo>
                  <a:lnTo>
                    <a:pt x="901" y="1060"/>
                  </a:lnTo>
                  <a:close/>
                  <a:moveTo>
                    <a:pt x="1222" y="0"/>
                  </a:moveTo>
                  <a:cubicBezTo>
                    <a:pt x="1210" y="0"/>
                    <a:pt x="1202" y="9"/>
                    <a:pt x="1202" y="25"/>
                  </a:cubicBezTo>
                  <a:lnTo>
                    <a:pt x="1001" y="126"/>
                  </a:lnTo>
                  <a:cubicBezTo>
                    <a:pt x="935" y="159"/>
                    <a:pt x="901" y="226"/>
                    <a:pt x="901" y="292"/>
                  </a:cubicBezTo>
                  <a:lnTo>
                    <a:pt x="67" y="2394"/>
                  </a:lnTo>
                  <a:cubicBezTo>
                    <a:pt x="34" y="2427"/>
                    <a:pt x="34" y="2461"/>
                    <a:pt x="1" y="2494"/>
                  </a:cubicBezTo>
                  <a:cubicBezTo>
                    <a:pt x="1" y="2527"/>
                    <a:pt x="1" y="2561"/>
                    <a:pt x="1" y="2627"/>
                  </a:cubicBezTo>
                  <a:lnTo>
                    <a:pt x="1" y="2894"/>
                  </a:lnTo>
                  <a:cubicBezTo>
                    <a:pt x="1" y="2928"/>
                    <a:pt x="1" y="2961"/>
                    <a:pt x="1" y="2961"/>
                  </a:cubicBezTo>
                  <a:lnTo>
                    <a:pt x="67" y="2961"/>
                  </a:lnTo>
                  <a:lnTo>
                    <a:pt x="901" y="2494"/>
                  </a:lnTo>
                  <a:lnTo>
                    <a:pt x="901" y="2994"/>
                  </a:lnTo>
                  <a:cubicBezTo>
                    <a:pt x="901" y="2994"/>
                    <a:pt x="901" y="3028"/>
                    <a:pt x="935" y="3061"/>
                  </a:cubicBezTo>
                  <a:lnTo>
                    <a:pt x="968" y="3061"/>
                  </a:lnTo>
                  <a:lnTo>
                    <a:pt x="1202" y="2928"/>
                  </a:lnTo>
                  <a:cubicBezTo>
                    <a:pt x="1235" y="2894"/>
                    <a:pt x="1235" y="2894"/>
                    <a:pt x="1268" y="2861"/>
                  </a:cubicBezTo>
                  <a:cubicBezTo>
                    <a:pt x="1268" y="2827"/>
                    <a:pt x="1268" y="2794"/>
                    <a:pt x="1268" y="2761"/>
                  </a:cubicBezTo>
                  <a:lnTo>
                    <a:pt x="1268" y="2260"/>
                  </a:lnTo>
                  <a:lnTo>
                    <a:pt x="1502" y="2127"/>
                  </a:lnTo>
                  <a:cubicBezTo>
                    <a:pt x="1535" y="2127"/>
                    <a:pt x="1535" y="2094"/>
                    <a:pt x="1568" y="2060"/>
                  </a:cubicBezTo>
                  <a:cubicBezTo>
                    <a:pt x="1568" y="2027"/>
                    <a:pt x="1568" y="1994"/>
                    <a:pt x="1568" y="1960"/>
                  </a:cubicBezTo>
                  <a:lnTo>
                    <a:pt x="1568" y="1693"/>
                  </a:lnTo>
                  <a:cubicBezTo>
                    <a:pt x="1568" y="1660"/>
                    <a:pt x="1568" y="1627"/>
                    <a:pt x="1568" y="1627"/>
                  </a:cubicBezTo>
                  <a:cubicBezTo>
                    <a:pt x="1552" y="1610"/>
                    <a:pt x="1543" y="1602"/>
                    <a:pt x="1535" y="1602"/>
                  </a:cubicBezTo>
                  <a:cubicBezTo>
                    <a:pt x="1527" y="1602"/>
                    <a:pt x="1518" y="1610"/>
                    <a:pt x="1502" y="1627"/>
                  </a:cubicBezTo>
                  <a:lnTo>
                    <a:pt x="1268" y="1760"/>
                  </a:lnTo>
                  <a:lnTo>
                    <a:pt x="1268" y="92"/>
                  </a:lnTo>
                  <a:cubicBezTo>
                    <a:pt x="1268" y="59"/>
                    <a:pt x="1268" y="25"/>
                    <a:pt x="1268" y="25"/>
                  </a:cubicBezTo>
                  <a:cubicBezTo>
                    <a:pt x="1252" y="9"/>
                    <a:pt x="1235" y="0"/>
                    <a:pt x="122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3952150" y="3538800"/>
              <a:ext cx="35900" cy="81550"/>
            </a:xfrm>
            <a:custGeom>
              <a:rect b="b" l="l" r="r" t="t"/>
              <a:pathLst>
                <a:path extrusionOk="0" h="3262" w="1436">
                  <a:moveTo>
                    <a:pt x="856" y="585"/>
                  </a:moveTo>
                  <a:cubicBezTo>
                    <a:pt x="902" y="585"/>
                    <a:pt x="952" y="601"/>
                    <a:pt x="1002" y="635"/>
                  </a:cubicBezTo>
                  <a:cubicBezTo>
                    <a:pt x="1068" y="701"/>
                    <a:pt x="1102" y="801"/>
                    <a:pt x="1102" y="901"/>
                  </a:cubicBezTo>
                  <a:cubicBezTo>
                    <a:pt x="1102" y="1068"/>
                    <a:pt x="1068" y="1202"/>
                    <a:pt x="1002" y="1335"/>
                  </a:cubicBezTo>
                  <a:cubicBezTo>
                    <a:pt x="935" y="1435"/>
                    <a:pt x="835" y="1535"/>
                    <a:pt x="735" y="1602"/>
                  </a:cubicBezTo>
                  <a:cubicBezTo>
                    <a:pt x="696" y="1641"/>
                    <a:pt x="645" y="1657"/>
                    <a:pt x="590" y="1657"/>
                  </a:cubicBezTo>
                  <a:cubicBezTo>
                    <a:pt x="551" y="1657"/>
                    <a:pt x="509" y="1649"/>
                    <a:pt x="468" y="1635"/>
                  </a:cubicBezTo>
                  <a:cubicBezTo>
                    <a:pt x="401" y="1602"/>
                    <a:pt x="368" y="1502"/>
                    <a:pt x="368" y="1335"/>
                  </a:cubicBezTo>
                  <a:cubicBezTo>
                    <a:pt x="368" y="1168"/>
                    <a:pt x="401" y="1035"/>
                    <a:pt x="468" y="901"/>
                  </a:cubicBezTo>
                  <a:cubicBezTo>
                    <a:pt x="535" y="768"/>
                    <a:pt x="635" y="701"/>
                    <a:pt x="735" y="635"/>
                  </a:cubicBezTo>
                  <a:cubicBezTo>
                    <a:pt x="768" y="601"/>
                    <a:pt x="810" y="585"/>
                    <a:pt x="856" y="585"/>
                  </a:cubicBezTo>
                  <a:close/>
                  <a:moveTo>
                    <a:pt x="1002" y="1"/>
                  </a:moveTo>
                  <a:cubicBezTo>
                    <a:pt x="902" y="34"/>
                    <a:pt x="801" y="68"/>
                    <a:pt x="735" y="101"/>
                  </a:cubicBezTo>
                  <a:cubicBezTo>
                    <a:pt x="601" y="168"/>
                    <a:pt x="501" y="234"/>
                    <a:pt x="435" y="334"/>
                  </a:cubicBezTo>
                  <a:cubicBezTo>
                    <a:pt x="334" y="434"/>
                    <a:pt x="268" y="568"/>
                    <a:pt x="201" y="668"/>
                  </a:cubicBezTo>
                  <a:cubicBezTo>
                    <a:pt x="134" y="801"/>
                    <a:pt x="101" y="935"/>
                    <a:pt x="68" y="1102"/>
                  </a:cubicBezTo>
                  <a:cubicBezTo>
                    <a:pt x="1" y="1235"/>
                    <a:pt x="1" y="1402"/>
                    <a:pt x="1" y="1535"/>
                  </a:cubicBezTo>
                  <a:cubicBezTo>
                    <a:pt x="1" y="1669"/>
                    <a:pt x="1" y="1802"/>
                    <a:pt x="68" y="1902"/>
                  </a:cubicBezTo>
                  <a:cubicBezTo>
                    <a:pt x="68" y="2002"/>
                    <a:pt x="134" y="2102"/>
                    <a:pt x="201" y="2136"/>
                  </a:cubicBezTo>
                  <a:cubicBezTo>
                    <a:pt x="250" y="2185"/>
                    <a:pt x="299" y="2216"/>
                    <a:pt x="361" y="2216"/>
                  </a:cubicBezTo>
                  <a:cubicBezTo>
                    <a:pt x="383" y="2216"/>
                    <a:pt x="408" y="2211"/>
                    <a:pt x="435" y="2202"/>
                  </a:cubicBezTo>
                  <a:cubicBezTo>
                    <a:pt x="535" y="2202"/>
                    <a:pt x="635" y="2169"/>
                    <a:pt x="701" y="2136"/>
                  </a:cubicBezTo>
                  <a:lnTo>
                    <a:pt x="701" y="2136"/>
                  </a:lnTo>
                  <a:lnTo>
                    <a:pt x="368" y="3136"/>
                  </a:lnTo>
                  <a:cubicBezTo>
                    <a:pt x="334" y="3136"/>
                    <a:pt x="334" y="3136"/>
                    <a:pt x="368" y="3170"/>
                  </a:cubicBezTo>
                  <a:cubicBezTo>
                    <a:pt x="368" y="3203"/>
                    <a:pt x="368" y="3236"/>
                    <a:pt x="368" y="3236"/>
                  </a:cubicBezTo>
                  <a:cubicBezTo>
                    <a:pt x="385" y="3253"/>
                    <a:pt x="393" y="3262"/>
                    <a:pt x="401" y="3262"/>
                  </a:cubicBezTo>
                  <a:cubicBezTo>
                    <a:pt x="410" y="3262"/>
                    <a:pt x="418" y="3253"/>
                    <a:pt x="435" y="3236"/>
                  </a:cubicBezTo>
                  <a:lnTo>
                    <a:pt x="668" y="3103"/>
                  </a:lnTo>
                  <a:cubicBezTo>
                    <a:pt x="701" y="3103"/>
                    <a:pt x="701" y="3070"/>
                    <a:pt x="735" y="3036"/>
                  </a:cubicBezTo>
                  <a:lnTo>
                    <a:pt x="768" y="2970"/>
                  </a:lnTo>
                  <a:lnTo>
                    <a:pt x="1268" y="1569"/>
                  </a:lnTo>
                  <a:cubicBezTo>
                    <a:pt x="1302" y="1502"/>
                    <a:pt x="1302" y="1435"/>
                    <a:pt x="1335" y="1368"/>
                  </a:cubicBezTo>
                  <a:lnTo>
                    <a:pt x="1402" y="1135"/>
                  </a:lnTo>
                  <a:cubicBezTo>
                    <a:pt x="1402" y="1068"/>
                    <a:pt x="1435" y="1002"/>
                    <a:pt x="1435" y="935"/>
                  </a:cubicBezTo>
                  <a:cubicBezTo>
                    <a:pt x="1435" y="868"/>
                    <a:pt x="1435" y="768"/>
                    <a:pt x="1435" y="701"/>
                  </a:cubicBezTo>
                  <a:cubicBezTo>
                    <a:pt x="1435" y="568"/>
                    <a:pt x="1435" y="434"/>
                    <a:pt x="1402" y="301"/>
                  </a:cubicBezTo>
                  <a:cubicBezTo>
                    <a:pt x="1369" y="234"/>
                    <a:pt x="1302" y="134"/>
                    <a:pt x="1235" y="68"/>
                  </a:cubicBezTo>
                  <a:cubicBezTo>
                    <a:pt x="1168" y="34"/>
                    <a:pt x="1102" y="1"/>
                    <a:pt x="100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3991350" y="3583000"/>
              <a:ext cx="10025" cy="20050"/>
            </a:xfrm>
            <a:custGeom>
              <a:rect b="b" l="l" r="r" t="t"/>
              <a:pathLst>
                <a:path extrusionOk="0" h="802" w="401">
                  <a:moveTo>
                    <a:pt x="301" y="1"/>
                  </a:moveTo>
                  <a:lnTo>
                    <a:pt x="67" y="168"/>
                  </a:lnTo>
                  <a:cubicBezTo>
                    <a:pt x="34" y="168"/>
                    <a:pt x="34" y="201"/>
                    <a:pt x="1" y="234"/>
                  </a:cubicBezTo>
                  <a:cubicBezTo>
                    <a:pt x="1" y="234"/>
                    <a:pt x="1" y="268"/>
                    <a:pt x="1" y="301"/>
                  </a:cubicBezTo>
                  <a:lnTo>
                    <a:pt x="1" y="735"/>
                  </a:lnTo>
                  <a:cubicBezTo>
                    <a:pt x="1" y="768"/>
                    <a:pt x="1" y="768"/>
                    <a:pt x="1" y="801"/>
                  </a:cubicBezTo>
                  <a:lnTo>
                    <a:pt x="67" y="801"/>
                  </a:lnTo>
                  <a:lnTo>
                    <a:pt x="301" y="668"/>
                  </a:lnTo>
                  <a:cubicBezTo>
                    <a:pt x="334" y="635"/>
                    <a:pt x="368" y="601"/>
                    <a:pt x="368" y="601"/>
                  </a:cubicBezTo>
                  <a:cubicBezTo>
                    <a:pt x="368" y="568"/>
                    <a:pt x="401" y="534"/>
                    <a:pt x="401" y="501"/>
                  </a:cubicBezTo>
                  <a:lnTo>
                    <a:pt x="401" y="67"/>
                  </a:lnTo>
                  <a:cubicBezTo>
                    <a:pt x="401" y="67"/>
                    <a:pt x="368" y="34"/>
                    <a:pt x="3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4003875" y="3509300"/>
              <a:ext cx="36700" cy="81025"/>
            </a:xfrm>
            <a:custGeom>
              <a:rect b="b" l="l" r="r" t="t"/>
              <a:pathLst>
                <a:path extrusionOk="0" h="3241" w="1468">
                  <a:moveTo>
                    <a:pt x="855" y="564"/>
                  </a:moveTo>
                  <a:cubicBezTo>
                    <a:pt x="901" y="564"/>
                    <a:pt x="951" y="580"/>
                    <a:pt x="1001" y="614"/>
                  </a:cubicBezTo>
                  <a:cubicBezTo>
                    <a:pt x="1067" y="680"/>
                    <a:pt x="1101" y="781"/>
                    <a:pt x="1101" y="881"/>
                  </a:cubicBezTo>
                  <a:cubicBezTo>
                    <a:pt x="1101" y="1047"/>
                    <a:pt x="1067" y="1181"/>
                    <a:pt x="1001" y="1314"/>
                  </a:cubicBezTo>
                  <a:cubicBezTo>
                    <a:pt x="934" y="1414"/>
                    <a:pt x="834" y="1514"/>
                    <a:pt x="734" y="1581"/>
                  </a:cubicBezTo>
                  <a:cubicBezTo>
                    <a:pt x="695" y="1620"/>
                    <a:pt x="644" y="1636"/>
                    <a:pt x="589" y="1636"/>
                  </a:cubicBezTo>
                  <a:cubicBezTo>
                    <a:pt x="550" y="1636"/>
                    <a:pt x="508" y="1628"/>
                    <a:pt x="467" y="1614"/>
                  </a:cubicBezTo>
                  <a:cubicBezTo>
                    <a:pt x="403" y="1582"/>
                    <a:pt x="369" y="1488"/>
                    <a:pt x="367" y="1331"/>
                  </a:cubicBezTo>
                  <a:lnTo>
                    <a:pt x="367" y="1331"/>
                  </a:lnTo>
                  <a:cubicBezTo>
                    <a:pt x="369" y="1170"/>
                    <a:pt x="403" y="1010"/>
                    <a:pt x="467" y="881"/>
                  </a:cubicBezTo>
                  <a:cubicBezTo>
                    <a:pt x="534" y="781"/>
                    <a:pt x="634" y="680"/>
                    <a:pt x="734" y="614"/>
                  </a:cubicBezTo>
                  <a:cubicBezTo>
                    <a:pt x="767" y="580"/>
                    <a:pt x="809" y="564"/>
                    <a:pt x="855" y="564"/>
                  </a:cubicBezTo>
                  <a:close/>
                  <a:moveTo>
                    <a:pt x="1075" y="0"/>
                  </a:moveTo>
                  <a:cubicBezTo>
                    <a:pt x="1052" y="0"/>
                    <a:pt x="1028" y="4"/>
                    <a:pt x="1001" y="13"/>
                  </a:cubicBezTo>
                  <a:cubicBezTo>
                    <a:pt x="901" y="13"/>
                    <a:pt x="801" y="47"/>
                    <a:pt x="734" y="80"/>
                  </a:cubicBezTo>
                  <a:cubicBezTo>
                    <a:pt x="600" y="147"/>
                    <a:pt x="534" y="247"/>
                    <a:pt x="434" y="314"/>
                  </a:cubicBezTo>
                  <a:cubicBezTo>
                    <a:pt x="334" y="414"/>
                    <a:pt x="267" y="547"/>
                    <a:pt x="200" y="647"/>
                  </a:cubicBezTo>
                  <a:cubicBezTo>
                    <a:pt x="133" y="781"/>
                    <a:pt x="100" y="947"/>
                    <a:pt x="67" y="1081"/>
                  </a:cubicBezTo>
                  <a:cubicBezTo>
                    <a:pt x="33" y="1214"/>
                    <a:pt x="0" y="1381"/>
                    <a:pt x="0" y="1514"/>
                  </a:cubicBezTo>
                  <a:cubicBezTo>
                    <a:pt x="0" y="1648"/>
                    <a:pt x="0" y="1781"/>
                    <a:pt x="67" y="1915"/>
                  </a:cubicBezTo>
                  <a:cubicBezTo>
                    <a:pt x="67" y="1981"/>
                    <a:pt x="133" y="2081"/>
                    <a:pt x="200" y="2148"/>
                  </a:cubicBezTo>
                  <a:cubicBezTo>
                    <a:pt x="267" y="2182"/>
                    <a:pt x="334" y="2215"/>
                    <a:pt x="434" y="2215"/>
                  </a:cubicBezTo>
                  <a:cubicBezTo>
                    <a:pt x="534" y="2215"/>
                    <a:pt x="634" y="2182"/>
                    <a:pt x="701" y="2115"/>
                  </a:cubicBezTo>
                  <a:lnTo>
                    <a:pt x="701" y="2115"/>
                  </a:lnTo>
                  <a:lnTo>
                    <a:pt x="367" y="3116"/>
                  </a:lnTo>
                  <a:cubicBezTo>
                    <a:pt x="367" y="3116"/>
                    <a:pt x="367" y="3116"/>
                    <a:pt x="367" y="3149"/>
                  </a:cubicBezTo>
                  <a:cubicBezTo>
                    <a:pt x="367" y="3149"/>
                    <a:pt x="367" y="3149"/>
                    <a:pt x="367" y="3182"/>
                  </a:cubicBezTo>
                  <a:cubicBezTo>
                    <a:pt x="367" y="3216"/>
                    <a:pt x="367" y="3216"/>
                    <a:pt x="367" y="3216"/>
                  </a:cubicBezTo>
                  <a:cubicBezTo>
                    <a:pt x="384" y="3232"/>
                    <a:pt x="392" y="3241"/>
                    <a:pt x="400" y="3241"/>
                  </a:cubicBezTo>
                  <a:cubicBezTo>
                    <a:pt x="409" y="3241"/>
                    <a:pt x="417" y="3232"/>
                    <a:pt x="434" y="3216"/>
                  </a:cubicBezTo>
                  <a:lnTo>
                    <a:pt x="667" y="3082"/>
                  </a:lnTo>
                  <a:cubicBezTo>
                    <a:pt x="701" y="3082"/>
                    <a:pt x="734" y="3049"/>
                    <a:pt x="734" y="3015"/>
                  </a:cubicBezTo>
                  <a:cubicBezTo>
                    <a:pt x="767" y="3015"/>
                    <a:pt x="767" y="2982"/>
                    <a:pt x="767" y="2949"/>
                  </a:cubicBezTo>
                  <a:lnTo>
                    <a:pt x="1268" y="1548"/>
                  </a:lnTo>
                  <a:cubicBezTo>
                    <a:pt x="1301" y="1481"/>
                    <a:pt x="1301" y="1414"/>
                    <a:pt x="1334" y="1348"/>
                  </a:cubicBezTo>
                  <a:lnTo>
                    <a:pt x="1401" y="1147"/>
                  </a:lnTo>
                  <a:cubicBezTo>
                    <a:pt x="1434" y="1081"/>
                    <a:pt x="1434" y="981"/>
                    <a:pt x="1434" y="914"/>
                  </a:cubicBezTo>
                  <a:cubicBezTo>
                    <a:pt x="1468" y="847"/>
                    <a:pt x="1468" y="747"/>
                    <a:pt x="1434" y="680"/>
                  </a:cubicBezTo>
                  <a:cubicBezTo>
                    <a:pt x="1434" y="547"/>
                    <a:pt x="1434" y="414"/>
                    <a:pt x="1401" y="314"/>
                  </a:cubicBezTo>
                  <a:cubicBezTo>
                    <a:pt x="1368" y="213"/>
                    <a:pt x="1301" y="113"/>
                    <a:pt x="1234" y="80"/>
                  </a:cubicBezTo>
                  <a:cubicBezTo>
                    <a:pt x="1185" y="31"/>
                    <a:pt x="1137" y="0"/>
                    <a:pt x="107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4044725" y="3485425"/>
              <a:ext cx="36725" cy="80925"/>
            </a:xfrm>
            <a:custGeom>
              <a:rect b="b" l="l" r="r" t="t"/>
              <a:pathLst>
                <a:path extrusionOk="0" h="3237" w="1469">
                  <a:moveTo>
                    <a:pt x="879" y="580"/>
                  </a:moveTo>
                  <a:cubicBezTo>
                    <a:pt x="918" y="580"/>
                    <a:pt x="960" y="588"/>
                    <a:pt x="1001" y="601"/>
                  </a:cubicBezTo>
                  <a:cubicBezTo>
                    <a:pt x="1068" y="668"/>
                    <a:pt x="1101" y="768"/>
                    <a:pt x="1101" y="902"/>
                  </a:cubicBezTo>
                  <a:cubicBezTo>
                    <a:pt x="1101" y="1068"/>
                    <a:pt x="1068" y="1202"/>
                    <a:pt x="1001" y="1335"/>
                  </a:cubicBezTo>
                  <a:cubicBezTo>
                    <a:pt x="935" y="1435"/>
                    <a:pt x="834" y="1535"/>
                    <a:pt x="734" y="1602"/>
                  </a:cubicBezTo>
                  <a:cubicBezTo>
                    <a:pt x="695" y="1641"/>
                    <a:pt x="645" y="1657"/>
                    <a:pt x="596" y="1657"/>
                  </a:cubicBezTo>
                  <a:cubicBezTo>
                    <a:pt x="562" y="1657"/>
                    <a:pt x="529" y="1649"/>
                    <a:pt x="501" y="1635"/>
                  </a:cubicBezTo>
                  <a:cubicBezTo>
                    <a:pt x="401" y="1569"/>
                    <a:pt x="401" y="1469"/>
                    <a:pt x="401" y="1335"/>
                  </a:cubicBezTo>
                  <a:cubicBezTo>
                    <a:pt x="367" y="1168"/>
                    <a:pt x="401" y="1035"/>
                    <a:pt x="501" y="902"/>
                  </a:cubicBezTo>
                  <a:cubicBezTo>
                    <a:pt x="534" y="802"/>
                    <a:pt x="634" y="701"/>
                    <a:pt x="734" y="635"/>
                  </a:cubicBezTo>
                  <a:cubicBezTo>
                    <a:pt x="773" y="596"/>
                    <a:pt x="824" y="580"/>
                    <a:pt x="879" y="580"/>
                  </a:cubicBezTo>
                  <a:close/>
                  <a:moveTo>
                    <a:pt x="1001" y="1"/>
                  </a:moveTo>
                  <a:cubicBezTo>
                    <a:pt x="901" y="1"/>
                    <a:pt x="801" y="34"/>
                    <a:pt x="734" y="101"/>
                  </a:cubicBezTo>
                  <a:cubicBezTo>
                    <a:pt x="634" y="168"/>
                    <a:pt x="534" y="234"/>
                    <a:pt x="434" y="335"/>
                  </a:cubicBezTo>
                  <a:cubicBezTo>
                    <a:pt x="334" y="435"/>
                    <a:pt x="267" y="535"/>
                    <a:pt x="201" y="668"/>
                  </a:cubicBezTo>
                  <a:cubicBezTo>
                    <a:pt x="134" y="802"/>
                    <a:pt x="101" y="935"/>
                    <a:pt x="67" y="1102"/>
                  </a:cubicBezTo>
                  <a:cubicBezTo>
                    <a:pt x="34" y="1235"/>
                    <a:pt x="1" y="1369"/>
                    <a:pt x="1" y="1535"/>
                  </a:cubicBezTo>
                  <a:cubicBezTo>
                    <a:pt x="1" y="1669"/>
                    <a:pt x="34" y="1802"/>
                    <a:pt x="67" y="1902"/>
                  </a:cubicBezTo>
                  <a:cubicBezTo>
                    <a:pt x="101" y="2002"/>
                    <a:pt x="134" y="2069"/>
                    <a:pt x="201" y="2136"/>
                  </a:cubicBezTo>
                  <a:cubicBezTo>
                    <a:pt x="267" y="2203"/>
                    <a:pt x="367" y="2203"/>
                    <a:pt x="434" y="2203"/>
                  </a:cubicBezTo>
                  <a:cubicBezTo>
                    <a:pt x="534" y="2203"/>
                    <a:pt x="634" y="2169"/>
                    <a:pt x="701" y="2136"/>
                  </a:cubicBezTo>
                  <a:lnTo>
                    <a:pt x="701" y="2136"/>
                  </a:lnTo>
                  <a:lnTo>
                    <a:pt x="367" y="3137"/>
                  </a:lnTo>
                  <a:lnTo>
                    <a:pt x="367" y="3170"/>
                  </a:lnTo>
                  <a:cubicBezTo>
                    <a:pt x="367" y="3203"/>
                    <a:pt x="367" y="3237"/>
                    <a:pt x="367" y="3237"/>
                  </a:cubicBezTo>
                  <a:lnTo>
                    <a:pt x="434" y="3237"/>
                  </a:lnTo>
                  <a:lnTo>
                    <a:pt x="668" y="3103"/>
                  </a:lnTo>
                  <a:cubicBezTo>
                    <a:pt x="701" y="3070"/>
                    <a:pt x="734" y="3070"/>
                    <a:pt x="734" y="3036"/>
                  </a:cubicBezTo>
                  <a:cubicBezTo>
                    <a:pt x="734" y="3003"/>
                    <a:pt x="768" y="3003"/>
                    <a:pt x="768" y="2970"/>
                  </a:cubicBezTo>
                  <a:lnTo>
                    <a:pt x="1268" y="1569"/>
                  </a:lnTo>
                  <a:cubicBezTo>
                    <a:pt x="1301" y="1502"/>
                    <a:pt x="1335" y="1435"/>
                    <a:pt x="1335" y="1369"/>
                  </a:cubicBezTo>
                  <a:lnTo>
                    <a:pt x="1402" y="1135"/>
                  </a:lnTo>
                  <a:cubicBezTo>
                    <a:pt x="1435" y="1068"/>
                    <a:pt x="1435" y="1002"/>
                    <a:pt x="1435" y="935"/>
                  </a:cubicBezTo>
                  <a:cubicBezTo>
                    <a:pt x="1468" y="835"/>
                    <a:pt x="1468" y="768"/>
                    <a:pt x="1435" y="701"/>
                  </a:cubicBezTo>
                  <a:cubicBezTo>
                    <a:pt x="1435" y="568"/>
                    <a:pt x="1435" y="435"/>
                    <a:pt x="1402" y="301"/>
                  </a:cubicBezTo>
                  <a:cubicBezTo>
                    <a:pt x="1368" y="201"/>
                    <a:pt x="1301" y="134"/>
                    <a:pt x="1235" y="68"/>
                  </a:cubicBezTo>
                  <a:cubicBezTo>
                    <a:pt x="1168" y="34"/>
                    <a:pt x="1101" y="1"/>
                    <a:pt x="10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3664450" y="3303300"/>
              <a:ext cx="35050" cy="85225"/>
            </a:xfrm>
            <a:custGeom>
              <a:rect b="b" l="l" r="r" t="t"/>
              <a:pathLst>
                <a:path extrusionOk="0" h="3409" w="1402">
                  <a:moveTo>
                    <a:pt x="916" y="401"/>
                  </a:moveTo>
                  <a:cubicBezTo>
                    <a:pt x="945" y="401"/>
                    <a:pt x="975" y="405"/>
                    <a:pt x="1001" y="414"/>
                  </a:cubicBezTo>
                  <a:cubicBezTo>
                    <a:pt x="1068" y="448"/>
                    <a:pt x="1101" y="548"/>
                    <a:pt x="1101" y="748"/>
                  </a:cubicBezTo>
                  <a:cubicBezTo>
                    <a:pt x="1101" y="881"/>
                    <a:pt x="1068" y="1048"/>
                    <a:pt x="1001" y="1182"/>
                  </a:cubicBezTo>
                  <a:cubicBezTo>
                    <a:pt x="935" y="1315"/>
                    <a:pt x="835" y="1415"/>
                    <a:pt x="701" y="1482"/>
                  </a:cubicBezTo>
                  <a:lnTo>
                    <a:pt x="234" y="1749"/>
                  </a:lnTo>
                  <a:lnTo>
                    <a:pt x="234" y="748"/>
                  </a:lnTo>
                  <a:lnTo>
                    <a:pt x="701" y="481"/>
                  </a:lnTo>
                  <a:cubicBezTo>
                    <a:pt x="750" y="432"/>
                    <a:pt x="835" y="401"/>
                    <a:pt x="916" y="401"/>
                  </a:cubicBezTo>
                  <a:close/>
                  <a:moveTo>
                    <a:pt x="1027" y="0"/>
                  </a:moveTo>
                  <a:cubicBezTo>
                    <a:pt x="1007" y="0"/>
                    <a:pt x="988" y="4"/>
                    <a:pt x="968" y="14"/>
                  </a:cubicBezTo>
                  <a:cubicBezTo>
                    <a:pt x="868" y="14"/>
                    <a:pt x="801" y="47"/>
                    <a:pt x="701" y="81"/>
                  </a:cubicBezTo>
                  <a:lnTo>
                    <a:pt x="67" y="481"/>
                  </a:lnTo>
                  <a:cubicBezTo>
                    <a:pt x="34" y="481"/>
                    <a:pt x="34" y="514"/>
                    <a:pt x="34" y="548"/>
                  </a:cubicBezTo>
                  <a:cubicBezTo>
                    <a:pt x="1" y="581"/>
                    <a:pt x="1" y="615"/>
                    <a:pt x="1" y="615"/>
                  </a:cubicBezTo>
                  <a:lnTo>
                    <a:pt x="1" y="3316"/>
                  </a:lnTo>
                  <a:cubicBezTo>
                    <a:pt x="1" y="3350"/>
                    <a:pt x="34" y="3383"/>
                    <a:pt x="34" y="3383"/>
                  </a:cubicBezTo>
                  <a:cubicBezTo>
                    <a:pt x="34" y="3400"/>
                    <a:pt x="42" y="3408"/>
                    <a:pt x="51" y="3408"/>
                  </a:cubicBezTo>
                  <a:cubicBezTo>
                    <a:pt x="59" y="3408"/>
                    <a:pt x="67" y="3400"/>
                    <a:pt x="67" y="3383"/>
                  </a:cubicBezTo>
                  <a:lnTo>
                    <a:pt x="201" y="3316"/>
                  </a:lnTo>
                  <a:cubicBezTo>
                    <a:pt x="201" y="3316"/>
                    <a:pt x="234" y="3283"/>
                    <a:pt x="234" y="3283"/>
                  </a:cubicBezTo>
                  <a:cubicBezTo>
                    <a:pt x="234" y="3250"/>
                    <a:pt x="268" y="3216"/>
                    <a:pt x="268" y="3183"/>
                  </a:cubicBezTo>
                  <a:lnTo>
                    <a:pt x="268" y="2116"/>
                  </a:lnTo>
                  <a:lnTo>
                    <a:pt x="735" y="1849"/>
                  </a:lnTo>
                  <a:lnTo>
                    <a:pt x="1101" y="2683"/>
                  </a:lnTo>
                  <a:cubicBezTo>
                    <a:pt x="1135" y="2683"/>
                    <a:pt x="1135" y="2716"/>
                    <a:pt x="1168" y="2716"/>
                  </a:cubicBezTo>
                  <a:cubicBezTo>
                    <a:pt x="1168" y="2733"/>
                    <a:pt x="1177" y="2741"/>
                    <a:pt x="1189" y="2741"/>
                  </a:cubicBezTo>
                  <a:cubicBezTo>
                    <a:pt x="1202" y="2741"/>
                    <a:pt x="1218" y="2733"/>
                    <a:pt x="1235" y="2716"/>
                  </a:cubicBezTo>
                  <a:lnTo>
                    <a:pt x="1335" y="2649"/>
                  </a:lnTo>
                  <a:cubicBezTo>
                    <a:pt x="1368" y="2649"/>
                    <a:pt x="1368" y="2616"/>
                    <a:pt x="1402" y="2616"/>
                  </a:cubicBezTo>
                  <a:cubicBezTo>
                    <a:pt x="1402" y="2583"/>
                    <a:pt x="1402" y="2549"/>
                    <a:pt x="1402" y="2516"/>
                  </a:cubicBezTo>
                  <a:cubicBezTo>
                    <a:pt x="1402" y="2516"/>
                    <a:pt x="1402" y="2516"/>
                    <a:pt x="1402" y="2483"/>
                  </a:cubicBezTo>
                  <a:lnTo>
                    <a:pt x="968" y="1615"/>
                  </a:lnTo>
                  <a:cubicBezTo>
                    <a:pt x="1101" y="1482"/>
                    <a:pt x="1202" y="1348"/>
                    <a:pt x="1268" y="1182"/>
                  </a:cubicBezTo>
                  <a:cubicBezTo>
                    <a:pt x="1335" y="981"/>
                    <a:pt x="1368" y="781"/>
                    <a:pt x="1368" y="581"/>
                  </a:cubicBezTo>
                  <a:cubicBezTo>
                    <a:pt x="1368" y="448"/>
                    <a:pt x="1335" y="348"/>
                    <a:pt x="1302" y="214"/>
                  </a:cubicBezTo>
                  <a:cubicBezTo>
                    <a:pt x="1302" y="148"/>
                    <a:pt x="1235" y="81"/>
                    <a:pt x="1168" y="47"/>
                  </a:cubicBezTo>
                  <a:cubicBezTo>
                    <a:pt x="1121" y="24"/>
                    <a:pt x="1074" y="0"/>
                    <a:pt x="10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3705325" y="3299475"/>
              <a:ext cx="30875" cy="60075"/>
            </a:xfrm>
            <a:custGeom>
              <a:rect b="b" l="l" r="r" t="t"/>
              <a:pathLst>
                <a:path extrusionOk="0" h="2403" w="1235">
                  <a:moveTo>
                    <a:pt x="755" y="384"/>
                  </a:moveTo>
                  <a:cubicBezTo>
                    <a:pt x="801" y="384"/>
                    <a:pt x="851" y="401"/>
                    <a:pt x="901" y="434"/>
                  </a:cubicBezTo>
                  <a:cubicBezTo>
                    <a:pt x="968" y="534"/>
                    <a:pt x="1001" y="667"/>
                    <a:pt x="1001" y="768"/>
                  </a:cubicBezTo>
                  <a:lnTo>
                    <a:pt x="234" y="1201"/>
                  </a:lnTo>
                  <a:cubicBezTo>
                    <a:pt x="234" y="1134"/>
                    <a:pt x="267" y="1034"/>
                    <a:pt x="267" y="968"/>
                  </a:cubicBezTo>
                  <a:cubicBezTo>
                    <a:pt x="300" y="868"/>
                    <a:pt x="334" y="801"/>
                    <a:pt x="367" y="734"/>
                  </a:cubicBezTo>
                  <a:cubicBezTo>
                    <a:pt x="400" y="667"/>
                    <a:pt x="434" y="601"/>
                    <a:pt x="467" y="567"/>
                  </a:cubicBezTo>
                  <a:cubicBezTo>
                    <a:pt x="501" y="501"/>
                    <a:pt x="567" y="467"/>
                    <a:pt x="634" y="434"/>
                  </a:cubicBezTo>
                  <a:cubicBezTo>
                    <a:pt x="667" y="401"/>
                    <a:pt x="709" y="384"/>
                    <a:pt x="755" y="384"/>
                  </a:cubicBezTo>
                  <a:close/>
                  <a:moveTo>
                    <a:pt x="867" y="0"/>
                  </a:moveTo>
                  <a:cubicBezTo>
                    <a:pt x="801" y="0"/>
                    <a:pt x="701" y="0"/>
                    <a:pt x="634" y="67"/>
                  </a:cubicBezTo>
                  <a:cubicBezTo>
                    <a:pt x="534" y="134"/>
                    <a:pt x="434" y="200"/>
                    <a:pt x="367" y="267"/>
                  </a:cubicBezTo>
                  <a:cubicBezTo>
                    <a:pt x="300" y="367"/>
                    <a:pt x="234" y="467"/>
                    <a:pt x="200" y="601"/>
                  </a:cubicBezTo>
                  <a:cubicBezTo>
                    <a:pt x="134" y="701"/>
                    <a:pt x="100" y="834"/>
                    <a:pt x="67" y="934"/>
                  </a:cubicBezTo>
                  <a:cubicBezTo>
                    <a:pt x="34" y="1068"/>
                    <a:pt x="0" y="1201"/>
                    <a:pt x="0" y="1335"/>
                  </a:cubicBezTo>
                  <a:cubicBezTo>
                    <a:pt x="0" y="1468"/>
                    <a:pt x="0" y="1601"/>
                    <a:pt x="0" y="1735"/>
                  </a:cubicBezTo>
                  <a:cubicBezTo>
                    <a:pt x="0" y="1835"/>
                    <a:pt x="34" y="1968"/>
                    <a:pt x="67" y="2068"/>
                  </a:cubicBezTo>
                  <a:cubicBezTo>
                    <a:pt x="100" y="2169"/>
                    <a:pt x="134" y="2235"/>
                    <a:pt x="200" y="2302"/>
                  </a:cubicBezTo>
                  <a:cubicBezTo>
                    <a:pt x="234" y="2335"/>
                    <a:pt x="300" y="2369"/>
                    <a:pt x="367" y="2402"/>
                  </a:cubicBezTo>
                  <a:cubicBezTo>
                    <a:pt x="467" y="2402"/>
                    <a:pt x="534" y="2369"/>
                    <a:pt x="634" y="2335"/>
                  </a:cubicBezTo>
                  <a:cubicBezTo>
                    <a:pt x="701" y="2269"/>
                    <a:pt x="801" y="2202"/>
                    <a:pt x="867" y="2135"/>
                  </a:cubicBezTo>
                  <a:cubicBezTo>
                    <a:pt x="934" y="2068"/>
                    <a:pt x="1001" y="1968"/>
                    <a:pt x="1068" y="1902"/>
                  </a:cubicBezTo>
                  <a:cubicBezTo>
                    <a:pt x="1101" y="1802"/>
                    <a:pt x="1134" y="1735"/>
                    <a:pt x="1168" y="1668"/>
                  </a:cubicBezTo>
                  <a:cubicBezTo>
                    <a:pt x="1168" y="1601"/>
                    <a:pt x="1201" y="1535"/>
                    <a:pt x="1201" y="1468"/>
                  </a:cubicBezTo>
                  <a:lnTo>
                    <a:pt x="1201" y="1401"/>
                  </a:lnTo>
                  <a:lnTo>
                    <a:pt x="1168" y="1401"/>
                  </a:lnTo>
                  <a:lnTo>
                    <a:pt x="1068" y="1435"/>
                  </a:lnTo>
                  <a:cubicBezTo>
                    <a:pt x="1034" y="1468"/>
                    <a:pt x="1034" y="1468"/>
                    <a:pt x="1034" y="1501"/>
                  </a:cubicBezTo>
                  <a:cubicBezTo>
                    <a:pt x="1001" y="1501"/>
                    <a:pt x="1001" y="1535"/>
                    <a:pt x="1001" y="1568"/>
                  </a:cubicBezTo>
                  <a:cubicBezTo>
                    <a:pt x="934" y="1635"/>
                    <a:pt x="901" y="1702"/>
                    <a:pt x="867" y="1768"/>
                  </a:cubicBezTo>
                  <a:cubicBezTo>
                    <a:pt x="801" y="1868"/>
                    <a:pt x="734" y="1902"/>
                    <a:pt x="634" y="1968"/>
                  </a:cubicBezTo>
                  <a:cubicBezTo>
                    <a:pt x="601" y="2002"/>
                    <a:pt x="551" y="2018"/>
                    <a:pt x="501" y="2018"/>
                  </a:cubicBezTo>
                  <a:cubicBezTo>
                    <a:pt x="451" y="2018"/>
                    <a:pt x="400" y="2002"/>
                    <a:pt x="367" y="1968"/>
                  </a:cubicBezTo>
                  <a:cubicBezTo>
                    <a:pt x="300" y="1868"/>
                    <a:pt x="234" y="1735"/>
                    <a:pt x="267" y="1601"/>
                  </a:cubicBezTo>
                  <a:lnTo>
                    <a:pt x="267" y="1568"/>
                  </a:lnTo>
                  <a:lnTo>
                    <a:pt x="1201" y="1034"/>
                  </a:lnTo>
                  <a:cubicBezTo>
                    <a:pt x="1201" y="1001"/>
                    <a:pt x="1234" y="1001"/>
                    <a:pt x="1234" y="968"/>
                  </a:cubicBezTo>
                  <a:cubicBezTo>
                    <a:pt x="1234" y="934"/>
                    <a:pt x="1234" y="901"/>
                    <a:pt x="1234" y="868"/>
                  </a:cubicBezTo>
                  <a:lnTo>
                    <a:pt x="1234" y="768"/>
                  </a:lnTo>
                  <a:cubicBezTo>
                    <a:pt x="1234" y="634"/>
                    <a:pt x="1234" y="467"/>
                    <a:pt x="1201" y="334"/>
                  </a:cubicBezTo>
                  <a:cubicBezTo>
                    <a:pt x="1168" y="267"/>
                    <a:pt x="1134" y="167"/>
                    <a:pt x="1068" y="100"/>
                  </a:cubicBezTo>
                  <a:cubicBezTo>
                    <a:pt x="1034" y="34"/>
                    <a:pt x="968" y="0"/>
                    <a:pt x="8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3742000" y="3248800"/>
              <a:ext cx="33400" cy="90725"/>
            </a:xfrm>
            <a:custGeom>
              <a:rect b="b" l="l" r="r" t="t"/>
              <a:pathLst>
                <a:path extrusionOk="0" h="3629" w="1336">
                  <a:moveTo>
                    <a:pt x="1302" y="1"/>
                  </a:moveTo>
                  <a:cubicBezTo>
                    <a:pt x="1293" y="1"/>
                    <a:pt x="1285" y="9"/>
                    <a:pt x="1268" y="26"/>
                  </a:cubicBezTo>
                  <a:lnTo>
                    <a:pt x="1168" y="59"/>
                  </a:lnTo>
                  <a:cubicBezTo>
                    <a:pt x="1168" y="93"/>
                    <a:pt x="1135" y="93"/>
                    <a:pt x="1135" y="126"/>
                  </a:cubicBezTo>
                  <a:cubicBezTo>
                    <a:pt x="1102" y="159"/>
                    <a:pt x="1102" y="193"/>
                    <a:pt x="1102" y="226"/>
                  </a:cubicBezTo>
                  <a:lnTo>
                    <a:pt x="1102" y="1027"/>
                  </a:lnTo>
                  <a:lnTo>
                    <a:pt x="535" y="1360"/>
                  </a:lnTo>
                  <a:lnTo>
                    <a:pt x="535" y="1160"/>
                  </a:lnTo>
                  <a:cubicBezTo>
                    <a:pt x="535" y="1127"/>
                    <a:pt x="535" y="1060"/>
                    <a:pt x="535" y="1027"/>
                  </a:cubicBezTo>
                  <a:cubicBezTo>
                    <a:pt x="535" y="960"/>
                    <a:pt x="535" y="927"/>
                    <a:pt x="568" y="893"/>
                  </a:cubicBezTo>
                  <a:cubicBezTo>
                    <a:pt x="568" y="826"/>
                    <a:pt x="601" y="793"/>
                    <a:pt x="635" y="760"/>
                  </a:cubicBezTo>
                  <a:cubicBezTo>
                    <a:pt x="668" y="726"/>
                    <a:pt x="701" y="693"/>
                    <a:pt x="735" y="660"/>
                  </a:cubicBezTo>
                  <a:lnTo>
                    <a:pt x="902" y="593"/>
                  </a:lnTo>
                  <a:cubicBezTo>
                    <a:pt x="902" y="560"/>
                    <a:pt x="935" y="560"/>
                    <a:pt x="935" y="526"/>
                  </a:cubicBezTo>
                  <a:cubicBezTo>
                    <a:pt x="968" y="493"/>
                    <a:pt x="968" y="460"/>
                    <a:pt x="968" y="426"/>
                  </a:cubicBezTo>
                  <a:lnTo>
                    <a:pt x="968" y="293"/>
                  </a:lnTo>
                  <a:cubicBezTo>
                    <a:pt x="968" y="293"/>
                    <a:pt x="968" y="259"/>
                    <a:pt x="935" y="226"/>
                  </a:cubicBezTo>
                  <a:lnTo>
                    <a:pt x="902" y="226"/>
                  </a:lnTo>
                  <a:lnTo>
                    <a:pt x="735" y="326"/>
                  </a:lnTo>
                  <a:cubicBezTo>
                    <a:pt x="568" y="426"/>
                    <a:pt x="468" y="560"/>
                    <a:pt x="368" y="693"/>
                  </a:cubicBezTo>
                  <a:cubicBezTo>
                    <a:pt x="301" y="893"/>
                    <a:pt x="268" y="1093"/>
                    <a:pt x="268" y="1293"/>
                  </a:cubicBezTo>
                  <a:lnTo>
                    <a:pt x="268" y="1494"/>
                  </a:lnTo>
                  <a:lnTo>
                    <a:pt x="68" y="1627"/>
                  </a:lnTo>
                  <a:cubicBezTo>
                    <a:pt x="34" y="1660"/>
                    <a:pt x="1" y="1660"/>
                    <a:pt x="1" y="1694"/>
                  </a:cubicBezTo>
                  <a:cubicBezTo>
                    <a:pt x="1" y="1727"/>
                    <a:pt x="1" y="1760"/>
                    <a:pt x="1" y="1794"/>
                  </a:cubicBezTo>
                  <a:lnTo>
                    <a:pt x="1" y="1927"/>
                  </a:lnTo>
                  <a:cubicBezTo>
                    <a:pt x="1" y="1961"/>
                    <a:pt x="1" y="1961"/>
                    <a:pt x="1" y="1994"/>
                  </a:cubicBezTo>
                  <a:lnTo>
                    <a:pt x="68" y="1994"/>
                  </a:lnTo>
                  <a:lnTo>
                    <a:pt x="268" y="1861"/>
                  </a:lnTo>
                  <a:lnTo>
                    <a:pt x="268" y="3562"/>
                  </a:lnTo>
                  <a:cubicBezTo>
                    <a:pt x="268" y="3595"/>
                    <a:pt x="268" y="3595"/>
                    <a:pt x="268" y="3628"/>
                  </a:cubicBezTo>
                  <a:lnTo>
                    <a:pt x="334" y="3628"/>
                  </a:lnTo>
                  <a:lnTo>
                    <a:pt x="435" y="3562"/>
                  </a:lnTo>
                  <a:cubicBezTo>
                    <a:pt x="468" y="3562"/>
                    <a:pt x="468" y="3528"/>
                    <a:pt x="468" y="3495"/>
                  </a:cubicBezTo>
                  <a:cubicBezTo>
                    <a:pt x="501" y="3462"/>
                    <a:pt x="501" y="3428"/>
                    <a:pt x="501" y="3428"/>
                  </a:cubicBezTo>
                  <a:lnTo>
                    <a:pt x="501" y="1760"/>
                  </a:lnTo>
                  <a:lnTo>
                    <a:pt x="1068" y="1394"/>
                  </a:lnTo>
                  <a:lnTo>
                    <a:pt x="1068" y="3095"/>
                  </a:lnTo>
                  <a:cubicBezTo>
                    <a:pt x="1068" y="3128"/>
                    <a:pt x="1068" y="3128"/>
                    <a:pt x="1102" y="3161"/>
                  </a:cubicBezTo>
                  <a:lnTo>
                    <a:pt x="1135" y="3161"/>
                  </a:lnTo>
                  <a:lnTo>
                    <a:pt x="1268" y="3095"/>
                  </a:lnTo>
                  <a:cubicBezTo>
                    <a:pt x="1268" y="3095"/>
                    <a:pt x="1302" y="3061"/>
                    <a:pt x="1302" y="3028"/>
                  </a:cubicBezTo>
                  <a:cubicBezTo>
                    <a:pt x="1302" y="2995"/>
                    <a:pt x="1302" y="2995"/>
                    <a:pt x="1302" y="2961"/>
                  </a:cubicBezTo>
                  <a:lnTo>
                    <a:pt x="1335" y="93"/>
                  </a:lnTo>
                  <a:cubicBezTo>
                    <a:pt x="1335" y="59"/>
                    <a:pt x="1335" y="26"/>
                    <a:pt x="1335" y="26"/>
                  </a:cubicBezTo>
                  <a:cubicBezTo>
                    <a:pt x="1319" y="9"/>
                    <a:pt x="1310" y="1"/>
                    <a:pt x="13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3782875" y="3254450"/>
              <a:ext cx="31700" cy="60050"/>
            </a:xfrm>
            <a:custGeom>
              <a:rect b="b" l="l" r="r" t="t"/>
              <a:pathLst>
                <a:path extrusionOk="0" h="2402" w="1268">
                  <a:moveTo>
                    <a:pt x="780" y="417"/>
                  </a:moveTo>
                  <a:cubicBezTo>
                    <a:pt x="826" y="417"/>
                    <a:pt x="868" y="434"/>
                    <a:pt x="901" y="467"/>
                  </a:cubicBezTo>
                  <a:cubicBezTo>
                    <a:pt x="1001" y="567"/>
                    <a:pt x="1034" y="667"/>
                    <a:pt x="1001" y="801"/>
                  </a:cubicBezTo>
                  <a:lnTo>
                    <a:pt x="267" y="1201"/>
                  </a:lnTo>
                  <a:lnTo>
                    <a:pt x="267" y="1201"/>
                  </a:lnTo>
                  <a:cubicBezTo>
                    <a:pt x="268" y="1119"/>
                    <a:pt x="271" y="1060"/>
                    <a:pt x="301" y="1001"/>
                  </a:cubicBezTo>
                  <a:cubicBezTo>
                    <a:pt x="301" y="901"/>
                    <a:pt x="334" y="834"/>
                    <a:pt x="367" y="767"/>
                  </a:cubicBezTo>
                  <a:cubicBezTo>
                    <a:pt x="401" y="701"/>
                    <a:pt x="434" y="634"/>
                    <a:pt x="501" y="567"/>
                  </a:cubicBezTo>
                  <a:cubicBezTo>
                    <a:pt x="534" y="534"/>
                    <a:pt x="567" y="500"/>
                    <a:pt x="634" y="467"/>
                  </a:cubicBezTo>
                  <a:cubicBezTo>
                    <a:pt x="684" y="434"/>
                    <a:pt x="734" y="417"/>
                    <a:pt x="780" y="417"/>
                  </a:cubicBezTo>
                  <a:close/>
                  <a:moveTo>
                    <a:pt x="901" y="0"/>
                  </a:moveTo>
                  <a:cubicBezTo>
                    <a:pt x="801" y="0"/>
                    <a:pt x="701" y="33"/>
                    <a:pt x="634" y="67"/>
                  </a:cubicBezTo>
                  <a:cubicBezTo>
                    <a:pt x="534" y="133"/>
                    <a:pt x="467" y="200"/>
                    <a:pt x="401" y="267"/>
                  </a:cubicBezTo>
                  <a:cubicBezTo>
                    <a:pt x="301" y="367"/>
                    <a:pt x="234" y="467"/>
                    <a:pt x="201" y="600"/>
                  </a:cubicBezTo>
                  <a:cubicBezTo>
                    <a:pt x="134" y="701"/>
                    <a:pt x="100" y="834"/>
                    <a:pt x="67" y="967"/>
                  </a:cubicBezTo>
                  <a:cubicBezTo>
                    <a:pt x="34" y="1067"/>
                    <a:pt x="34" y="1201"/>
                    <a:pt x="0" y="1334"/>
                  </a:cubicBezTo>
                  <a:cubicBezTo>
                    <a:pt x="0" y="1468"/>
                    <a:pt x="0" y="1601"/>
                    <a:pt x="0" y="1735"/>
                  </a:cubicBezTo>
                  <a:cubicBezTo>
                    <a:pt x="34" y="1835"/>
                    <a:pt x="34" y="1968"/>
                    <a:pt x="67" y="2068"/>
                  </a:cubicBezTo>
                  <a:cubicBezTo>
                    <a:pt x="100" y="2168"/>
                    <a:pt x="134" y="2235"/>
                    <a:pt x="201" y="2302"/>
                  </a:cubicBezTo>
                  <a:cubicBezTo>
                    <a:pt x="267" y="2368"/>
                    <a:pt x="334" y="2402"/>
                    <a:pt x="401" y="2402"/>
                  </a:cubicBezTo>
                  <a:cubicBezTo>
                    <a:pt x="467" y="2402"/>
                    <a:pt x="567" y="2368"/>
                    <a:pt x="634" y="2335"/>
                  </a:cubicBezTo>
                  <a:cubicBezTo>
                    <a:pt x="734" y="2268"/>
                    <a:pt x="801" y="2202"/>
                    <a:pt x="868" y="2135"/>
                  </a:cubicBezTo>
                  <a:cubicBezTo>
                    <a:pt x="968" y="2068"/>
                    <a:pt x="1001" y="1968"/>
                    <a:pt x="1068" y="1901"/>
                  </a:cubicBezTo>
                  <a:cubicBezTo>
                    <a:pt x="1101" y="1835"/>
                    <a:pt x="1135" y="1735"/>
                    <a:pt x="1168" y="1668"/>
                  </a:cubicBezTo>
                  <a:cubicBezTo>
                    <a:pt x="1201" y="1601"/>
                    <a:pt x="1201" y="1534"/>
                    <a:pt x="1235" y="1468"/>
                  </a:cubicBezTo>
                  <a:cubicBezTo>
                    <a:pt x="1235" y="1468"/>
                    <a:pt x="1235" y="1434"/>
                    <a:pt x="1235" y="1401"/>
                  </a:cubicBezTo>
                  <a:lnTo>
                    <a:pt x="1168" y="1401"/>
                  </a:lnTo>
                  <a:lnTo>
                    <a:pt x="1068" y="1434"/>
                  </a:lnTo>
                  <a:cubicBezTo>
                    <a:pt x="1068" y="1468"/>
                    <a:pt x="1034" y="1468"/>
                    <a:pt x="1034" y="1501"/>
                  </a:cubicBezTo>
                  <a:cubicBezTo>
                    <a:pt x="1034" y="1501"/>
                    <a:pt x="1001" y="1534"/>
                    <a:pt x="1001" y="1568"/>
                  </a:cubicBezTo>
                  <a:cubicBezTo>
                    <a:pt x="968" y="1635"/>
                    <a:pt x="934" y="1701"/>
                    <a:pt x="868" y="1768"/>
                  </a:cubicBezTo>
                  <a:cubicBezTo>
                    <a:pt x="801" y="1868"/>
                    <a:pt x="734" y="1935"/>
                    <a:pt x="668" y="1968"/>
                  </a:cubicBezTo>
                  <a:cubicBezTo>
                    <a:pt x="618" y="2001"/>
                    <a:pt x="567" y="2018"/>
                    <a:pt x="522" y="2018"/>
                  </a:cubicBezTo>
                  <a:cubicBezTo>
                    <a:pt x="476" y="2018"/>
                    <a:pt x="434" y="2001"/>
                    <a:pt x="401" y="1968"/>
                  </a:cubicBezTo>
                  <a:cubicBezTo>
                    <a:pt x="301" y="1868"/>
                    <a:pt x="267" y="1735"/>
                    <a:pt x="267" y="1601"/>
                  </a:cubicBezTo>
                  <a:lnTo>
                    <a:pt x="267" y="1568"/>
                  </a:lnTo>
                  <a:lnTo>
                    <a:pt x="1201" y="1034"/>
                  </a:lnTo>
                  <a:cubicBezTo>
                    <a:pt x="1235" y="1034"/>
                    <a:pt x="1235" y="1001"/>
                    <a:pt x="1268" y="967"/>
                  </a:cubicBezTo>
                  <a:cubicBezTo>
                    <a:pt x="1268" y="934"/>
                    <a:pt x="1268" y="901"/>
                    <a:pt x="1268" y="867"/>
                  </a:cubicBezTo>
                  <a:lnTo>
                    <a:pt x="1268" y="767"/>
                  </a:lnTo>
                  <a:cubicBezTo>
                    <a:pt x="1268" y="634"/>
                    <a:pt x="1235" y="500"/>
                    <a:pt x="1201" y="367"/>
                  </a:cubicBezTo>
                  <a:cubicBezTo>
                    <a:pt x="1201" y="267"/>
                    <a:pt x="1135" y="167"/>
                    <a:pt x="1101" y="100"/>
                  </a:cubicBezTo>
                  <a:cubicBezTo>
                    <a:pt x="1034" y="33"/>
                    <a:pt x="968" y="0"/>
                    <a:pt x="9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3818725" y="3227750"/>
              <a:ext cx="32550" cy="71525"/>
            </a:xfrm>
            <a:custGeom>
              <a:rect b="b" l="l" r="r" t="t"/>
              <a:pathLst>
                <a:path extrusionOk="0" h="2861" w="1302">
                  <a:moveTo>
                    <a:pt x="1235" y="1"/>
                  </a:moveTo>
                  <a:lnTo>
                    <a:pt x="1102" y="67"/>
                  </a:lnTo>
                  <a:cubicBezTo>
                    <a:pt x="1068" y="67"/>
                    <a:pt x="1068" y="101"/>
                    <a:pt x="1068" y="134"/>
                  </a:cubicBezTo>
                  <a:lnTo>
                    <a:pt x="1035" y="201"/>
                  </a:lnTo>
                  <a:lnTo>
                    <a:pt x="668" y="1101"/>
                  </a:lnTo>
                  <a:lnTo>
                    <a:pt x="301" y="601"/>
                  </a:lnTo>
                  <a:lnTo>
                    <a:pt x="268" y="568"/>
                  </a:lnTo>
                  <a:lnTo>
                    <a:pt x="234" y="568"/>
                  </a:lnTo>
                  <a:lnTo>
                    <a:pt x="101" y="668"/>
                  </a:lnTo>
                  <a:cubicBezTo>
                    <a:pt x="67" y="668"/>
                    <a:pt x="67" y="701"/>
                    <a:pt x="34" y="701"/>
                  </a:cubicBezTo>
                  <a:cubicBezTo>
                    <a:pt x="34" y="734"/>
                    <a:pt x="34" y="768"/>
                    <a:pt x="34" y="801"/>
                  </a:cubicBezTo>
                  <a:cubicBezTo>
                    <a:pt x="34" y="801"/>
                    <a:pt x="34" y="835"/>
                    <a:pt x="34" y="835"/>
                  </a:cubicBezTo>
                  <a:lnTo>
                    <a:pt x="501" y="1468"/>
                  </a:lnTo>
                  <a:lnTo>
                    <a:pt x="1" y="2736"/>
                  </a:lnTo>
                  <a:cubicBezTo>
                    <a:pt x="1" y="2736"/>
                    <a:pt x="1" y="2769"/>
                    <a:pt x="1" y="2803"/>
                  </a:cubicBezTo>
                  <a:cubicBezTo>
                    <a:pt x="1" y="2803"/>
                    <a:pt x="1" y="2836"/>
                    <a:pt x="1" y="2836"/>
                  </a:cubicBezTo>
                  <a:cubicBezTo>
                    <a:pt x="17" y="2853"/>
                    <a:pt x="26" y="2861"/>
                    <a:pt x="34" y="2861"/>
                  </a:cubicBezTo>
                  <a:cubicBezTo>
                    <a:pt x="42" y="2861"/>
                    <a:pt x="51" y="2853"/>
                    <a:pt x="67" y="2836"/>
                  </a:cubicBezTo>
                  <a:lnTo>
                    <a:pt x="201" y="2769"/>
                  </a:lnTo>
                  <a:cubicBezTo>
                    <a:pt x="201" y="2769"/>
                    <a:pt x="234" y="2736"/>
                    <a:pt x="234" y="2703"/>
                  </a:cubicBezTo>
                  <a:lnTo>
                    <a:pt x="268" y="2636"/>
                  </a:lnTo>
                  <a:lnTo>
                    <a:pt x="668" y="1702"/>
                  </a:lnTo>
                  <a:lnTo>
                    <a:pt x="1035" y="2236"/>
                  </a:lnTo>
                  <a:lnTo>
                    <a:pt x="1068" y="2269"/>
                  </a:lnTo>
                  <a:lnTo>
                    <a:pt x="1135" y="2269"/>
                  </a:lnTo>
                  <a:lnTo>
                    <a:pt x="1268" y="2169"/>
                  </a:lnTo>
                  <a:cubicBezTo>
                    <a:pt x="1268" y="2169"/>
                    <a:pt x="1302" y="2135"/>
                    <a:pt x="1302" y="2135"/>
                  </a:cubicBezTo>
                  <a:cubicBezTo>
                    <a:pt x="1302" y="2102"/>
                    <a:pt x="1302" y="2069"/>
                    <a:pt x="1302" y="2035"/>
                  </a:cubicBezTo>
                  <a:cubicBezTo>
                    <a:pt x="1302" y="2035"/>
                    <a:pt x="1302" y="2002"/>
                    <a:pt x="1302" y="2002"/>
                  </a:cubicBezTo>
                  <a:lnTo>
                    <a:pt x="835" y="1335"/>
                  </a:lnTo>
                  <a:lnTo>
                    <a:pt x="1268" y="134"/>
                  </a:lnTo>
                  <a:cubicBezTo>
                    <a:pt x="1268" y="101"/>
                    <a:pt x="1268" y="67"/>
                    <a:pt x="1268" y="67"/>
                  </a:cubicBezTo>
                  <a:cubicBezTo>
                    <a:pt x="1302" y="34"/>
                    <a:pt x="1302" y="1"/>
                    <a:pt x="12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3872925" y="3201075"/>
              <a:ext cx="31725" cy="60900"/>
            </a:xfrm>
            <a:custGeom>
              <a:rect b="b" l="l" r="r" t="t"/>
              <a:pathLst>
                <a:path extrusionOk="0" h="2436" w="1269">
                  <a:moveTo>
                    <a:pt x="902" y="0"/>
                  </a:moveTo>
                  <a:cubicBezTo>
                    <a:pt x="835" y="0"/>
                    <a:pt x="735" y="34"/>
                    <a:pt x="668" y="100"/>
                  </a:cubicBezTo>
                  <a:cubicBezTo>
                    <a:pt x="568" y="167"/>
                    <a:pt x="468" y="234"/>
                    <a:pt x="401" y="334"/>
                  </a:cubicBezTo>
                  <a:cubicBezTo>
                    <a:pt x="301" y="400"/>
                    <a:pt x="234" y="534"/>
                    <a:pt x="201" y="634"/>
                  </a:cubicBezTo>
                  <a:cubicBezTo>
                    <a:pt x="134" y="767"/>
                    <a:pt x="101" y="867"/>
                    <a:pt x="68" y="1001"/>
                  </a:cubicBezTo>
                  <a:cubicBezTo>
                    <a:pt x="34" y="1134"/>
                    <a:pt x="34" y="1301"/>
                    <a:pt x="34" y="1435"/>
                  </a:cubicBezTo>
                  <a:cubicBezTo>
                    <a:pt x="1" y="1468"/>
                    <a:pt x="1" y="1535"/>
                    <a:pt x="34" y="1601"/>
                  </a:cubicBezTo>
                  <a:lnTo>
                    <a:pt x="34" y="1768"/>
                  </a:lnTo>
                  <a:cubicBezTo>
                    <a:pt x="34" y="1868"/>
                    <a:pt x="34" y="2002"/>
                    <a:pt x="68" y="2102"/>
                  </a:cubicBezTo>
                  <a:cubicBezTo>
                    <a:pt x="101" y="2202"/>
                    <a:pt x="134" y="2268"/>
                    <a:pt x="201" y="2335"/>
                  </a:cubicBezTo>
                  <a:cubicBezTo>
                    <a:pt x="234" y="2402"/>
                    <a:pt x="301" y="2435"/>
                    <a:pt x="401" y="2435"/>
                  </a:cubicBezTo>
                  <a:cubicBezTo>
                    <a:pt x="468" y="2435"/>
                    <a:pt x="568" y="2402"/>
                    <a:pt x="668" y="2335"/>
                  </a:cubicBezTo>
                  <a:cubicBezTo>
                    <a:pt x="768" y="2302"/>
                    <a:pt x="835" y="2235"/>
                    <a:pt x="902" y="2135"/>
                  </a:cubicBezTo>
                  <a:cubicBezTo>
                    <a:pt x="1002" y="2035"/>
                    <a:pt x="1035" y="1935"/>
                    <a:pt x="1102" y="1835"/>
                  </a:cubicBezTo>
                  <a:cubicBezTo>
                    <a:pt x="1168" y="1768"/>
                    <a:pt x="1202" y="1668"/>
                    <a:pt x="1235" y="1568"/>
                  </a:cubicBezTo>
                  <a:cubicBezTo>
                    <a:pt x="1235" y="1468"/>
                    <a:pt x="1269" y="1401"/>
                    <a:pt x="1269" y="1301"/>
                  </a:cubicBezTo>
                  <a:cubicBezTo>
                    <a:pt x="1269" y="1268"/>
                    <a:pt x="1235" y="1234"/>
                    <a:pt x="1235" y="1234"/>
                  </a:cubicBezTo>
                  <a:lnTo>
                    <a:pt x="1202" y="1234"/>
                  </a:lnTo>
                  <a:lnTo>
                    <a:pt x="1102" y="1301"/>
                  </a:lnTo>
                  <a:cubicBezTo>
                    <a:pt x="1102" y="1301"/>
                    <a:pt x="1068" y="1334"/>
                    <a:pt x="1068" y="1334"/>
                  </a:cubicBezTo>
                  <a:cubicBezTo>
                    <a:pt x="1035" y="1368"/>
                    <a:pt x="1035" y="1435"/>
                    <a:pt x="1035" y="1468"/>
                  </a:cubicBezTo>
                  <a:cubicBezTo>
                    <a:pt x="1002" y="1568"/>
                    <a:pt x="935" y="1701"/>
                    <a:pt x="868" y="1801"/>
                  </a:cubicBezTo>
                  <a:cubicBezTo>
                    <a:pt x="802" y="1868"/>
                    <a:pt x="735" y="1935"/>
                    <a:pt x="668" y="2002"/>
                  </a:cubicBezTo>
                  <a:cubicBezTo>
                    <a:pt x="601" y="2035"/>
                    <a:pt x="568" y="2035"/>
                    <a:pt x="535" y="2035"/>
                  </a:cubicBezTo>
                  <a:cubicBezTo>
                    <a:pt x="468" y="2035"/>
                    <a:pt x="435" y="2035"/>
                    <a:pt x="401" y="2002"/>
                  </a:cubicBezTo>
                  <a:cubicBezTo>
                    <a:pt x="368" y="1968"/>
                    <a:pt x="335" y="1902"/>
                    <a:pt x="301" y="1868"/>
                  </a:cubicBezTo>
                  <a:cubicBezTo>
                    <a:pt x="301" y="1768"/>
                    <a:pt x="268" y="1701"/>
                    <a:pt x="268" y="1601"/>
                  </a:cubicBezTo>
                  <a:cubicBezTo>
                    <a:pt x="268" y="1501"/>
                    <a:pt x="268" y="1401"/>
                    <a:pt x="268" y="1301"/>
                  </a:cubicBezTo>
                  <a:cubicBezTo>
                    <a:pt x="268" y="1201"/>
                    <a:pt x="301" y="1068"/>
                    <a:pt x="301" y="968"/>
                  </a:cubicBezTo>
                  <a:cubicBezTo>
                    <a:pt x="335" y="901"/>
                    <a:pt x="368" y="801"/>
                    <a:pt x="401" y="734"/>
                  </a:cubicBezTo>
                  <a:cubicBezTo>
                    <a:pt x="435" y="667"/>
                    <a:pt x="468" y="601"/>
                    <a:pt x="535" y="567"/>
                  </a:cubicBezTo>
                  <a:cubicBezTo>
                    <a:pt x="568" y="501"/>
                    <a:pt x="601" y="467"/>
                    <a:pt x="668" y="434"/>
                  </a:cubicBezTo>
                  <a:cubicBezTo>
                    <a:pt x="692" y="410"/>
                    <a:pt x="749" y="387"/>
                    <a:pt x="804" y="387"/>
                  </a:cubicBezTo>
                  <a:cubicBezTo>
                    <a:pt x="826" y="387"/>
                    <a:pt x="849" y="391"/>
                    <a:pt x="868" y="400"/>
                  </a:cubicBezTo>
                  <a:cubicBezTo>
                    <a:pt x="935" y="434"/>
                    <a:pt x="1002" y="467"/>
                    <a:pt x="1035" y="567"/>
                  </a:cubicBezTo>
                  <a:cubicBezTo>
                    <a:pt x="1035" y="601"/>
                    <a:pt x="1035" y="601"/>
                    <a:pt x="1068" y="634"/>
                  </a:cubicBezTo>
                  <a:lnTo>
                    <a:pt x="1102" y="634"/>
                  </a:lnTo>
                  <a:lnTo>
                    <a:pt x="1202" y="567"/>
                  </a:lnTo>
                  <a:cubicBezTo>
                    <a:pt x="1202" y="567"/>
                    <a:pt x="1235" y="534"/>
                    <a:pt x="1235" y="501"/>
                  </a:cubicBezTo>
                  <a:cubicBezTo>
                    <a:pt x="1269" y="501"/>
                    <a:pt x="1269" y="467"/>
                    <a:pt x="1269" y="434"/>
                  </a:cubicBezTo>
                  <a:cubicBezTo>
                    <a:pt x="1269" y="367"/>
                    <a:pt x="1235" y="300"/>
                    <a:pt x="1235" y="234"/>
                  </a:cubicBezTo>
                  <a:cubicBezTo>
                    <a:pt x="1202" y="167"/>
                    <a:pt x="1168" y="100"/>
                    <a:pt x="1102" y="67"/>
                  </a:cubicBezTo>
                  <a:cubicBezTo>
                    <a:pt x="1035" y="34"/>
                    <a:pt x="968" y="0"/>
                    <a:pt x="9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3910475" y="3181050"/>
              <a:ext cx="30025" cy="61750"/>
            </a:xfrm>
            <a:custGeom>
              <a:rect b="b" l="l" r="r" t="t"/>
              <a:pathLst>
                <a:path extrusionOk="0" h="2470" w="1201">
                  <a:moveTo>
                    <a:pt x="967" y="1068"/>
                  </a:moveTo>
                  <a:lnTo>
                    <a:pt x="967" y="1168"/>
                  </a:lnTo>
                  <a:cubicBezTo>
                    <a:pt x="967" y="1235"/>
                    <a:pt x="934" y="1335"/>
                    <a:pt x="934" y="1435"/>
                  </a:cubicBezTo>
                  <a:cubicBezTo>
                    <a:pt x="901" y="1502"/>
                    <a:pt x="867" y="1602"/>
                    <a:pt x="834" y="1668"/>
                  </a:cubicBezTo>
                  <a:cubicBezTo>
                    <a:pt x="801" y="1735"/>
                    <a:pt x="767" y="1802"/>
                    <a:pt x="701" y="1869"/>
                  </a:cubicBezTo>
                  <a:cubicBezTo>
                    <a:pt x="634" y="1935"/>
                    <a:pt x="600" y="2002"/>
                    <a:pt x="534" y="2035"/>
                  </a:cubicBezTo>
                  <a:lnTo>
                    <a:pt x="500" y="2035"/>
                  </a:lnTo>
                  <a:cubicBezTo>
                    <a:pt x="467" y="2069"/>
                    <a:pt x="434" y="2069"/>
                    <a:pt x="400" y="2069"/>
                  </a:cubicBezTo>
                  <a:cubicBezTo>
                    <a:pt x="367" y="2069"/>
                    <a:pt x="334" y="2069"/>
                    <a:pt x="300" y="2035"/>
                  </a:cubicBezTo>
                  <a:cubicBezTo>
                    <a:pt x="300" y="2035"/>
                    <a:pt x="267" y="2002"/>
                    <a:pt x="267" y="2002"/>
                  </a:cubicBezTo>
                  <a:cubicBezTo>
                    <a:pt x="267" y="1969"/>
                    <a:pt x="267" y="1935"/>
                    <a:pt x="267" y="1902"/>
                  </a:cubicBezTo>
                  <a:cubicBezTo>
                    <a:pt x="267" y="1802"/>
                    <a:pt x="300" y="1702"/>
                    <a:pt x="367" y="1602"/>
                  </a:cubicBezTo>
                  <a:cubicBezTo>
                    <a:pt x="434" y="1502"/>
                    <a:pt x="534" y="1402"/>
                    <a:pt x="634" y="1335"/>
                  </a:cubicBezTo>
                  <a:lnTo>
                    <a:pt x="967" y="1068"/>
                  </a:lnTo>
                  <a:close/>
                  <a:moveTo>
                    <a:pt x="867" y="1"/>
                  </a:moveTo>
                  <a:cubicBezTo>
                    <a:pt x="801" y="1"/>
                    <a:pt x="701" y="34"/>
                    <a:pt x="634" y="67"/>
                  </a:cubicBezTo>
                  <a:cubicBezTo>
                    <a:pt x="567" y="101"/>
                    <a:pt x="500" y="167"/>
                    <a:pt x="434" y="234"/>
                  </a:cubicBezTo>
                  <a:cubicBezTo>
                    <a:pt x="367" y="301"/>
                    <a:pt x="334" y="368"/>
                    <a:pt x="267" y="434"/>
                  </a:cubicBezTo>
                  <a:cubicBezTo>
                    <a:pt x="234" y="534"/>
                    <a:pt x="200" y="601"/>
                    <a:pt x="167" y="701"/>
                  </a:cubicBezTo>
                  <a:cubicBezTo>
                    <a:pt x="133" y="768"/>
                    <a:pt x="133" y="835"/>
                    <a:pt x="100" y="901"/>
                  </a:cubicBezTo>
                  <a:cubicBezTo>
                    <a:pt x="100" y="935"/>
                    <a:pt x="133" y="935"/>
                    <a:pt x="133" y="968"/>
                  </a:cubicBezTo>
                  <a:lnTo>
                    <a:pt x="200" y="968"/>
                  </a:lnTo>
                  <a:lnTo>
                    <a:pt x="267" y="935"/>
                  </a:lnTo>
                  <a:cubicBezTo>
                    <a:pt x="300" y="901"/>
                    <a:pt x="300" y="901"/>
                    <a:pt x="334" y="868"/>
                  </a:cubicBezTo>
                  <a:cubicBezTo>
                    <a:pt x="334" y="868"/>
                    <a:pt x="334" y="835"/>
                    <a:pt x="367" y="801"/>
                  </a:cubicBezTo>
                  <a:cubicBezTo>
                    <a:pt x="367" y="734"/>
                    <a:pt x="400" y="668"/>
                    <a:pt x="467" y="601"/>
                  </a:cubicBezTo>
                  <a:cubicBezTo>
                    <a:pt x="500" y="534"/>
                    <a:pt x="567" y="468"/>
                    <a:pt x="634" y="434"/>
                  </a:cubicBezTo>
                  <a:cubicBezTo>
                    <a:pt x="673" y="395"/>
                    <a:pt x="723" y="379"/>
                    <a:pt x="772" y="379"/>
                  </a:cubicBezTo>
                  <a:cubicBezTo>
                    <a:pt x="806" y="379"/>
                    <a:pt x="840" y="387"/>
                    <a:pt x="867" y="401"/>
                  </a:cubicBezTo>
                  <a:cubicBezTo>
                    <a:pt x="934" y="434"/>
                    <a:pt x="967" y="534"/>
                    <a:pt x="967" y="668"/>
                  </a:cubicBezTo>
                  <a:lnTo>
                    <a:pt x="967" y="734"/>
                  </a:lnTo>
                  <a:lnTo>
                    <a:pt x="567" y="1035"/>
                  </a:lnTo>
                  <a:cubicBezTo>
                    <a:pt x="500" y="1101"/>
                    <a:pt x="434" y="1168"/>
                    <a:pt x="367" y="1235"/>
                  </a:cubicBezTo>
                  <a:cubicBezTo>
                    <a:pt x="300" y="1335"/>
                    <a:pt x="234" y="1402"/>
                    <a:pt x="200" y="1502"/>
                  </a:cubicBezTo>
                  <a:cubicBezTo>
                    <a:pt x="133" y="1568"/>
                    <a:pt x="100" y="1668"/>
                    <a:pt x="67" y="1769"/>
                  </a:cubicBezTo>
                  <a:cubicBezTo>
                    <a:pt x="33" y="1869"/>
                    <a:pt x="0" y="1969"/>
                    <a:pt x="33" y="2102"/>
                  </a:cubicBezTo>
                  <a:cubicBezTo>
                    <a:pt x="0" y="2169"/>
                    <a:pt x="33" y="2236"/>
                    <a:pt x="67" y="2302"/>
                  </a:cubicBezTo>
                  <a:cubicBezTo>
                    <a:pt x="67" y="2369"/>
                    <a:pt x="100" y="2402"/>
                    <a:pt x="133" y="2436"/>
                  </a:cubicBezTo>
                  <a:cubicBezTo>
                    <a:pt x="200" y="2469"/>
                    <a:pt x="234" y="2469"/>
                    <a:pt x="300" y="2469"/>
                  </a:cubicBezTo>
                  <a:cubicBezTo>
                    <a:pt x="367" y="2469"/>
                    <a:pt x="434" y="2436"/>
                    <a:pt x="500" y="2402"/>
                  </a:cubicBezTo>
                  <a:cubicBezTo>
                    <a:pt x="534" y="2369"/>
                    <a:pt x="600" y="2336"/>
                    <a:pt x="634" y="2302"/>
                  </a:cubicBezTo>
                  <a:cubicBezTo>
                    <a:pt x="667" y="2269"/>
                    <a:pt x="734" y="2236"/>
                    <a:pt x="767" y="2169"/>
                  </a:cubicBezTo>
                  <a:cubicBezTo>
                    <a:pt x="801" y="2102"/>
                    <a:pt x="834" y="2069"/>
                    <a:pt x="867" y="2002"/>
                  </a:cubicBezTo>
                  <a:cubicBezTo>
                    <a:pt x="901" y="1935"/>
                    <a:pt x="934" y="1869"/>
                    <a:pt x="967" y="1802"/>
                  </a:cubicBezTo>
                  <a:lnTo>
                    <a:pt x="967" y="2002"/>
                  </a:lnTo>
                  <a:cubicBezTo>
                    <a:pt x="967" y="2002"/>
                    <a:pt x="967" y="2035"/>
                    <a:pt x="967" y="2069"/>
                  </a:cubicBezTo>
                  <a:lnTo>
                    <a:pt x="1034" y="2069"/>
                  </a:lnTo>
                  <a:lnTo>
                    <a:pt x="1134" y="2002"/>
                  </a:lnTo>
                  <a:cubicBezTo>
                    <a:pt x="1168" y="1969"/>
                    <a:pt x="1168" y="1969"/>
                    <a:pt x="1168" y="1935"/>
                  </a:cubicBezTo>
                  <a:cubicBezTo>
                    <a:pt x="1201" y="1902"/>
                    <a:pt x="1201" y="1869"/>
                    <a:pt x="1201" y="1835"/>
                  </a:cubicBezTo>
                  <a:lnTo>
                    <a:pt x="1201" y="568"/>
                  </a:lnTo>
                  <a:cubicBezTo>
                    <a:pt x="1201" y="468"/>
                    <a:pt x="1201" y="334"/>
                    <a:pt x="1168" y="234"/>
                  </a:cubicBezTo>
                  <a:cubicBezTo>
                    <a:pt x="1134" y="167"/>
                    <a:pt x="1101" y="101"/>
                    <a:pt x="1034" y="34"/>
                  </a:cubicBezTo>
                  <a:cubicBezTo>
                    <a:pt x="1001" y="1"/>
                    <a:pt x="934" y="1"/>
                    <a:pt x="8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3950500" y="3145500"/>
              <a:ext cx="50050" cy="78950"/>
            </a:xfrm>
            <a:custGeom>
              <a:rect b="b" l="l" r="r" t="t"/>
              <a:pathLst>
                <a:path extrusionOk="0" h="3158" w="2002">
                  <a:moveTo>
                    <a:pt x="1704" y="0"/>
                  </a:moveTo>
                  <a:cubicBezTo>
                    <a:pt x="1640" y="0"/>
                    <a:pt x="1561" y="26"/>
                    <a:pt x="1468" y="88"/>
                  </a:cubicBezTo>
                  <a:cubicBezTo>
                    <a:pt x="1401" y="88"/>
                    <a:pt x="1368" y="155"/>
                    <a:pt x="1301" y="188"/>
                  </a:cubicBezTo>
                  <a:cubicBezTo>
                    <a:pt x="1268" y="222"/>
                    <a:pt x="1234" y="288"/>
                    <a:pt x="1201" y="322"/>
                  </a:cubicBezTo>
                  <a:cubicBezTo>
                    <a:pt x="1168" y="389"/>
                    <a:pt x="1134" y="455"/>
                    <a:pt x="1101" y="522"/>
                  </a:cubicBezTo>
                  <a:cubicBezTo>
                    <a:pt x="1068" y="555"/>
                    <a:pt x="1034" y="622"/>
                    <a:pt x="1034" y="689"/>
                  </a:cubicBezTo>
                  <a:cubicBezTo>
                    <a:pt x="1001" y="622"/>
                    <a:pt x="934" y="555"/>
                    <a:pt x="867" y="522"/>
                  </a:cubicBezTo>
                  <a:cubicBezTo>
                    <a:pt x="841" y="513"/>
                    <a:pt x="814" y="509"/>
                    <a:pt x="788" y="509"/>
                  </a:cubicBezTo>
                  <a:cubicBezTo>
                    <a:pt x="716" y="509"/>
                    <a:pt x="649" y="540"/>
                    <a:pt x="601" y="589"/>
                  </a:cubicBezTo>
                  <a:cubicBezTo>
                    <a:pt x="534" y="622"/>
                    <a:pt x="501" y="655"/>
                    <a:pt x="467" y="689"/>
                  </a:cubicBezTo>
                  <a:cubicBezTo>
                    <a:pt x="400" y="722"/>
                    <a:pt x="367" y="755"/>
                    <a:pt x="367" y="822"/>
                  </a:cubicBezTo>
                  <a:cubicBezTo>
                    <a:pt x="334" y="856"/>
                    <a:pt x="300" y="889"/>
                    <a:pt x="267" y="956"/>
                  </a:cubicBezTo>
                  <a:lnTo>
                    <a:pt x="234" y="1089"/>
                  </a:lnTo>
                  <a:lnTo>
                    <a:pt x="234" y="989"/>
                  </a:lnTo>
                  <a:cubicBezTo>
                    <a:pt x="234" y="989"/>
                    <a:pt x="234" y="956"/>
                    <a:pt x="234" y="922"/>
                  </a:cubicBezTo>
                  <a:lnTo>
                    <a:pt x="167" y="922"/>
                  </a:lnTo>
                  <a:lnTo>
                    <a:pt x="67" y="989"/>
                  </a:lnTo>
                  <a:cubicBezTo>
                    <a:pt x="34" y="1022"/>
                    <a:pt x="34" y="1022"/>
                    <a:pt x="34" y="1056"/>
                  </a:cubicBezTo>
                  <a:cubicBezTo>
                    <a:pt x="0" y="1089"/>
                    <a:pt x="0" y="1122"/>
                    <a:pt x="0" y="1156"/>
                  </a:cubicBezTo>
                  <a:lnTo>
                    <a:pt x="0" y="3090"/>
                  </a:lnTo>
                  <a:cubicBezTo>
                    <a:pt x="0" y="3124"/>
                    <a:pt x="0" y="3124"/>
                    <a:pt x="34" y="3157"/>
                  </a:cubicBezTo>
                  <a:lnTo>
                    <a:pt x="67" y="3157"/>
                  </a:lnTo>
                  <a:lnTo>
                    <a:pt x="167" y="3090"/>
                  </a:lnTo>
                  <a:cubicBezTo>
                    <a:pt x="200" y="3090"/>
                    <a:pt x="200" y="3057"/>
                    <a:pt x="234" y="3024"/>
                  </a:cubicBezTo>
                  <a:cubicBezTo>
                    <a:pt x="234" y="3024"/>
                    <a:pt x="234" y="2990"/>
                    <a:pt x="234" y="2957"/>
                  </a:cubicBezTo>
                  <a:lnTo>
                    <a:pt x="234" y="1790"/>
                  </a:lnTo>
                  <a:cubicBezTo>
                    <a:pt x="234" y="1623"/>
                    <a:pt x="267" y="1456"/>
                    <a:pt x="334" y="1289"/>
                  </a:cubicBezTo>
                  <a:cubicBezTo>
                    <a:pt x="367" y="1189"/>
                    <a:pt x="467" y="1089"/>
                    <a:pt x="567" y="1022"/>
                  </a:cubicBezTo>
                  <a:cubicBezTo>
                    <a:pt x="617" y="989"/>
                    <a:pt x="659" y="972"/>
                    <a:pt x="697" y="972"/>
                  </a:cubicBezTo>
                  <a:cubicBezTo>
                    <a:pt x="734" y="972"/>
                    <a:pt x="767" y="989"/>
                    <a:pt x="801" y="1022"/>
                  </a:cubicBezTo>
                  <a:cubicBezTo>
                    <a:pt x="867" y="1156"/>
                    <a:pt x="901" y="1289"/>
                    <a:pt x="901" y="1423"/>
                  </a:cubicBezTo>
                  <a:lnTo>
                    <a:pt x="901" y="2557"/>
                  </a:lnTo>
                  <a:cubicBezTo>
                    <a:pt x="867" y="2590"/>
                    <a:pt x="901" y="2590"/>
                    <a:pt x="901" y="2623"/>
                  </a:cubicBezTo>
                  <a:lnTo>
                    <a:pt x="968" y="2623"/>
                  </a:lnTo>
                  <a:lnTo>
                    <a:pt x="1068" y="2557"/>
                  </a:lnTo>
                  <a:cubicBezTo>
                    <a:pt x="1068" y="2557"/>
                    <a:pt x="1101" y="2523"/>
                    <a:pt x="1101" y="2490"/>
                  </a:cubicBezTo>
                  <a:cubicBezTo>
                    <a:pt x="1101" y="2457"/>
                    <a:pt x="1101" y="2423"/>
                    <a:pt x="1101" y="2390"/>
                  </a:cubicBezTo>
                  <a:lnTo>
                    <a:pt x="1101" y="1256"/>
                  </a:lnTo>
                  <a:cubicBezTo>
                    <a:pt x="1101" y="1089"/>
                    <a:pt x="1134" y="922"/>
                    <a:pt x="1201" y="755"/>
                  </a:cubicBezTo>
                  <a:cubicBezTo>
                    <a:pt x="1234" y="655"/>
                    <a:pt x="1334" y="555"/>
                    <a:pt x="1435" y="489"/>
                  </a:cubicBezTo>
                  <a:cubicBezTo>
                    <a:pt x="1485" y="455"/>
                    <a:pt x="1526" y="439"/>
                    <a:pt x="1564" y="439"/>
                  </a:cubicBezTo>
                  <a:cubicBezTo>
                    <a:pt x="1601" y="439"/>
                    <a:pt x="1635" y="455"/>
                    <a:pt x="1668" y="489"/>
                  </a:cubicBezTo>
                  <a:cubicBezTo>
                    <a:pt x="1735" y="622"/>
                    <a:pt x="1768" y="755"/>
                    <a:pt x="1735" y="889"/>
                  </a:cubicBezTo>
                  <a:lnTo>
                    <a:pt x="1735" y="2023"/>
                  </a:lnTo>
                  <a:cubicBezTo>
                    <a:pt x="1735" y="2023"/>
                    <a:pt x="1768" y="2056"/>
                    <a:pt x="1768" y="2090"/>
                  </a:cubicBezTo>
                  <a:lnTo>
                    <a:pt x="1835" y="2090"/>
                  </a:lnTo>
                  <a:lnTo>
                    <a:pt x="1935" y="2023"/>
                  </a:lnTo>
                  <a:cubicBezTo>
                    <a:pt x="1935" y="1990"/>
                    <a:pt x="1968" y="1990"/>
                    <a:pt x="1968" y="1956"/>
                  </a:cubicBezTo>
                  <a:cubicBezTo>
                    <a:pt x="1968" y="1923"/>
                    <a:pt x="2002" y="1890"/>
                    <a:pt x="2002" y="1856"/>
                  </a:cubicBezTo>
                  <a:lnTo>
                    <a:pt x="2002" y="722"/>
                  </a:lnTo>
                  <a:cubicBezTo>
                    <a:pt x="2002" y="489"/>
                    <a:pt x="1968" y="288"/>
                    <a:pt x="1868" y="88"/>
                  </a:cubicBezTo>
                  <a:cubicBezTo>
                    <a:pt x="1832" y="35"/>
                    <a:pt x="1778" y="0"/>
                    <a:pt x="17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4008025" y="3124350"/>
              <a:ext cx="31725" cy="60075"/>
            </a:xfrm>
            <a:custGeom>
              <a:rect b="b" l="l" r="r" t="t"/>
              <a:pathLst>
                <a:path extrusionOk="0" h="2403" w="1269">
                  <a:moveTo>
                    <a:pt x="797" y="384"/>
                  </a:moveTo>
                  <a:cubicBezTo>
                    <a:pt x="843" y="384"/>
                    <a:pt x="885" y="401"/>
                    <a:pt x="935" y="434"/>
                  </a:cubicBezTo>
                  <a:cubicBezTo>
                    <a:pt x="1002" y="534"/>
                    <a:pt x="1035" y="667"/>
                    <a:pt x="1035" y="768"/>
                  </a:cubicBezTo>
                  <a:lnTo>
                    <a:pt x="268" y="1235"/>
                  </a:lnTo>
                  <a:lnTo>
                    <a:pt x="268" y="1201"/>
                  </a:lnTo>
                  <a:cubicBezTo>
                    <a:pt x="268" y="1134"/>
                    <a:pt x="268" y="1034"/>
                    <a:pt x="301" y="968"/>
                  </a:cubicBezTo>
                  <a:cubicBezTo>
                    <a:pt x="301" y="901"/>
                    <a:pt x="334" y="801"/>
                    <a:pt x="368" y="734"/>
                  </a:cubicBezTo>
                  <a:cubicBezTo>
                    <a:pt x="401" y="667"/>
                    <a:pt x="434" y="601"/>
                    <a:pt x="501" y="567"/>
                  </a:cubicBezTo>
                  <a:cubicBezTo>
                    <a:pt x="535" y="501"/>
                    <a:pt x="601" y="467"/>
                    <a:pt x="635" y="434"/>
                  </a:cubicBezTo>
                  <a:cubicBezTo>
                    <a:pt x="701" y="401"/>
                    <a:pt x="751" y="384"/>
                    <a:pt x="797" y="384"/>
                  </a:cubicBezTo>
                  <a:close/>
                  <a:moveTo>
                    <a:pt x="901" y="0"/>
                  </a:moveTo>
                  <a:cubicBezTo>
                    <a:pt x="801" y="0"/>
                    <a:pt x="701" y="34"/>
                    <a:pt x="635" y="67"/>
                  </a:cubicBezTo>
                  <a:cubicBezTo>
                    <a:pt x="535" y="134"/>
                    <a:pt x="468" y="200"/>
                    <a:pt x="401" y="267"/>
                  </a:cubicBezTo>
                  <a:cubicBezTo>
                    <a:pt x="334" y="367"/>
                    <a:pt x="268" y="467"/>
                    <a:pt x="201" y="601"/>
                  </a:cubicBezTo>
                  <a:cubicBezTo>
                    <a:pt x="168" y="701"/>
                    <a:pt x="101" y="834"/>
                    <a:pt x="68" y="968"/>
                  </a:cubicBezTo>
                  <a:cubicBezTo>
                    <a:pt x="34" y="1068"/>
                    <a:pt x="34" y="1201"/>
                    <a:pt x="34" y="1335"/>
                  </a:cubicBezTo>
                  <a:cubicBezTo>
                    <a:pt x="1" y="1468"/>
                    <a:pt x="1" y="1601"/>
                    <a:pt x="34" y="1735"/>
                  </a:cubicBezTo>
                  <a:cubicBezTo>
                    <a:pt x="34" y="1835"/>
                    <a:pt x="34" y="1968"/>
                    <a:pt x="68" y="2068"/>
                  </a:cubicBezTo>
                  <a:cubicBezTo>
                    <a:pt x="101" y="2169"/>
                    <a:pt x="134" y="2235"/>
                    <a:pt x="201" y="2302"/>
                  </a:cubicBezTo>
                  <a:cubicBezTo>
                    <a:pt x="268" y="2369"/>
                    <a:pt x="334" y="2402"/>
                    <a:pt x="401" y="2402"/>
                  </a:cubicBezTo>
                  <a:cubicBezTo>
                    <a:pt x="468" y="2402"/>
                    <a:pt x="568" y="2369"/>
                    <a:pt x="635" y="2335"/>
                  </a:cubicBezTo>
                  <a:cubicBezTo>
                    <a:pt x="735" y="2269"/>
                    <a:pt x="801" y="2202"/>
                    <a:pt x="901" y="2135"/>
                  </a:cubicBezTo>
                  <a:cubicBezTo>
                    <a:pt x="968" y="2068"/>
                    <a:pt x="1035" y="1968"/>
                    <a:pt x="1068" y="1902"/>
                  </a:cubicBezTo>
                  <a:cubicBezTo>
                    <a:pt x="1102" y="1835"/>
                    <a:pt x="1168" y="1735"/>
                    <a:pt x="1168" y="1668"/>
                  </a:cubicBezTo>
                  <a:cubicBezTo>
                    <a:pt x="1202" y="1601"/>
                    <a:pt x="1202" y="1535"/>
                    <a:pt x="1235" y="1468"/>
                  </a:cubicBezTo>
                  <a:cubicBezTo>
                    <a:pt x="1235" y="1468"/>
                    <a:pt x="1235" y="1435"/>
                    <a:pt x="1202" y="1401"/>
                  </a:cubicBezTo>
                  <a:lnTo>
                    <a:pt x="1168" y="1401"/>
                  </a:lnTo>
                  <a:lnTo>
                    <a:pt x="1068" y="1468"/>
                  </a:lnTo>
                  <a:cubicBezTo>
                    <a:pt x="1068" y="1468"/>
                    <a:pt x="1035" y="1468"/>
                    <a:pt x="1035" y="1501"/>
                  </a:cubicBezTo>
                  <a:cubicBezTo>
                    <a:pt x="1002" y="1535"/>
                    <a:pt x="1002" y="1535"/>
                    <a:pt x="1002" y="1568"/>
                  </a:cubicBezTo>
                  <a:cubicBezTo>
                    <a:pt x="968" y="1635"/>
                    <a:pt x="901" y="1702"/>
                    <a:pt x="868" y="1768"/>
                  </a:cubicBezTo>
                  <a:cubicBezTo>
                    <a:pt x="801" y="1868"/>
                    <a:pt x="735" y="1935"/>
                    <a:pt x="635" y="1968"/>
                  </a:cubicBezTo>
                  <a:cubicBezTo>
                    <a:pt x="601" y="2002"/>
                    <a:pt x="551" y="2018"/>
                    <a:pt x="501" y="2018"/>
                  </a:cubicBezTo>
                  <a:cubicBezTo>
                    <a:pt x="451" y="2018"/>
                    <a:pt x="401" y="2002"/>
                    <a:pt x="368" y="1968"/>
                  </a:cubicBezTo>
                  <a:cubicBezTo>
                    <a:pt x="301" y="1868"/>
                    <a:pt x="234" y="1735"/>
                    <a:pt x="268" y="1601"/>
                  </a:cubicBezTo>
                  <a:lnTo>
                    <a:pt x="268" y="1568"/>
                  </a:lnTo>
                  <a:lnTo>
                    <a:pt x="1202" y="1034"/>
                  </a:lnTo>
                  <a:cubicBezTo>
                    <a:pt x="1202" y="1034"/>
                    <a:pt x="1235" y="1001"/>
                    <a:pt x="1235" y="968"/>
                  </a:cubicBezTo>
                  <a:cubicBezTo>
                    <a:pt x="1268" y="934"/>
                    <a:pt x="1268" y="901"/>
                    <a:pt x="1268" y="901"/>
                  </a:cubicBezTo>
                  <a:lnTo>
                    <a:pt x="1268" y="768"/>
                  </a:lnTo>
                  <a:cubicBezTo>
                    <a:pt x="1268" y="634"/>
                    <a:pt x="1268" y="501"/>
                    <a:pt x="1235" y="367"/>
                  </a:cubicBezTo>
                  <a:cubicBezTo>
                    <a:pt x="1202" y="267"/>
                    <a:pt x="1168" y="167"/>
                    <a:pt x="1102" y="100"/>
                  </a:cubicBezTo>
                  <a:cubicBezTo>
                    <a:pt x="1035" y="34"/>
                    <a:pt x="968" y="0"/>
                    <a:pt x="9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4048050" y="3102675"/>
              <a:ext cx="19225" cy="64025"/>
            </a:xfrm>
            <a:custGeom>
              <a:rect b="b" l="l" r="r" t="t"/>
              <a:pathLst>
                <a:path extrusionOk="0" h="2561" w="769">
                  <a:moveTo>
                    <a:pt x="701" y="0"/>
                  </a:moveTo>
                  <a:lnTo>
                    <a:pt x="568" y="100"/>
                  </a:lnTo>
                  <a:cubicBezTo>
                    <a:pt x="501" y="133"/>
                    <a:pt x="435" y="200"/>
                    <a:pt x="368" y="267"/>
                  </a:cubicBezTo>
                  <a:cubicBezTo>
                    <a:pt x="301" y="334"/>
                    <a:pt x="268" y="434"/>
                    <a:pt x="234" y="534"/>
                  </a:cubicBezTo>
                  <a:lnTo>
                    <a:pt x="234" y="400"/>
                  </a:lnTo>
                  <a:cubicBezTo>
                    <a:pt x="234" y="367"/>
                    <a:pt x="234" y="334"/>
                    <a:pt x="234" y="334"/>
                  </a:cubicBezTo>
                  <a:cubicBezTo>
                    <a:pt x="218" y="317"/>
                    <a:pt x="201" y="309"/>
                    <a:pt x="189" y="309"/>
                  </a:cubicBezTo>
                  <a:cubicBezTo>
                    <a:pt x="176" y="309"/>
                    <a:pt x="168" y="317"/>
                    <a:pt x="168" y="334"/>
                  </a:cubicBezTo>
                  <a:lnTo>
                    <a:pt x="68" y="367"/>
                  </a:lnTo>
                  <a:cubicBezTo>
                    <a:pt x="34" y="400"/>
                    <a:pt x="34" y="434"/>
                    <a:pt x="1" y="434"/>
                  </a:cubicBezTo>
                  <a:cubicBezTo>
                    <a:pt x="1" y="467"/>
                    <a:pt x="1" y="500"/>
                    <a:pt x="1" y="534"/>
                  </a:cubicBezTo>
                  <a:lnTo>
                    <a:pt x="1" y="2468"/>
                  </a:lnTo>
                  <a:cubicBezTo>
                    <a:pt x="1" y="2502"/>
                    <a:pt x="1" y="2535"/>
                    <a:pt x="1" y="2535"/>
                  </a:cubicBezTo>
                  <a:cubicBezTo>
                    <a:pt x="18" y="2552"/>
                    <a:pt x="34" y="2560"/>
                    <a:pt x="47" y="2560"/>
                  </a:cubicBezTo>
                  <a:cubicBezTo>
                    <a:pt x="59" y="2560"/>
                    <a:pt x="68" y="2552"/>
                    <a:pt x="68" y="2535"/>
                  </a:cubicBezTo>
                  <a:lnTo>
                    <a:pt x="168" y="2502"/>
                  </a:lnTo>
                  <a:cubicBezTo>
                    <a:pt x="201" y="2468"/>
                    <a:pt x="201" y="2468"/>
                    <a:pt x="234" y="2435"/>
                  </a:cubicBezTo>
                  <a:cubicBezTo>
                    <a:pt x="234" y="2402"/>
                    <a:pt x="234" y="2368"/>
                    <a:pt x="234" y="2335"/>
                  </a:cubicBezTo>
                  <a:lnTo>
                    <a:pt x="234" y="1134"/>
                  </a:lnTo>
                  <a:cubicBezTo>
                    <a:pt x="201" y="867"/>
                    <a:pt x="335" y="600"/>
                    <a:pt x="568" y="467"/>
                  </a:cubicBezTo>
                  <a:lnTo>
                    <a:pt x="701" y="367"/>
                  </a:lnTo>
                  <a:cubicBezTo>
                    <a:pt x="735" y="367"/>
                    <a:pt x="735" y="334"/>
                    <a:pt x="768" y="300"/>
                  </a:cubicBezTo>
                  <a:cubicBezTo>
                    <a:pt x="768" y="267"/>
                    <a:pt x="768" y="234"/>
                    <a:pt x="768" y="200"/>
                  </a:cubicBezTo>
                  <a:lnTo>
                    <a:pt x="768" y="67"/>
                  </a:lnTo>
                  <a:cubicBezTo>
                    <a:pt x="768" y="67"/>
                    <a:pt x="768" y="33"/>
                    <a:pt x="7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4070575" y="3088475"/>
              <a:ext cx="29225" cy="62100"/>
            </a:xfrm>
            <a:custGeom>
              <a:rect b="b" l="l" r="r" t="t"/>
              <a:pathLst>
                <a:path extrusionOk="0" h="2484" w="1169">
                  <a:moveTo>
                    <a:pt x="935" y="1068"/>
                  </a:moveTo>
                  <a:lnTo>
                    <a:pt x="935" y="1168"/>
                  </a:lnTo>
                  <a:cubicBezTo>
                    <a:pt x="935" y="1269"/>
                    <a:pt x="935" y="1335"/>
                    <a:pt x="901" y="1435"/>
                  </a:cubicBezTo>
                  <a:cubicBezTo>
                    <a:pt x="868" y="1535"/>
                    <a:pt x="835" y="1602"/>
                    <a:pt x="801" y="1669"/>
                  </a:cubicBezTo>
                  <a:cubicBezTo>
                    <a:pt x="768" y="1769"/>
                    <a:pt x="734" y="1836"/>
                    <a:pt x="668" y="1902"/>
                  </a:cubicBezTo>
                  <a:cubicBezTo>
                    <a:pt x="634" y="1936"/>
                    <a:pt x="568" y="2002"/>
                    <a:pt x="501" y="2036"/>
                  </a:cubicBezTo>
                  <a:cubicBezTo>
                    <a:pt x="468" y="2069"/>
                    <a:pt x="401" y="2069"/>
                    <a:pt x="368" y="2102"/>
                  </a:cubicBezTo>
                  <a:cubicBezTo>
                    <a:pt x="334" y="2102"/>
                    <a:pt x="301" y="2069"/>
                    <a:pt x="267" y="2069"/>
                  </a:cubicBezTo>
                  <a:cubicBezTo>
                    <a:pt x="267" y="2036"/>
                    <a:pt x="234" y="2036"/>
                    <a:pt x="234" y="2002"/>
                  </a:cubicBezTo>
                  <a:cubicBezTo>
                    <a:pt x="234" y="1969"/>
                    <a:pt x="234" y="1936"/>
                    <a:pt x="234" y="1902"/>
                  </a:cubicBezTo>
                  <a:cubicBezTo>
                    <a:pt x="234" y="1802"/>
                    <a:pt x="267" y="1702"/>
                    <a:pt x="334" y="1635"/>
                  </a:cubicBezTo>
                  <a:cubicBezTo>
                    <a:pt x="401" y="1502"/>
                    <a:pt x="501" y="1402"/>
                    <a:pt x="601" y="1335"/>
                  </a:cubicBezTo>
                  <a:lnTo>
                    <a:pt x="935" y="1068"/>
                  </a:lnTo>
                  <a:close/>
                  <a:moveTo>
                    <a:pt x="835" y="1"/>
                  </a:moveTo>
                  <a:cubicBezTo>
                    <a:pt x="768" y="1"/>
                    <a:pt x="668" y="34"/>
                    <a:pt x="601" y="68"/>
                  </a:cubicBezTo>
                  <a:cubicBezTo>
                    <a:pt x="534" y="134"/>
                    <a:pt x="468" y="168"/>
                    <a:pt x="401" y="234"/>
                  </a:cubicBezTo>
                  <a:cubicBezTo>
                    <a:pt x="368" y="301"/>
                    <a:pt x="301" y="368"/>
                    <a:pt x="234" y="468"/>
                  </a:cubicBezTo>
                  <a:cubicBezTo>
                    <a:pt x="201" y="535"/>
                    <a:pt x="167" y="601"/>
                    <a:pt x="134" y="701"/>
                  </a:cubicBezTo>
                  <a:cubicBezTo>
                    <a:pt x="101" y="768"/>
                    <a:pt x="101" y="835"/>
                    <a:pt x="101" y="902"/>
                  </a:cubicBezTo>
                  <a:cubicBezTo>
                    <a:pt x="101" y="935"/>
                    <a:pt x="101" y="968"/>
                    <a:pt x="101" y="968"/>
                  </a:cubicBezTo>
                  <a:cubicBezTo>
                    <a:pt x="117" y="985"/>
                    <a:pt x="126" y="993"/>
                    <a:pt x="134" y="993"/>
                  </a:cubicBezTo>
                  <a:cubicBezTo>
                    <a:pt x="142" y="993"/>
                    <a:pt x="151" y="985"/>
                    <a:pt x="167" y="968"/>
                  </a:cubicBezTo>
                  <a:lnTo>
                    <a:pt x="234" y="935"/>
                  </a:lnTo>
                  <a:cubicBezTo>
                    <a:pt x="267" y="935"/>
                    <a:pt x="267" y="902"/>
                    <a:pt x="301" y="902"/>
                  </a:cubicBezTo>
                  <a:cubicBezTo>
                    <a:pt x="301" y="868"/>
                    <a:pt x="334" y="835"/>
                    <a:pt x="334" y="835"/>
                  </a:cubicBezTo>
                  <a:cubicBezTo>
                    <a:pt x="368" y="735"/>
                    <a:pt x="401" y="668"/>
                    <a:pt x="434" y="601"/>
                  </a:cubicBezTo>
                  <a:cubicBezTo>
                    <a:pt x="468" y="535"/>
                    <a:pt x="534" y="468"/>
                    <a:pt x="601" y="435"/>
                  </a:cubicBezTo>
                  <a:cubicBezTo>
                    <a:pt x="640" y="396"/>
                    <a:pt x="691" y="379"/>
                    <a:pt x="739" y="379"/>
                  </a:cubicBezTo>
                  <a:cubicBezTo>
                    <a:pt x="774" y="379"/>
                    <a:pt x="807" y="387"/>
                    <a:pt x="835" y="401"/>
                  </a:cubicBezTo>
                  <a:cubicBezTo>
                    <a:pt x="901" y="435"/>
                    <a:pt x="935" y="535"/>
                    <a:pt x="935" y="668"/>
                  </a:cubicBezTo>
                  <a:lnTo>
                    <a:pt x="935" y="735"/>
                  </a:lnTo>
                  <a:lnTo>
                    <a:pt x="534" y="1035"/>
                  </a:lnTo>
                  <a:cubicBezTo>
                    <a:pt x="468" y="1102"/>
                    <a:pt x="401" y="1168"/>
                    <a:pt x="334" y="1269"/>
                  </a:cubicBezTo>
                  <a:cubicBezTo>
                    <a:pt x="267" y="1335"/>
                    <a:pt x="201" y="1402"/>
                    <a:pt x="167" y="1502"/>
                  </a:cubicBezTo>
                  <a:cubicBezTo>
                    <a:pt x="101" y="1602"/>
                    <a:pt x="67" y="1669"/>
                    <a:pt x="34" y="1769"/>
                  </a:cubicBezTo>
                  <a:cubicBezTo>
                    <a:pt x="1" y="1869"/>
                    <a:pt x="1" y="2002"/>
                    <a:pt x="1" y="2102"/>
                  </a:cubicBezTo>
                  <a:cubicBezTo>
                    <a:pt x="1" y="2169"/>
                    <a:pt x="1" y="2236"/>
                    <a:pt x="34" y="2303"/>
                  </a:cubicBezTo>
                  <a:cubicBezTo>
                    <a:pt x="34" y="2369"/>
                    <a:pt x="67" y="2403"/>
                    <a:pt x="134" y="2436"/>
                  </a:cubicBezTo>
                  <a:cubicBezTo>
                    <a:pt x="158" y="2460"/>
                    <a:pt x="198" y="2483"/>
                    <a:pt x="231" y="2483"/>
                  </a:cubicBezTo>
                  <a:cubicBezTo>
                    <a:pt x="245" y="2483"/>
                    <a:pt x="258" y="2479"/>
                    <a:pt x="267" y="2469"/>
                  </a:cubicBezTo>
                  <a:cubicBezTo>
                    <a:pt x="334" y="2469"/>
                    <a:pt x="401" y="2436"/>
                    <a:pt x="468" y="2403"/>
                  </a:cubicBezTo>
                  <a:cubicBezTo>
                    <a:pt x="501" y="2403"/>
                    <a:pt x="568" y="2369"/>
                    <a:pt x="601" y="2336"/>
                  </a:cubicBezTo>
                  <a:cubicBezTo>
                    <a:pt x="634" y="2269"/>
                    <a:pt x="701" y="2236"/>
                    <a:pt x="734" y="2169"/>
                  </a:cubicBezTo>
                  <a:cubicBezTo>
                    <a:pt x="768" y="2136"/>
                    <a:pt x="835" y="2069"/>
                    <a:pt x="868" y="2002"/>
                  </a:cubicBezTo>
                  <a:cubicBezTo>
                    <a:pt x="901" y="1936"/>
                    <a:pt x="901" y="1902"/>
                    <a:pt x="935" y="1836"/>
                  </a:cubicBezTo>
                  <a:lnTo>
                    <a:pt x="935" y="2002"/>
                  </a:lnTo>
                  <a:cubicBezTo>
                    <a:pt x="935" y="2002"/>
                    <a:pt x="935" y="2036"/>
                    <a:pt x="935" y="2069"/>
                  </a:cubicBezTo>
                  <a:lnTo>
                    <a:pt x="1001" y="2069"/>
                  </a:lnTo>
                  <a:lnTo>
                    <a:pt x="1101" y="2002"/>
                  </a:lnTo>
                  <a:cubicBezTo>
                    <a:pt x="1135" y="1969"/>
                    <a:pt x="1135" y="1969"/>
                    <a:pt x="1168" y="1936"/>
                  </a:cubicBezTo>
                  <a:cubicBezTo>
                    <a:pt x="1168" y="1902"/>
                    <a:pt x="1168" y="1869"/>
                    <a:pt x="1168" y="1836"/>
                  </a:cubicBezTo>
                  <a:lnTo>
                    <a:pt x="1168" y="568"/>
                  </a:lnTo>
                  <a:cubicBezTo>
                    <a:pt x="1168" y="468"/>
                    <a:pt x="1168" y="368"/>
                    <a:pt x="1135" y="234"/>
                  </a:cubicBezTo>
                  <a:cubicBezTo>
                    <a:pt x="1101" y="168"/>
                    <a:pt x="1068" y="101"/>
                    <a:pt x="1035" y="68"/>
                  </a:cubicBezTo>
                  <a:cubicBezTo>
                    <a:pt x="968" y="1"/>
                    <a:pt x="901" y="1"/>
                    <a:pt x="8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3752025" y="3364525"/>
              <a:ext cx="39200" cy="97575"/>
            </a:xfrm>
            <a:custGeom>
              <a:rect b="b" l="l" r="r" t="t"/>
              <a:pathLst>
                <a:path extrusionOk="0" h="3903" w="1568">
                  <a:moveTo>
                    <a:pt x="901" y="0"/>
                  </a:moveTo>
                  <a:lnTo>
                    <a:pt x="701" y="134"/>
                  </a:lnTo>
                  <a:cubicBezTo>
                    <a:pt x="667" y="167"/>
                    <a:pt x="634" y="167"/>
                    <a:pt x="634" y="200"/>
                  </a:cubicBezTo>
                  <a:cubicBezTo>
                    <a:pt x="634" y="234"/>
                    <a:pt x="601" y="267"/>
                    <a:pt x="601" y="300"/>
                  </a:cubicBezTo>
                  <a:lnTo>
                    <a:pt x="601" y="601"/>
                  </a:lnTo>
                  <a:cubicBezTo>
                    <a:pt x="534" y="667"/>
                    <a:pt x="467" y="734"/>
                    <a:pt x="400" y="801"/>
                  </a:cubicBezTo>
                  <a:cubicBezTo>
                    <a:pt x="334" y="901"/>
                    <a:pt x="267" y="1001"/>
                    <a:pt x="234" y="1101"/>
                  </a:cubicBezTo>
                  <a:cubicBezTo>
                    <a:pt x="167" y="1201"/>
                    <a:pt x="134" y="1301"/>
                    <a:pt x="100" y="1401"/>
                  </a:cubicBezTo>
                  <a:cubicBezTo>
                    <a:pt x="67" y="1501"/>
                    <a:pt x="67" y="1635"/>
                    <a:pt x="67" y="1735"/>
                  </a:cubicBezTo>
                  <a:cubicBezTo>
                    <a:pt x="67" y="1835"/>
                    <a:pt x="67" y="1935"/>
                    <a:pt x="100" y="2035"/>
                  </a:cubicBezTo>
                  <a:cubicBezTo>
                    <a:pt x="100" y="2102"/>
                    <a:pt x="134" y="2168"/>
                    <a:pt x="200" y="2235"/>
                  </a:cubicBezTo>
                  <a:cubicBezTo>
                    <a:pt x="234" y="2268"/>
                    <a:pt x="300" y="2302"/>
                    <a:pt x="367" y="2302"/>
                  </a:cubicBezTo>
                  <a:lnTo>
                    <a:pt x="601" y="2302"/>
                  </a:lnTo>
                  <a:lnTo>
                    <a:pt x="867" y="2235"/>
                  </a:lnTo>
                  <a:cubicBezTo>
                    <a:pt x="934" y="2202"/>
                    <a:pt x="1001" y="2202"/>
                    <a:pt x="1068" y="2202"/>
                  </a:cubicBezTo>
                  <a:cubicBezTo>
                    <a:pt x="1101" y="2202"/>
                    <a:pt x="1134" y="2202"/>
                    <a:pt x="1168" y="2235"/>
                  </a:cubicBezTo>
                  <a:cubicBezTo>
                    <a:pt x="1201" y="2268"/>
                    <a:pt x="1201" y="2302"/>
                    <a:pt x="1201" y="2369"/>
                  </a:cubicBezTo>
                  <a:cubicBezTo>
                    <a:pt x="1201" y="2435"/>
                    <a:pt x="1201" y="2502"/>
                    <a:pt x="1168" y="2535"/>
                  </a:cubicBezTo>
                  <a:cubicBezTo>
                    <a:pt x="1168" y="2602"/>
                    <a:pt x="1134" y="2669"/>
                    <a:pt x="1068" y="2702"/>
                  </a:cubicBezTo>
                  <a:cubicBezTo>
                    <a:pt x="1034" y="2769"/>
                    <a:pt x="1001" y="2802"/>
                    <a:pt x="968" y="2836"/>
                  </a:cubicBezTo>
                  <a:cubicBezTo>
                    <a:pt x="901" y="2869"/>
                    <a:pt x="834" y="2936"/>
                    <a:pt x="801" y="2969"/>
                  </a:cubicBezTo>
                  <a:cubicBezTo>
                    <a:pt x="734" y="3002"/>
                    <a:pt x="667" y="3002"/>
                    <a:pt x="634" y="3036"/>
                  </a:cubicBezTo>
                  <a:lnTo>
                    <a:pt x="501" y="3036"/>
                  </a:lnTo>
                  <a:cubicBezTo>
                    <a:pt x="467" y="3002"/>
                    <a:pt x="434" y="3002"/>
                    <a:pt x="434" y="2969"/>
                  </a:cubicBezTo>
                  <a:cubicBezTo>
                    <a:pt x="400" y="2936"/>
                    <a:pt x="400" y="2936"/>
                    <a:pt x="400" y="2902"/>
                  </a:cubicBezTo>
                  <a:cubicBezTo>
                    <a:pt x="367" y="2869"/>
                    <a:pt x="367" y="2836"/>
                    <a:pt x="334" y="2836"/>
                  </a:cubicBezTo>
                  <a:lnTo>
                    <a:pt x="267" y="2836"/>
                  </a:lnTo>
                  <a:lnTo>
                    <a:pt x="100" y="2936"/>
                  </a:lnTo>
                  <a:cubicBezTo>
                    <a:pt x="67" y="2969"/>
                    <a:pt x="34" y="3002"/>
                    <a:pt x="34" y="3002"/>
                  </a:cubicBezTo>
                  <a:cubicBezTo>
                    <a:pt x="34" y="3036"/>
                    <a:pt x="0" y="3069"/>
                    <a:pt x="0" y="3102"/>
                  </a:cubicBezTo>
                  <a:cubicBezTo>
                    <a:pt x="0" y="3202"/>
                    <a:pt x="34" y="3269"/>
                    <a:pt x="67" y="3369"/>
                  </a:cubicBezTo>
                  <a:cubicBezTo>
                    <a:pt x="100" y="3436"/>
                    <a:pt x="134" y="3469"/>
                    <a:pt x="200" y="3536"/>
                  </a:cubicBezTo>
                  <a:cubicBezTo>
                    <a:pt x="267" y="3569"/>
                    <a:pt x="300" y="3569"/>
                    <a:pt x="367" y="3569"/>
                  </a:cubicBezTo>
                  <a:cubicBezTo>
                    <a:pt x="467" y="3569"/>
                    <a:pt x="534" y="3569"/>
                    <a:pt x="601" y="3536"/>
                  </a:cubicBezTo>
                  <a:lnTo>
                    <a:pt x="601" y="3836"/>
                  </a:lnTo>
                  <a:cubicBezTo>
                    <a:pt x="601" y="3870"/>
                    <a:pt x="601" y="3870"/>
                    <a:pt x="634" y="3903"/>
                  </a:cubicBezTo>
                  <a:lnTo>
                    <a:pt x="667" y="3903"/>
                  </a:lnTo>
                  <a:lnTo>
                    <a:pt x="901" y="3770"/>
                  </a:lnTo>
                  <a:cubicBezTo>
                    <a:pt x="934" y="3770"/>
                    <a:pt x="934" y="3736"/>
                    <a:pt x="968" y="3703"/>
                  </a:cubicBezTo>
                  <a:cubicBezTo>
                    <a:pt x="968" y="3669"/>
                    <a:pt x="968" y="3636"/>
                    <a:pt x="968" y="3636"/>
                  </a:cubicBezTo>
                  <a:lnTo>
                    <a:pt x="968" y="3336"/>
                  </a:lnTo>
                  <a:cubicBezTo>
                    <a:pt x="1034" y="3269"/>
                    <a:pt x="1134" y="3169"/>
                    <a:pt x="1201" y="3102"/>
                  </a:cubicBezTo>
                  <a:cubicBezTo>
                    <a:pt x="1268" y="3002"/>
                    <a:pt x="1334" y="2902"/>
                    <a:pt x="1401" y="2802"/>
                  </a:cubicBezTo>
                  <a:cubicBezTo>
                    <a:pt x="1435" y="2702"/>
                    <a:pt x="1501" y="2569"/>
                    <a:pt x="1501" y="2469"/>
                  </a:cubicBezTo>
                  <a:cubicBezTo>
                    <a:pt x="1535" y="2369"/>
                    <a:pt x="1568" y="2235"/>
                    <a:pt x="1568" y="2135"/>
                  </a:cubicBezTo>
                  <a:cubicBezTo>
                    <a:pt x="1568" y="2035"/>
                    <a:pt x="1535" y="1935"/>
                    <a:pt x="1535" y="1868"/>
                  </a:cubicBezTo>
                  <a:cubicBezTo>
                    <a:pt x="1501" y="1768"/>
                    <a:pt x="1468" y="1735"/>
                    <a:pt x="1435" y="1668"/>
                  </a:cubicBezTo>
                  <a:cubicBezTo>
                    <a:pt x="1368" y="1635"/>
                    <a:pt x="1301" y="1601"/>
                    <a:pt x="1234" y="1601"/>
                  </a:cubicBezTo>
                  <a:cubicBezTo>
                    <a:pt x="1134" y="1601"/>
                    <a:pt x="1034" y="1601"/>
                    <a:pt x="968" y="1635"/>
                  </a:cubicBezTo>
                  <a:lnTo>
                    <a:pt x="701" y="1701"/>
                  </a:lnTo>
                  <a:lnTo>
                    <a:pt x="534" y="1701"/>
                  </a:lnTo>
                  <a:cubicBezTo>
                    <a:pt x="501" y="1701"/>
                    <a:pt x="467" y="1668"/>
                    <a:pt x="434" y="1635"/>
                  </a:cubicBezTo>
                  <a:cubicBezTo>
                    <a:pt x="434" y="1601"/>
                    <a:pt x="400" y="1568"/>
                    <a:pt x="400" y="1501"/>
                  </a:cubicBezTo>
                  <a:cubicBezTo>
                    <a:pt x="400" y="1401"/>
                    <a:pt x="434" y="1301"/>
                    <a:pt x="501" y="1201"/>
                  </a:cubicBezTo>
                  <a:cubicBezTo>
                    <a:pt x="534" y="1168"/>
                    <a:pt x="567" y="1101"/>
                    <a:pt x="634" y="1068"/>
                  </a:cubicBezTo>
                  <a:cubicBezTo>
                    <a:pt x="667" y="1034"/>
                    <a:pt x="701" y="1001"/>
                    <a:pt x="767" y="968"/>
                  </a:cubicBezTo>
                  <a:cubicBezTo>
                    <a:pt x="867" y="901"/>
                    <a:pt x="934" y="901"/>
                    <a:pt x="1001" y="901"/>
                  </a:cubicBezTo>
                  <a:cubicBezTo>
                    <a:pt x="1068" y="934"/>
                    <a:pt x="1101" y="968"/>
                    <a:pt x="1134" y="1001"/>
                  </a:cubicBezTo>
                  <a:cubicBezTo>
                    <a:pt x="1134" y="1034"/>
                    <a:pt x="1134" y="1068"/>
                    <a:pt x="1168" y="1068"/>
                  </a:cubicBezTo>
                  <a:cubicBezTo>
                    <a:pt x="1179" y="1079"/>
                    <a:pt x="1186" y="1082"/>
                    <a:pt x="1192" y="1082"/>
                  </a:cubicBezTo>
                  <a:cubicBezTo>
                    <a:pt x="1205" y="1082"/>
                    <a:pt x="1212" y="1068"/>
                    <a:pt x="1234" y="1068"/>
                  </a:cubicBezTo>
                  <a:lnTo>
                    <a:pt x="1435" y="968"/>
                  </a:lnTo>
                  <a:cubicBezTo>
                    <a:pt x="1435" y="934"/>
                    <a:pt x="1468" y="934"/>
                    <a:pt x="1468" y="901"/>
                  </a:cubicBezTo>
                  <a:cubicBezTo>
                    <a:pt x="1501" y="867"/>
                    <a:pt x="1501" y="834"/>
                    <a:pt x="1468" y="801"/>
                  </a:cubicBezTo>
                  <a:cubicBezTo>
                    <a:pt x="1468" y="734"/>
                    <a:pt x="1468" y="667"/>
                    <a:pt x="1435" y="601"/>
                  </a:cubicBezTo>
                  <a:cubicBezTo>
                    <a:pt x="1401" y="567"/>
                    <a:pt x="1368" y="501"/>
                    <a:pt x="1334" y="467"/>
                  </a:cubicBezTo>
                  <a:cubicBezTo>
                    <a:pt x="1301" y="400"/>
                    <a:pt x="1234" y="367"/>
                    <a:pt x="1168" y="367"/>
                  </a:cubicBezTo>
                  <a:cubicBezTo>
                    <a:pt x="1134" y="350"/>
                    <a:pt x="1093" y="342"/>
                    <a:pt x="1051" y="342"/>
                  </a:cubicBezTo>
                  <a:cubicBezTo>
                    <a:pt x="1009" y="342"/>
                    <a:pt x="968" y="350"/>
                    <a:pt x="934" y="367"/>
                  </a:cubicBezTo>
                  <a:lnTo>
                    <a:pt x="968" y="100"/>
                  </a:lnTo>
                  <a:cubicBezTo>
                    <a:pt x="968" y="67"/>
                    <a:pt x="968" y="34"/>
                    <a:pt x="9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3796225" y="3345325"/>
              <a:ext cx="39200" cy="76550"/>
            </a:xfrm>
            <a:custGeom>
              <a:rect b="b" l="l" r="r" t="t"/>
              <a:pathLst>
                <a:path extrusionOk="0" h="3062" w="1568">
                  <a:moveTo>
                    <a:pt x="867" y="1068"/>
                  </a:moveTo>
                  <a:lnTo>
                    <a:pt x="867" y="1936"/>
                  </a:lnTo>
                  <a:lnTo>
                    <a:pt x="434" y="2203"/>
                  </a:lnTo>
                  <a:lnTo>
                    <a:pt x="434" y="2203"/>
                  </a:lnTo>
                  <a:lnTo>
                    <a:pt x="867" y="1068"/>
                  </a:lnTo>
                  <a:close/>
                  <a:moveTo>
                    <a:pt x="1201" y="1"/>
                  </a:moveTo>
                  <a:lnTo>
                    <a:pt x="1001" y="101"/>
                  </a:lnTo>
                  <a:cubicBezTo>
                    <a:pt x="934" y="134"/>
                    <a:pt x="901" y="201"/>
                    <a:pt x="867" y="268"/>
                  </a:cubicBezTo>
                  <a:lnTo>
                    <a:pt x="33" y="2369"/>
                  </a:lnTo>
                  <a:lnTo>
                    <a:pt x="0" y="2469"/>
                  </a:lnTo>
                  <a:cubicBezTo>
                    <a:pt x="0" y="2503"/>
                    <a:pt x="0" y="2569"/>
                    <a:pt x="0" y="2603"/>
                  </a:cubicBezTo>
                  <a:lnTo>
                    <a:pt x="0" y="2903"/>
                  </a:lnTo>
                  <a:cubicBezTo>
                    <a:pt x="0" y="2903"/>
                    <a:pt x="0" y="2936"/>
                    <a:pt x="0" y="2970"/>
                  </a:cubicBezTo>
                  <a:lnTo>
                    <a:pt x="67" y="2970"/>
                  </a:lnTo>
                  <a:lnTo>
                    <a:pt x="901" y="2469"/>
                  </a:lnTo>
                  <a:lnTo>
                    <a:pt x="901" y="2970"/>
                  </a:lnTo>
                  <a:lnTo>
                    <a:pt x="901" y="3036"/>
                  </a:lnTo>
                  <a:cubicBezTo>
                    <a:pt x="901" y="3053"/>
                    <a:pt x="909" y="3062"/>
                    <a:pt x="917" y="3062"/>
                  </a:cubicBezTo>
                  <a:cubicBezTo>
                    <a:pt x="926" y="3062"/>
                    <a:pt x="934" y="3053"/>
                    <a:pt x="934" y="3036"/>
                  </a:cubicBezTo>
                  <a:lnTo>
                    <a:pt x="1201" y="2903"/>
                  </a:lnTo>
                  <a:cubicBezTo>
                    <a:pt x="1234" y="2870"/>
                    <a:pt x="1234" y="2870"/>
                    <a:pt x="1234" y="2836"/>
                  </a:cubicBezTo>
                  <a:cubicBezTo>
                    <a:pt x="1268" y="2803"/>
                    <a:pt x="1268" y="2770"/>
                    <a:pt x="1268" y="2736"/>
                  </a:cubicBezTo>
                  <a:lnTo>
                    <a:pt x="1268" y="2236"/>
                  </a:lnTo>
                  <a:lnTo>
                    <a:pt x="1501" y="2102"/>
                  </a:lnTo>
                  <a:cubicBezTo>
                    <a:pt x="1535" y="2069"/>
                    <a:pt x="1535" y="2069"/>
                    <a:pt x="1568" y="2036"/>
                  </a:cubicBezTo>
                  <a:cubicBezTo>
                    <a:pt x="1568" y="2002"/>
                    <a:pt x="1568" y="1969"/>
                    <a:pt x="1568" y="1936"/>
                  </a:cubicBezTo>
                  <a:lnTo>
                    <a:pt x="1568" y="1635"/>
                  </a:lnTo>
                  <a:cubicBezTo>
                    <a:pt x="1568" y="1635"/>
                    <a:pt x="1568" y="1602"/>
                    <a:pt x="1568" y="1569"/>
                  </a:cubicBezTo>
                  <a:lnTo>
                    <a:pt x="1501" y="1569"/>
                  </a:lnTo>
                  <a:lnTo>
                    <a:pt x="1268" y="1736"/>
                  </a:lnTo>
                  <a:lnTo>
                    <a:pt x="1268" y="68"/>
                  </a:lnTo>
                  <a:cubicBezTo>
                    <a:pt x="1268" y="34"/>
                    <a:pt x="1268" y="1"/>
                    <a:pt x="12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3839575" y="3320325"/>
              <a:ext cx="39225" cy="76750"/>
            </a:xfrm>
            <a:custGeom>
              <a:rect b="b" l="l" r="r" t="t"/>
              <a:pathLst>
                <a:path extrusionOk="0" h="3070" w="1569">
                  <a:moveTo>
                    <a:pt x="901" y="1068"/>
                  </a:moveTo>
                  <a:lnTo>
                    <a:pt x="901" y="1968"/>
                  </a:lnTo>
                  <a:lnTo>
                    <a:pt x="434" y="2235"/>
                  </a:lnTo>
                  <a:lnTo>
                    <a:pt x="901" y="1068"/>
                  </a:lnTo>
                  <a:close/>
                  <a:moveTo>
                    <a:pt x="1202" y="0"/>
                  </a:moveTo>
                  <a:lnTo>
                    <a:pt x="1001" y="134"/>
                  </a:lnTo>
                  <a:cubicBezTo>
                    <a:pt x="935" y="167"/>
                    <a:pt x="901" y="234"/>
                    <a:pt x="868" y="300"/>
                  </a:cubicBezTo>
                  <a:lnTo>
                    <a:pt x="34" y="2369"/>
                  </a:lnTo>
                  <a:cubicBezTo>
                    <a:pt x="34" y="2402"/>
                    <a:pt x="1" y="2469"/>
                    <a:pt x="1" y="2502"/>
                  </a:cubicBezTo>
                  <a:cubicBezTo>
                    <a:pt x="1" y="2535"/>
                    <a:pt x="1" y="2569"/>
                    <a:pt x="1" y="2602"/>
                  </a:cubicBezTo>
                  <a:lnTo>
                    <a:pt x="1" y="2902"/>
                  </a:lnTo>
                  <a:cubicBezTo>
                    <a:pt x="1" y="2936"/>
                    <a:pt x="1" y="2936"/>
                    <a:pt x="34" y="2969"/>
                  </a:cubicBezTo>
                  <a:lnTo>
                    <a:pt x="67" y="2969"/>
                  </a:lnTo>
                  <a:lnTo>
                    <a:pt x="901" y="2469"/>
                  </a:lnTo>
                  <a:lnTo>
                    <a:pt x="901" y="2969"/>
                  </a:lnTo>
                  <a:cubicBezTo>
                    <a:pt x="901" y="3002"/>
                    <a:pt x="901" y="3036"/>
                    <a:pt x="901" y="3069"/>
                  </a:cubicBezTo>
                  <a:lnTo>
                    <a:pt x="968" y="3069"/>
                  </a:lnTo>
                  <a:lnTo>
                    <a:pt x="1202" y="2902"/>
                  </a:lnTo>
                  <a:cubicBezTo>
                    <a:pt x="1202" y="2902"/>
                    <a:pt x="1235" y="2869"/>
                    <a:pt x="1235" y="2836"/>
                  </a:cubicBezTo>
                  <a:cubicBezTo>
                    <a:pt x="1268" y="2836"/>
                    <a:pt x="1268" y="2802"/>
                    <a:pt x="1268" y="2769"/>
                  </a:cubicBezTo>
                  <a:lnTo>
                    <a:pt x="1268" y="2269"/>
                  </a:lnTo>
                  <a:lnTo>
                    <a:pt x="1502" y="2135"/>
                  </a:lnTo>
                  <a:cubicBezTo>
                    <a:pt x="1535" y="2102"/>
                    <a:pt x="1535" y="2068"/>
                    <a:pt x="1568" y="2068"/>
                  </a:cubicBezTo>
                  <a:cubicBezTo>
                    <a:pt x="1568" y="2035"/>
                    <a:pt x="1568" y="2002"/>
                    <a:pt x="1568" y="1968"/>
                  </a:cubicBezTo>
                  <a:lnTo>
                    <a:pt x="1568" y="1668"/>
                  </a:lnTo>
                  <a:cubicBezTo>
                    <a:pt x="1568" y="1635"/>
                    <a:pt x="1568" y="1635"/>
                    <a:pt x="1568" y="1601"/>
                  </a:cubicBezTo>
                  <a:lnTo>
                    <a:pt x="1502" y="1601"/>
                  </a:lnTo>
                  <a:lnTo>
                    <a:pt x="1268" y="1735"/>
                  </a:lnTo>
                  <a:lnTo>
                    <a:pt x="1268" y="67"/>
                  </a:lnTo>
                  <a:cubicBezTo>
                    <a:pt x="1268" y="34"/>
                    <a:pt x="1268" y="34"/>
                    <a:pt x="12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3882100" y="3298625"/>
              <a:ext cx="35900" cy="80925"/>
            </a:xfrm>
            <a:custGeom>
              <a:rect b="b" l="l" r="r" t="t"/>
              <a:pathLst>
                <a:path extrusionOk="0" h="3237" w="1436">
                  <a:moveTo>
                    <a:pt x="871" y="563"/>
                  </a:moveTo>
                  <a:cubicBezTo>
                    <a:pt x="906" y="563"/>
                    <a:pt x="940" y="573"/>
                    <a:pt x="968" y="601"/>
                  </a:cubicBezTo>
                  <a:cubicBezTo>
                    <a:pt x="1035" y="635"/>
                    <a:pt x="1068" y="735"/>
                    <a:pt x="1068" y="902"/>
                  </a:cubicBezTo>
                  <a:cubicBezTo>
                    <a:pt x="1068" y="1035"/>
                    <a:pt x="1035" y="1168"/>
                    <a:pt x="968" y="1302"/>
                  </a:cubicBezTo>
                  <a:cubicBezTo>
                    <a:pt x="935" y="1435"/>
                    <a:pt x="835" y="1502"/>
                    <a:pt x="735" y="1569"/>
                  </a:cubicBezTo>
                  <a:cubicBezTo>
                    <a:pt x="676" y="1608"/>
                    <a:pt x="618" y="1624"/>
                    <a:pt x="566" y="1624"/>
                  </a:cubicBezTo>
                  <a:cubicBezTo>
                    <a:pt x="529" y="1624"/>
                    <a:pt x="496" y="1616"/>
                    <a:pt x="468" y="1602"/>
                  </a:cubicBezTo>
                  <a:cubicBezTo>
                    <a:pt x="401" y="1569"/>
                    <a:pt x="368" y="1469"/>
                    <a:pt x="368" y="1302"/>
                  </a:cubicBezTo>
                  <a:cubicBezTo>
                    <a:pt x="368" y="1168"/>
                    <a:pt x="401" y="1002"/>
                    <a:pt x="468" y="902"/>
                  </a:cubicBezTo>
                  <a:cubicBezTo>
                    <a:pt x="535" y="768"/>
                    <a:pt x="601" y="668"/>
                    <a:pt x="735" y="601"/>
                  </a:cubicBezTo>
                  <a:cubicBezTo>
                    <a:pt x="773" y="582"/>
                    <a:pt x="823" y="563"/>
                    <a:pt x="871" y="563"/>
                  </a:cubicBezTo>
                  <a:close/>
                  <a:moveTo>
                    <a:pt x="1002" y="1"/>
                  </a:moveTo>
                  <a:cubicBezTo>
                    <a:pt x="902" y="1"/>
                    <a:pt x="801" y="34"/>
                    <a:pt x="701" y="101"/>
                  </a:cubicBezTo>
                  <a:cubicBezTo>
                    <a:pt x="601" y="134"/>
                    <a:pt x="501" y="234"/>
                    <a:pt x="435" y="335"/>
                  </a:cubicBezTo>
                  <a:cubicBezTo>
                    <a:pt x="334" y="435"/>
                    <a:pt x="268" y="535"/>
                    <a:pt x="201" y="668"/>
                  </a:cubicBezTo>
                  <a:cubicBezTo>
                    <a:pt x="134" y="802"/>
                    <a:pt x="68" y="935"/>
                    <a:pt x="34" y="1068"/>
                  </a:cubicBezTo>
                  <a:cubicBezTo>
                    <a:pt x="1" y="1202"/>
                    <a:pt x="1" y="1369"/>
                    <a:pt x="1" y="1535"/>
                  </a:cubicBezTo>
                  <a:cubicBezTo>
                    <a:pt x="1" y="1635"/>
                    <a:pt x="1" y="1769"/>
                    <a:pt x="34" y="1902"/>
                  </a:cubicBezTo>
                  <a:cubicBezTo>
                    <a:pt x="68" y="2002"/>
                    <a:pt x="134" y="2069"/>
                    <a:pt x="201" y="2136"/>
                  </a:cubicBezTo>
                  <a:cubicBezTo>
                    <a:pt x="268" y="2169"/>
                    <a:pt x="334" y="2203"/>
                    <a:pt x="435" y="2203"/>
                  </a:cubicBezTo>
                  <a:cubicBezTo>
                    <a:pt x="535" y="2203"/>
                    <a:pt x="601" y="2169"/>
                    <a:pt x="701" y="2102"/>
                  </a:cubicBezTo>
                  <a:lnTo>
                    <a:pt x="701" y="2102"/>
                  </a:lnTo>
                  <a:lnTo>
                    <a:pt x="334" y="3103"/>
                  </a:lnTo>
                  <a:cubicBezTo>
                    <a:pt x="334" y="3103"/>
                    <a:pt x="334" y="3137"/>
                    <a:pt x="334" y="3137"/>
                  </a:cubicBezTo>
                  <a:cubicBezTo>
                    <a:pt x="334" y="3137"/>
                    <a:pt x="334" y="3170"/>
                    <a:pt x="334" y="3170"/>
                  </a:cubicBezTo>
                  <a:cubicBezTo>
                    <a:pt x="334" y="3203"/>
                    <a:pt x="334" y="3203"/>
                    <a:pt x="368" y="3237"/>
                  </a:cubicBezTo>
                  <a:lnTo>
                    <a:pt x="401" y="3237"/>
                  </a:lnTo>
                  <a:lnTo>
                    <a:pt x="668" y="3103"/>
                  </a:lnTo>
                  <a:cubicBezTo>
                    <a:pt x="668" y="3070"/>
                    <a:pt x="701" y="3070"/>
                    <a:pt x="701" y="3036"/>
                  </a:cubicBezTo>
                  <a:cubicBezTo>
                    <a:pt x="735" y="3003"/>
                    <a:pt x="735" y="2970"/>
                    <a:pt x="735" y="2970"/>
                  </a:cubicBezTo>
                  <a:lnTo>
                    <a:pt x="1268" y="1535"/>
                  </a:lnTo>
                  <a:cubicBezTo>
                    <a:pt x="1302" y="1469"/>
                    <a:pt x="1302" y="1402"/>
                    <a:pt x="1335" y="1335"/>
                  </a:cubicBezTo>
                  <a:cubicBezTo>
                    <a:pt x="1369" y="1269"/>
                    <a:pt x="1402" y="1202"/>
                    <a:pt x="1402" y="1135"/>
                  </a:cubicBezTo>
                  <a:cubicBezTo>
                    <a:pt x="1402" y="1068"/>
                    <a:pt x="1435" y="968"/>
                    <a:pt x="1435" y="902"/>
                  </a:cubicBezTo>
                  <a:cubicBezTo>
                    <a:pt x="1435" y="835"/>
                    <a:pt x="1435" y="735"/>
                    <a:pt x="1435" y="668"/>
                  </a:cubicBezTo>
                  <a:cubicBezTo>
                    <a:pt x="1435" y="535"/>
                    <a:pt x="1402" y="401"/>
                    <a:pt x="1369" y="301"/>
                  </a:cubicBezTo>
                  <a:cubicBezTo>
                    <a:pt x="1335" y="201"/>
                    <a:pt x="1302" y="134"/>
                    <a:pt x="1235" y="68"/>
                  </a:cubicBezTo>
                  <a:cubicBezTo>
                    <a:pt x="1168" y="1"/>
                    <a:pt x="1068" y="1"/>
                    <a:pt x="10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3920475" y="3342200"/>
              <a:ext cx="10025" cy="20475"/>
            </a:xfrm>
            <a:custGeom>
              <a:rect b="b" l="l" r="r" t="t"/>
              <a:pathLst>
                <a:path extrusionOk="0" h="819" w="401">
                  <a:moveTo>
                    <a:pt x="367" y="1"/>
                  </a:moveTo>
                  <a:cubicBezTo>
                    <a:pt x="359" y="1"/>
                    <a:pt x="351" y="9"/>
                    <a:pt x="334" y="26"/>
                  </a:cubicBezTo>
                  <a:lnTo>
                    <a:pt x="100" y="159"/>
                  </a:lnTo>
                  <a:cubicBezTo>
                    <a:pt x="67" y="193"/>
                    <a:pt x="34" y="193"/>
                    <a:pt x="34" y="226"/>
                  </a:cubicBezTo>
                  <a:cubicBezTo>
                    <a:pt x="34" y="259"/>
                    <a:pt x="0" y="293"/>
                    <a:pt x="0" y="326"/>
                  </a:cubicBezTo>
                  <a:lnTo>
                    <a:pt x="0" y="726"/>
                  </a:lnTo>
                  <a:cubicBezTo>
                    <a:pt x="0" y="760"/>
                    <a:pt x="0" y="793"/>
                    <a:pt x="34" y="793"/>
                  </a:cubicBezTo>
                  <a:cubicBezTo>
                    <a:pt x="34" y="810"/>
                    <a:pt x="42" y="818"/>
                    <a:pt x="55" y="818"/>
                  </a:cubicBezTo>
                  <a:cubicBezTo>
                    <a:pt x="67" y="818"/>
                    <a:pt x="84" y="810"/>
                    <a:pt x="100" y="793"/>
                  </a:cubicBezTo>
                  <a:lnTo>
                    <a:pt x="334" y="660"/>
                  </a:lnTo>
                  <a:cubicBezTo>
                    <a:pt x="367" y="626"/>
                    <a:pt x="367" y="626"/>
                    <a:pt x="401" y="593"/>
                  </a:cubicBezTo>
                  <a:cubicBezTo>
                    <a:pt x="401" y="560"/>
                    <a:pt x="401" y="526"/>
                    <a:pt x="401" y="493"/>
                  </a:cubicBezTo>
                  <a:lnTo>
                    <a:pt x="401" y="93"/>
                  </a:lnTo>
                  <a:cubicBezTo>
                    <a:pt x="401" y="59"/>
                    <a:pt x="401" y="26"/>
                    <a:pt x="401" y="26"/>
                  </a:cubicBezTo>
                  <a:cubicBezTo>
                    <a:pt x="384" y="9"/>
                    <a:pt x="376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3932975" y="3269450"/>
              <a:ext cx="36725" cy="80700"/>
            </a:xfrm>
            <a:custGeom>
              <a:rect b="b" l="l" r="r" t="t"/>
              <a:pathLst>
                <a:path extrusionOk="0" h="3228" w="1469">
                  <a:moveTo>
                    <a:pt x="880" y="518"/>
                  </a:moveTo>
                  <a:cubicBezTo>
                    <a:pt x="926" y="518"/>
                    <a:pt x="968" y="534"/>
                    <a:pt x="1001" y="568"/>
                  </a:cubicBezTo>
                  <a:cubicBezTo>
                    <a:pt x="1068" y="601"/>
                    <a:pt x="1101" y="701"/>
                    <a:pt x="1101" y="868"/>
                  </a:cubicBezTo>
                  <a:cubicBezTo>
                    <a:pt x="1101" y="1001"/>
                    <a:pt x="1068" y="1168"/>
                    <a:pt x="1001" y="1268"/>
                  </a:cubicBezTo>
                  <a:cubicBezTo>
                    <a:pt x="935" y="1401"/>
                    <a:pt x="868" y="1502"/>
                    <a:pt x="735" y="1568"/>
                  </a:cubicBezTo>
                  <a:cubicBezTo>
                    <a:pt x="701" y="1585"/>
                    <a:pt x="659" y="1593"/>
                    <a:pt x="618" y="1593"/>
                  </a:cubicBezTo>
                  <a:cubicBezTo>
                    <a:pt x="576" y="1593"/>
                    <a:pt x="534" y="1585"/>
                    <a:pt x="501" y="1568"/>
                  </a:cubicBezTo>
                  <a:cubicBezTo>
                    <a:pt x="434" y="1535"/>
                    <a:pt x="401" y="1435"/>
                    <a:pt x="401" y="1268"/>
                  </a:cubicBezTo>
                  <a:cubicBezTo>
                    <a:pt x="401" y="1135"/>
                    <a:pt x="434" y="968"/>
                    <a:pt x="501" y="834"/>
                  </a:cubicBezTo>
                  <a:cubicBezTo>
                    <a:pt x="534" y="734"/>
                    <a:pt x="634" y="634"/>
                    <a:pt x="735" y="568"/>
                  </a:cubicBezTo>
                  <a:cubicBezTo>
                    <a:pt x="785" y="534"/>
                    <a:pt x="835" y="518"/>
                    <a:pt x="880" y="518"/>
                  </a:cubicBezTo>
                  <a:close/>
                  <a:moveTo>
                    <a:pt x="1035" y="0"/>
                  </a:moveTo>
                  <a:cubicBezTo>
                    <a:pt x="901" y="0"/>
                    <a:pt x="835" y="34"/>
                    <a:pt x="735" y="67"/>
                  </a:cubicBezTo>
                  <a:cubicBezTo>
                    <a:pt x="634" y="134"/>
                    <a:pt x="534" y="234"/>
                    <a:pt x="468" y="334"/>
                  </a:cubicBezTo>
                  <a:cubicBezTo>
                    <a:pt x="368" y="434"/>
                    <a:pt x="268" y="534"/>
                    <a:pt x="234" y="668"/>
                  </a:cubicBezTo>
                  <a:cubicBezTo>
                    <a:pt x="101" y="901"/>
                    <a:pt x="1" y="1201"/>
                    <a:pt x="1" y="1502"/>
                  </a:cubicBezTo>
                  <a:cubicBezTo>
                    <a:pt x="1" y="1602"/>
                    <a:pt x="34" y="1735"/>
                    <a:pt x="67" y="1868"/>
                  </a:cubicBezTo>
                  <a:cubicBezTo>
                    <a:pt x="101" y="1969"/>
                    <a:pt x="134" y="2035"/>
                    <a:pt x="234" y="2102"/>
                  </a:cubicBezTo>
                  <a:cubicBezTo>
                    <a:pt x="268" y="2135"/>
                    <a:pt x="368" y="2169"/>
                    <a:pt x="434" y="2169"/>
                  </a:cubicBezTo>
                  <a:cubicBezTo>
                    <a:pt x="534" y="2169"/>
                    <a:pt x="634" y="2135"/>
                    <a:pt x="735" y="2069"/>
                  </a:cubicBezTo>
                  <a:lnTo>
                    <a:pt x="735" y="2069"/>
                  </a:lnTo>
                  <a:lnTo>
                    <a:pt x="368" y="3069"/>
                  </a:lnTo>
                  <a:lnTo>
                    <a:pt x="368" y="3103"/>
                  </a:lnTo>
                  <a:lnTo>
                    <a:pt x="368" y="3136"/>
                  </a:lnTo>
                  <a:cubicBezTo>
                    <a:pt x="368" y="3169"/>
                    <a:pt x="368" y="3203"/>
                    <a:pt x="401" y="3203"/>
                  </a:cubicBezTo>
                  <a:cubicBezTo>
                    <a:pt x="418" y="3219"/>
                    <a:pt x="426" y="3228"/>
                    <a:pt x="434" y="3228"/>
                  </a:cubicBezTo>
                  <a:cubicBezTo>
                    <a:pt x="443" y="3228"/>
                    <a:pt x="451" y="3219"/>
                    <a:pt x="468" y="3203"/>
                  </a:cubicBezTo>
                  <a:lnTo>
                    <a:pt x="701" y="3069"/>
                  </a:lnTo>
                  <a:cubicBezTo>
                    <a:pt x="735" y="3036"/>
                    <a:pt x="735" y="3036"/>
                    <a:pt x="768" y="3003"/>
                  </a:cubicBezTo>
                  <a:cubicBezTo>
                    <a:pt x="768" y="2969"/>
                    <a:pt x="768" y="2969"/>
                    <a:pt x="801" y="2936"/>
                  </a:cubicBezTo>
                  <a:lnTo>
                    <a:pt x="1268" y="1535"/>
                  </a:lnTo>
                  <a:cubicBezTo>
                    <a:pt x="1302" y="1468"/>
                    <a:pt x="1302" y="1401"/>
                    <a:pt x="1335" y="1335"/>
                  </a:cubicBezTo>
                  <a:cubicBezTo>
                    <a:pt x="1368" y="1268"/>
                    <a:pt x="1368" y="1201"/>
                    <a:pt x="1402" y="1135"/>
                  </a:cubicBezTo>
                  <a:cubicBezTo>
                    <a:pt x="1402" y="1068"/>
                    <a:pt x="1435" y="968"/>
                    <a:pt x="1435" y="901"/>
                  </a:cubicBezTo>
                  <a:cubicBezTo>
                    <a:pt x="1468" y="834"/>
                    <a:pt x="1468" y="734"/>
                    <a:pt x="1468" y="668"/>
                  </a:cubicBezTo>
                  <a:cubicBezTo>
                    <a:pt x="1468" y="534"/>
                    <a:pt x="1435" y="401"/>
                    <a:pt x="1402" y="301"/>
                  </a:cubicBezTo>
                  <a:cubicBezTo>
                    <a:pt x="1368" y="201"/>
                    <a:pt x="1335" y="134"/>
                    <a:pt x="1268" y="67"/>
                  </a:cubicBezTo>
                  <a:cubicBezTo>
                    <a:pt x="1168" y="0"/>
                    <a:pt x="1101" y="0"/>
                    <a:pt x="10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3974675" y="3244950"/>
              <a:ext cx="36725" cy="81225"/>
            </a:xfrm>
            <a:custGeom>
              <a:rect b="b" l="l" r="r" t="t"/>
              <a:pathLst>
                <a:path extrusionOk="0" h="3249" w="1469">
                  <a:moveTo>
                    <a:pt x="880" y="564"/>
                  </a:moveTo>
                  <a:cubicBezTo>
                    <a:pt x="926" y="564"/>
                    <a:pt x="968" y="580"/>
                    <a:pt x="1001" y="614"/>
                  </a:cubicBezTo>
                  <a:cubicBezTo>
                    <a:pt x="1068" y="680"/>
                    <a:pt x="1135" y="780"/>
                    <a:pt x="1101" y="880"/>
                  </a:cubicBezTo>
                  <a:cubicBezTo>
                    <a:pt x="1101" y="1047"/>
                    <a:pt x="1068" y="1181"/>
                    <a:pt x="1001" y="1314"/>
                  </a:cubicBezTo>
                  <a:cubicBezTo>
                    <a:pt x="935" y="1414"/>
                    <a:pt x="868" y="1514"/>
                    <a:pt x="734" y="1581"/>
                  </a:cubicBezTo>
                  <a:cubicBezTo>
                    <a:pt x="695" y="1620"/>
                    <a:pt x="645" y="1636"/>
                    <a:pt x="596" y="1636"/>
                  </a:cubicBezTo>
                  <a:cubicBezTo>
                    <a:pt x="562" y="1636"/>
                    <a:pt x="529" y="1628"/>
                    <a:pt x="501" y="1614"/>
                  </a:cubicBezTo>
                  <a:cubicBezTo>
                    <a:pt x="434" y="1581"/>
                    <a:pt x="401" y="1481"/>
                    <a:pt x="401" y="1314"/>
                  </a:cubicBezTo>
                  <a:lnTo>
                    <a:pt x="367" y="1314"/>
                  </a:lnTo>
                  <a:cubicBezTo>
                    <a:pt x="367" y="1181"/>
                    <a:pt x="401" y="1014"/>
                    <a:pt x="501" y="880"/>
                  </a:cubicBezTo>
                  <a:cubicBezTo>
                    <a:pt x="568" y="780"/>
                    <a:pt x="634" y="680"/>
                    <a:pt x="734" y="614"/>
                  </a:cubicBezTo>
                  <a:cubicBezTo>
                    <a:pt x="784" y="580"/>
                    <a:pt x="834" y="564"/>
                    <a:pt x="880" y="564"/>
                  </a:cubicBezTo>
                  <a:close/>
                  <a:moveTo>
                    <a:pt x="1094" y="0"/>
                  </a:moveTo>
                  <a:cubicBezTo>
                    <a:pt x="1073" y="0"/>
                    <a:pt x="1052" y="4"/>
                    <a:pt x="1035" y="13"/>
                  </a:cubicBezTo>
                  <a:cubicBezTo>
                    <a:pt x="935" y="13"/>
                    <a:pt x="834" y="46"/>
                    <a:pt x="734" y="113"/>
                  </a:cubicBezTo>
                  <a:cubicBezTo>
                    <a:pt x="634" y="147"/>
                    <a:pt x="534" y="247"/>
                    <a:pt x="468" y="347"/>
                  </a:cubicBezTo>
                  <a:cubicBezTo>
                    <a:pt x="367" y="447"/>
                    <a:pt x="301" y="547"/>
                    <a:pt x="234" y="680"/>
                  </a:cubicBezTo>
                  <a:cubicBezTo>
                    <a:pt x="167" y="780"/>
                    <a:pt x="101" y="947"/>
                    <a:pt x="67" y="1081"/>
                  </a:cubicBezTo>
                  <a:cubicBezTo>
                    <a:pt x="34" y="1214"/>
                    <a:pt x="1" y="1381"/>
                    <a:pt x="1" y="1514"/>
                  </a:cubicBezTo>
                  <a:cubicBezTo>
                    <a:pt x="1" y="1648"/>
                    <a:pt x="34" y="1781"/>
                    <a:pt x="67" y="1914"/>
                  </a:cubicBezTo>
                  <a:cubicBezTo>
                    <a:pt x="101" y="1981"/>
                    <a:pt x="134" y="2081"/>
                    <a:pt x="234" y="2148"/>
                  </a:cubicBezTo>
                  <a:cubicBezTo>
                    <a:pt x="267" y="2181"/>
                    <a:pt x="367" y="2215"/>
                    <a:pt x="434" y="2215"/>
                  </a:cubicBezTo>
                  <a:cubicBezTo>
                    <a:pt x="534" y="2215"/>
                    <a:pt x="634" y="2181"/>
                    <a:pt x="734" y="2115"/>
                  </a:cubicBezTo>
                  <a:lnTo>
                    <a:pt x="734" y="2115"/>
                  </a:lnTo>
                  <a:lnTo>
                    <a:pt x="367" y="3115"/>
                  </a:lnTo>
                  <a:lnTo>
                    <a:pt x="367" y="3149"/>
                  </a:lnTo>
                  <a:cubicBezTo>
                    <a:pt x="367" y="3149"/>
                    <a:pt x="367" y="3149"/>
                    <a:pt x="367" y="3182"/>
                  </a:cubicBezTo>
                  <a:cubicBezTo>
                    <a:pt x="367" y="3182"/>
                    <a:pt x="367" y="3215"/>
                    <a:pt x="401" y="3249"/>
                  </a:cubicBezTo>
                  <a:lnTo>
                    <a:pt x="434" y="3249"/>
                  </a:lnTo>
                  <a:lnTo>
                    <a:pt x="701" y="3082"/>
                  </a:lnTo>
                  <a:cubicBezTo>
                    <a:pt x="701" y="3082"/>
                    <a:pt x="734" y="3049"/>
                    <a:pt x="734" y="3049"/>
                  </a:cubicBezTo>
                  <a:cubicBezTo>
                    <a:pt x="768" y="3015"/>
                    <a:pt x="768" y="2982"/>
                    <a:pt x="768" y="2949"/>
                  </a:cubicBezTo>
                  <a:lnTo>
                    <a:pt x="1268" y="1548"/>
                  </a:lnTo>
                  <a:cubicBezTo>
                    <a:pt x="1301" y="1481"/>
                    <a:pt x="1335" y="1414"/>
                    <a:pt x="1368" y="1347"/>
                  </a:cubicBezTo>
                  <a:lnTo>
                    <a:pt x="1402" y="1147"/>
                  </a:lnTo>
                  <a:cubicBezTo>
                    <a:pt x="1435" y="1081"/>
                    <a:pt x="1468" y="980"/>
                    <a:pt x="1468" y="914"/>
                  </a:cubicBezTo>
                  <a:cubicBezTo>
                    <a:pt x="1468" y="847"/>
                    <a:pt x="1468" y="747"/>
                    <a:pt x="1468" y="680"/>
                  </a:cubicBezTo>
                  <a:cubicBezTo>
                    <a:pt x="1468" y="547"/>
                    <a:pt x="1435" y="413"/>
                    <a:pt x="1402" y="313"/>
                  </a:cubicBezTo>
                  <a:cubicBezTo>
                    <a:pt x="1368" y="213"/>
                    <a:pt x="1335" y="147"/>
                    <a:pt x="1268" y="80"/>
                  </a:cubicBezTo>
                  <a:cubicBezTo>
                    <a:pt x="1219" y="31"/>
                    <a:pt x="1153" y="0"/>
                    <a:pt x="109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4580100" y="2482750"/>
              <a:ext cx="1714600" cy="1648725"/>
            </a:xfrm>
            <a:custGeom>
              <a:rect b="b" l="l" r="r" t="t"/>
              <a:pathLst>
                <a:path extrusionOk="0" h="65949" w="68584">
                  <a:moveTo>
                    <a:pt x="40027" y="0"/>
                  </a:moveTo>
                  <a:cubicBezTo>
                    <a:pt x="38769" y="0"/>
                    <a:pt x="37527" y="74"/>
                    <a:pt x="36327" y="213"/>
                  </a:cubicBezTo>
                  <a:cubicBezTo>
                    <a:pt x="31323" y="746"/>
                    <a:pt x="27220" y="3649"/>
                    <a:pt x="24418" y="7018"/>
                  </a:cubicBezTo>
                  <a:cubicBezTo>
                    <a:pt x="19215" y="13289"/>
                    <a:pt x="20082" y="19293"/>
                    <a:pt x="12743" y="24597"/>
                  </a:cubicBezTo>
                  <a:cubicBezTo>
                    <a:pt x="5405" y="29901"/>
                    <a:pt x="1" y="39174"/>
                    <a:pt x="3036" y="48014"/>
                  </a:cubicBezTo>
                  <a:cubicBezTo>
                    <a:pt x="5972" y="55652"/>
                    <a:pt x="11342" y="59855"/>
                    <a:pt x="19315" y="63925"/>
                  </a:cubicBezTo>
                  <a:cubicBezTo>
                    <a:pt x="23152" y="65280"/>
                    <a:pt x="28028" y="65948"/>
                    <a:pt x="32899" y="65948"/>
                  </a:cubicBezTo>
                  <a:cubicBezTo>
                    <a:pt x="37979" y="65948"/>
                    <a:pt x="43052" y="65222"/>
                    <a:pt x="46934" y="63792"/>
                  </a:cubicBezTo>
                  <a:cubicBezTo>
                    <a:pt x="61145" y="58588"/>
                    <a:pt x="68583" y="46880"/>
                    <a:pt x="68583" y="31202"/>
                  </a:cubicBezTo>
                  <a:cubicBezTo>
                    <a:pt x="68583" y="15490"/>
                    <a:pt x="59343" y="6784"/>
                    <a:pt x="52972" y="3115"/>
                  </a:cubicBezTo>
                  <a:cubicBezTo>
                    <a:pt x="49196" y="928"/>
                    <a:pt x="44506" y="0"/>
                    <a:pt x="4002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4580100" y="2482750"/>
              <a:ext cx="1714600" cy="1648725"/>
            </a:xfrm>
            <a:custGeom>
              <a:rect b="b" l="l" r="r" t="t"/>
              <a:pathLst>
                <a:path extrusionOk="0" h="65949" w="68584">
                  <a:moveTo>
                    <a:pt x="40027" y="0"/>
                  </a:moveTo>
                  <a:cubicBezTo>
                    <a:pt x="38769" y="0"/>
                    <a:pt x="37527" y="74"/>
                    <a:pt x="36327" y="213"/>
                  </a:cubicBezTo>
                  <a:cubicBezTo>
                    <a:pt x="31323" y="746"/>
                    <a:pt x="27220" y="3649"/>
                    <a:pt x="24418" y="7018"/>
                  </a:cubicBezTo>
                  <a:cubicBezTo>
                    <a:pt x="19215" y="13289"/>
                    <a:pt x="20082" y="19293"/>
                    <a:pt x="12743" y="24597"/>
                  </a:cubicBezTo>
                  <a:cubicBezTo>
                    <a:pt x="5405" y="29901"/>
                    <a:pt x="1" y="39174"/>
                    <a:pt x="3036" y="48014"/>
                  </a:cubicBezTo>
                  <a:cubicBezTo>
                    <a:pt x="5972" y="55652"/>
                    <a:pt x="11342" y="59855"/>
                    <a:pt x="19315" y="63925"/>
                  </a:cubicBezTo>
                  <a:cubicBezTo>
                    <a:pt x="23152" y="65280"/>
                    <a:pt x="28028" y="65948"/>
                    <a:pt x="32899" y="65948"/>
                  </a:cubicBezTo>
                  <a:cubicBezTo>
                    <a:pt x="37979" y="65948"/>
                    <a:pt x="43052" y="65222"/>
                    <a:pt x="46934" y="63792"/>
                  </a:cubicBezTo>
                  <a:cubicBezTo>
                    <a:pt x="61145" y="58588"/>
                    <a:pt x="68583" y="46880"/>
                    <a:pt x="68583" y="31202"/>
                  </a:cubicBezTo>
                  <a:cubicBezTo>
                    <a:pt x="68583" y="15490"/>
                    <a:pt x="59343" y="6784"/>
                    <a:pt x="52972" y="3115"/>
                  </a:cubicBezTo>
                  <a:cubicBezTo>
                    <a:pt x="49196" y="928"/>
                    <a:pt x="44506" y="0"/>
                    <a:pt x="400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5148025" y="2507225"/>
              <a:ext cx="1082450" cy="1622025"/>
            </a:xfrm>
            <a:custGeom>
              <a:rect b="b" l="l" r="r" t="t"/>
              <a:pathLst>
                <a:path extrusionOk="0" h="64881" w="43298">
                  <a:moveTo>
                    <a:pt x="24951" y="1"/>
                  </a:moveTo>
                  <a:lnTo>
                    <a:pt x="24951" y="1"/>
                  </a:lnTo>
                  <a:cubicBezTo>
                    <a:pt x="31423" y="2936"/>
                    <a:pt x="37860" y="10008"/>
                    <a:pt x="40029" y="22951"/>
                  </a:cubicBezTo>
                  <a:cubicBezTo>
                    <a:pt x="42497" y="37561"/>
                    <a:pt x="37527" y="49903"/>
                    <a:pt x="26085" y="57676"/>
                  </a:cubicBezTo>
                  <a:cubicBezTo>
                    <a:pt x="19825" y="61924"/>
                    <a:pt x="12135" y="64205"/>
                    <a:pt x="4450" y="64205"/>
                  </a:cubicBezTo>
                  <a:cubicBezTo>
                    <a:pt x="2963" y="64205"/>
                    <a:pt x="1476" y="64120"/>
                    <a:pt x="0" y="63947"/>
                  </a:cubicBezTo>
                  <a:lnTo>
                    <a:pt x="0" y="63947"/>
                  </a:lnTo>
                  <a:cubicBezTo>
                    <a:pt x="2335" y="64447"/>
                    <a:pt x="4670" y="64747"/>
                    <a:pt x="7038" y="64881"/>
                  </a:cubicBezTo>
                  <a:cubicBezTo>
                    <a:pt x="14010" y="64447"/>
                    <a:pt x="20748" y="62179"/>
                    <a:pt x="26552" y="58309"/>
                  </a:cubicBezTo>
                  <a:cubicBezTo>
                    <a:pt x="38261" y="50337"/>
                    <a:pt x="43298" y="37728"/>
                    <a:pt x="40796" y="22784"/>
                  </a:cubicBezTo>
                  <a:cubicBezTo>
                    <a:pt x="39028" y="12176"/>
                    <a:pt x="34358" y="5371"/>
                    <a:pt x="29121" y="1535"/>
                  </a:cubicBezTo>
                  <a:cubicBezTo>
                    <a:pt x="27787" y="868"/>
                    <a:pt x="26386" y="368"/>
                    <a:pt x="249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4763575" y="2566900"/>
              <a:ext cx="1304275" cy="1547350"/>
            </a:xfrm>
            <a:custGeom>
              <a:rect b="b" l="l" r="r" t="t"/>
              <a:pathLst>
                <a:path extrusionOk="0" h="61894" w="52171">
                  <a:moveTo>
                    <a:pt x="30838" y="0"/>
                  </a:moveTo>
                  <a:cubicBezTo>
                    <a:pt x="29256" y="0"/>
                    <a:pt x="23163" y="624"/>
                    <a:pt x="19614" y="9856"/>
                  </a:cubicBezTo>
                  <a:cubicBezTo>
                    <a:pt x="15511" y="20530"/>
                    <a:pt x="14611" y="23366"/>
                    <a:pt x="9874" y="26001"/>
                  </a:cubicBezTo>
                  <a:cubicBezTo>
                    <a:pt x="5137" y="28603"/>
                    <a:pt x="701" y="28169"/>
                    <a:pt x="234" y="37176"/>
                  </a:cubicBezTo>
                  <a:cubicBezTo>
                    <a:pt x="0" y="41078"/>
                    <a:pt x="67" y="45015"/>
                    <a:pt x="167" y="48951"/>
                  </a:cubicBezTo>
                  <a:cubicBezTo>
                    <a:pt x="201" y="50018"/>
                    <a:pt x="134" y="51119"/>
                    <a:pt x="234" y="52153"/>
                  </a:cubicBezTo>
                  <a:cubicBezTo>
                    <a:pt x="3136" y="55455"/>
                    <a:pt x="6939" y="57957"/>
                    <a:pt x="11709" y="60426"/>
                  </a:cubicBezTo>
                  <a:cubicBezTo>
                    <a:pt x="13477" y="61093"/>
                    <a:pt x="15311" y="61593"/>
                    <a:pt x="17179" y="61893"/>
                  </a:cubicBezTo>
                  <a:cubicBezTo>
                    <a:pt x="19081" y="57457"/>
                    <a:pt x="19714" y="52954"/>
                    <a:pt x="21182" y="49818"/>
                  </a:cubicBezTo>
                  <a:cubicBezTo>
                    <a:pt x="21582" y="48984"/>
                    <a:pt x="23917" y="47416"/>
                    <a:pt x="27653" y="45548"/>
                  </a:cubicBezTo>
                  <a:cubicBezTo>
                    <a:pt x="32323" y="43213"/>
                    <a:pt x="36193" y="40945"/>
                    <a:pt x="40629" y="39177"/>
                  </a:cubicBezTo>
                  <a:cubicBezTo>
                    <a:pt x="44382" y="37676"/>
                    <a:pt x="47268" y="37301"/>
                    <a:pt x="49215" y="37301"/>
                  </a:cubicBezTo>
                  <a:cubicBezTo>
                    <a:pt x="51162" y="37301"/>
                    <a:pt x="52171" y="37676"/>
                    <a:pt x="52171" y="37676"/>
                  </a:cubicBezTo>
                  <a:cubicBezTo>
                    <a:pt x="52171" y="37676"/>
                    <a:pt x="48899" y="34911"/>
                    <a:pt x="44478" y="34911"/>
                  </a:cubicBezTo>
                  <a:cubicBezTo>
                    <a:pt x="43829" y="34911"/>
                    <a:pt x="43156" y="34971"/>
                    <a:pt x="42464" y="35107"/>
                  </a:cubicBezTo>
                  <a:cubicBezTo>
                    <a:pt x="42464" y="35107"/>
                    <a:pt x="43865" y="33473"/>
                    <a:pt x="44899" y="30037"/>
                  </a:cubicBezTo>
                  <a:cubicBezTo>
                    <a:pt x="46600" y="24266"/>
                    <a:pt x="46634" y="13625"/>
                    <a:pt x="44832" y="8222"/>
                  </a:cubicBezTo>
                  <a:cubicBezTo>
                    <a:pt x="42197" y="383"/>
                    <a:pt x="31223" y="16"/>
                    <a:pt x="31223" y="16"/>
                  </a:cubicBezTo>
                  <a:cubicBezTo>
                    <a:pt x="31223" y="16"/>
                    <a:pt x="31086" y="0"/>
                    <a:pt x="3083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4986225" y="4064175"/>
              <a:ext cx="167650" cy="298250"/>
            </a:xfrm>
            <a:custGeom>
              <a:rect b="b" l="l" r="r" t="t"/>
              <a:pathLst>
                <a:path extrusionOk="0" h="11930" w="6706">
                  <a:moveTo>
                    <a:pt x="6706" y="1"/>
                  </a:moveTo>
                  <a:lnTo>
                    <a:pt x="168" y="1135"/>
                  </a:lnTo>
                  <a:lnTo>
                    <a:pt x="1" y="9308"/>
                  </a:lnTo>
                  <a:cubicBezTo>
                    <a:pt x="234" y="10575"/>
                    <a:pt x="1202" y="11609"/>
                    <a:pt x="2503" y="11876"/>
                  </a:cubicBezTo>
                  <a:cubicBezTo>
                    <a:pt x="2673" y="11913"/>
                    <a:pt x="2832" y="11930"/>
                    <a:pt x="2981" y="11930"/>
                  </a:cubicBezTo>
                  <a:cubicBezTo>
                    <a:pt x="4721" y="11930"/>
                    <a:pt x="5004" y="9608"/>
                    <a:pt x="5004" y="9608"/>
                  </a:cubicBezTo>
                  <a:lnTo>
                    <a:pt x="6706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4764400" y="4408600"/>
              <a:ext cx="360300" cy="181575"/>
            </a:xfrm>
            <a:custGeom>
              <a:rect b="b" l="l" r="r" t="t"/>
              <a:pathLst>
                <a:path extrusionOk="0" h="7263" w="14412">
                  <a:moveTo>
                    <a:pt x="14411" y="0"/>
                  </a:moveTo>
                  <a:cubicBezTo>
                    <a:pt x="14410" y="1"/>
                    <a:pt x="1102" y="3703"/>
                    <a:pt x="568" y="3870"/>
                  </a:cubicBezTo>
                  <a:cubicBezTo>
                    <a:pt x="1" y="4070"/>
                    <a:pt x="101" y="5304"/>
                    <a:pt x="101" y="5304"/>
                  </a:cubicBezTo>
                  <a:cubicBezTo>
                    <a:pt x="101" y="5304"/>
                    <a:pt x="268" y="6639"/>
                    <a:pt x="2469" y="7072"/>
                  </a:cubicBezTo>
                  <a:cubicBezTo>
                    <a:pt x="3095" y="7200"/>
                    <a:pt x="3725" y="7263"/>
                    <a:pt x="4352" y="7263"/>
                  </a:cubicBezTo>
                  <a:cubicBezTo>
                    <a:pt x="5530" y="7263"/>
                    <a:pt x="6696" y="7040"/>
                    <a:pt x="7806" y="6605"/>
                  </a:cubicBezTo>
                  <a:cubicBezTo>
                    <a:pt x="9074" y="6005"/>
                    <a:pt x="10141" y="4971"/>
                    <a:pt x="10775" y="3736"/>
                  </a:cubicBezTo>
                  <a:cubicBezTo>
                    <a:pt x="11109" y="2936"/>
                    <a:pt x="11742" y="2335"/>
                    <a:pt x="12510" y="2069"/>
                  </a:cubicBezTo>
                  <a:cubicBezTo>
                    <a:pt x="13077" y="1768"/>
                    <a:pt x="14077" y="1335"/>
                    <a:pt x="14244" y="934"/>
                  </a:cubicBezTo>
                  <a:cubicBezTo>
                    <a:pt x="14378" y="634"/>
                    <a:pt x="14411" y="334"/>
                    <a:pt x="144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4761900" y="4276825"/>
              <a:ext cx="367800" cy="289150"/>
            </a:xfrm>
            <a:custGeom>
              <a:rect b="b" l="l" r="r" t="t"/>
              <a:pathLst>
                <a:path extrusionOk="0" h="11566" w="14712">
                  <a:moveTo>
                    <a:pt x="8874" y="1"/>
                  </a:moveTo>
                  <a:cubicBezTo>
                    <a:pt x="8740" y="68"/>
                    <a:pt x="8674" y="234"/>
                    <a:pt x="8640" y="368"/>
                  </a:cubicBezTo>
                  <a:lnTo>
                    <a:pt x="8307" y="1302"/>
                  </a:lnTo>
                  <a:cubicBezTo>
                    <a:pt x="8240" y="1569"/>
                    <a:pt x="8140" y="1836"/>
                    <a:pt x="7973" y="2069"/>
                  </a:cubicBezTo>
                  <a:cubicBezTo>
                    <a:pt x="7673" y="2569"/>
                    <a:pt x="7373" y="2970"/>
                    <a:pt x="7039" y="3403"/>
                  </a:cubicBezTo>
                  <a:cubicBezTo>
                    <a:pt x="7039" y="3403"/>
                    <a:pt x="4370" y="6539"/>
                    <a:pt x="2369" y="7573"/>
                  </a:cubicBezTo>
                  <a:cubicBezTo>
                    <a:pt x="501" y="8574"/>
                    <a:pt x="1" y="9341"/>
                    <a:pt x="501" y="10175"/>
                  </a:cubicBezTo>
                  <a:cubicBezTo>
                    <a:pt x="926" y="10839"/>
                    <a:pt x="2407" y="11566"/>
                    <a:pt x="4474" y="11566"/>
                  </a:cubicBezTo>
                  <a:cubicBezTo>
                    <a:pt x="5004" y="11566"/>
                    <a:pt x="5573" y="11518"/>
                    <a:pt x="6172" y="11409"/>
                  </a:cubicBezTo>
                  <a:cubicBezTo>
                    <a:pt x="9074" y="10875"/>
                    <a:pt x="10208" y="8474"/>
                    <a:pt x="11342" y="7440"/>
                  </a:cubicBezTo>
                  <a:cubicBezTo>
                    <a:pt x="12610" y="6339"/>
                    <a:pt x="13911" y="6506"/>
                    <a:pt x="14544" y="5438"/>
                  </a:cubicBezTo>
                  <a:cubicBezTo>
                    <a:pt x="14678" y="4671"/>
                    <a:pt x="14711" y="3870"/>
                    <a:pt x="14578" y="3103"/>
                  </a:cubicBezTo>
                  <a:cubicBezTo>
                    <a:pt x="14511" y="2569"/>
                    <a:pt x="14311" y="1836"/>
                    <a:pt x="14278" y="1269"/>
                  </a:cubicBezTo>
                  <a:cubicBezTo>
                    <a:pt x="14244" y="701"/>
                    <a:pt x="14244" y="535"/>
                    <a:pt x="14077" y="501"/>
                  </a:cubicBezTo>
                  <a:lnTo>
                    <a:pt x="13977" y="835"/>
                  </a:lnTo>
                  <a:cubicBezTo>
                    <a:pt x="13844" y="935"/>
                    <a:pt x="13677" y="1002"/>
                    <a:pt x="13544" y="1102"/>
                  </a:cubicBezTo>
                  <a:cubicBezTo>
                    <a:pt x="13243" y="1202"/>
                    <a:pt x="13010" y="1369"/>
                    <a:pt x="12877" y="1635"/>
                  </a:cubicBezTo>
                  <a:lnTo>
                    <a:pt x="12476" y="2369"/>
                  </a:lnTo>
                  <a:cubicBezTo>
                    <a:pt x="12443" y="2469"/>
                    <a:pt x="12376" y="2536"/>
                    <a:pt x="12276" y="2536"/>
                  </a:cubicBezTo>
                  <a:cubicBezTo>
                    <a:pt x="12176" y="2503"/>
                    <a:pt x="12143" y="2403"/>
                    <a:pt x="12143" y="2303"/>
                  </a:cubicBezTo>
                  <a:cubicBezTo>
                    <a:pt x="12143" y="2102"/>
                    <a:pt x="12143" y="1902"/>
                    <a:pt x="12176" y="1736"/>
                  </a:cubicBezTo>
                  <a:cubicBezTo>
                    <a:pt x="12243" y="1569"/>
                    <a:pt x="12243" y="1402"/>
                    <a:pt x="12176" y="1269"/>
                  </a:cubicBezTo>
                  <a:cubicBezTo>
                    <a:pt x="12109" y="1202"/>
                    <a:pt x="12009" y="1135"/>
                    <a:pt x="11909" y="1135"/>
                  </a:cubicBezTo>
                  <a:cubicBezTo>
                    <a:pt x="10975" y="902"/>
                    <a:pt x="10075" y="568"/>
                    <a:pt x="9274" y="101"/>
                  </a:cubicBezTo>
                  <a:cubicBezTo>
                    <a:pt x="9141" y="34"/>
                    <a:pt x="9007" y="1"/>
                    <a:pt x="88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4756900" y="4450175"/>
              <a:ext cx="206850" cy="119475"/>
            </a:xfrm>
            <a:custGeom>
              <a:rect b="b" l="l" r="r" t="t"/>
              <a:pathLst>
                <a:path extrusionOk="0" h="4779" w="8274">
                  <a:moveTo>
                    <a:pt x="3912" y="0"/>
                  </a:moveTo>
                  <a:cubicBezTo>
                    <a:pt x="3000" y="0"/>
                    <a:pt x="2366" y="361"/>
                    <a:pt x="1969" y="639"/>
                  </a:cubicBezTo>
                  <a:cubicBezTo>
                    <a:pt x="1135" y="1206"/>
                    <a:pt x="1" y="2407"/>
                    <a:pt x="668" y="3274"/>
                  </a:cubicBezTo>
                  <a:cubicBezTo>
                    <a:pt x="1402" y="4242"/>
                    <a:pt x="2602" y="4709"/>
                    <a:pt x="4837" y="4775"/>
                  </a:cubicBezTo>
                  <a:cubicBezTo>
                    <a:pt x="4907" y="4777"/>
                    <a:pt x="4976" y="4778"/>
                    <a:pt x="5044" y="4778"/>
                  </a:cubicBezTo>
                  <a:cubicBezTo>
                    <a:pt x="7146" y="4778"/>
                    <a:pt x="8273" y="3808"/>
                    <a:pt x="8273" y="3808"/>
                  </a:cubicBezTo>
                  <a:cubicBezTo>
                    <a:pt x="8206" y="2440"/>
                    <a:pt x="7406" y="1206"/>
                    <a:pt x="6172" y="639"/>
                  </a:cubicBezTo>
                  <a:cubicBezTo>
                    <a:pt x="5281" y="167"/>
                    <a:pt x="4532" y="0"/>
                    <a:pt x="391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4950375" y="4328300"/>
              <a:ext cx="98425" cy="48625"/>
            </a:xfrm>
            <a:custGeom>
              <a:rect b="b" l="l" r="r" t="t"/>
              <a:pathLst>
                <a:path extrusionOk="0" h="1945" w="3937">
                  <a:moveTo>
                    <a:pt x="676" y="0"/>
                  </a:moveTo>
                  <a:cubicBezTo>
                    <a:pt x="596" y="0"/>
                    <a:pt x="515" y="4"/>
                    <a:pt x="434" y="10"/>
                  </a:cubicBezTo>
                  <a:cubicBezTo>
                    <a:pt x="134" y="177"/>
                    <a:pt x="0" y="377"/>
                    <a:pt x="67" y="544"/>
                  </a:cubicBezTo>
                  <a:cubicBezTo>
                    <a:pt x="268" y="492"/>
                    <a:pt x="470" y="470"/>
                    <a:pt x="668" y="470"/>
                  </a:cubicBezTo>
                  <a:cubicBezTo>
                    <a:pt x="2015" y="470"/>
                    <a:pt x="3233" y="1521"/>
                    <a:pt x="3436" y="1811"/>
                  </a:cubicBezTo>
                  <a:cubicBezTo>
                    <a:pt x="3503" y="1878"/>
                    <a:pt x="3570" y="1911"/>
                    <a:pt x="3636" y="1945"/>
                  </a:cubicBezTo>
                  <a:cubicBezTo>
                    <a:pt x="3703" y="1945"/>
                    <a:pt x="3736" y="1911"/>
                    <a:pt x="3803" y="1878"/>
                  </a:cubicBezTo>
                  <a:cubicBezTo>
                    <a:pt x="3903" y="1811"/>
                    <a:pt x="3937" y="1678"/>
                    <a:pt x="3870" y="1545"/>
                  </a:cubicBezTo>
                  <a:cubicBezTo>
                    <a:pt x="3585" y="1164"/>
                    <a:pt x="2215" y="0"/>
                    <a:pt x="67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4929525" y="4357725"/>
              <a:ext cx="93425" cy="48400"/>
            </a:xfrm>
            <a:custGeom>
              <a:rect b="b" l="l" r="r" t="t"/>
              <a:pathLst>
                <a:path extrusionOk="0" h="1936" w="3737">
                  <a:moveTo>
                    <a:pt x="434" y="1"/>
                  </a:moveTo>
                  <a:cubicBezTo>
                    <a:pt x="234" y="101"/>
                    <a:pt x="67" y="267"/>
                    <a:pt x="0" y="534"/>
                  </a:cubicBezTo>
                  <a:cubicBezTo>
                    <a:pt x="161" y="502"/>
                    <a:pt x="321" y="488"/>
                    <a:pt x="480" y="488"/>
                  </a:cubicBezTo>
                  <a:cubicBezTo>
                    <a:pt x="1808" y="488"/>
                    <a:pt x="3028" y="1508"/>
                    <a:pt x="3236" y="1835"/>
                  </a:cubicBezTo>
                  <a:cubicBezTo>
                    <a:pt x="3269" y="1902"/>
                    <a:pt x="3370" y="1935"/>
                    <a:pt x="3436" y="1935"/>
                  </a:cubicBezTo>
                  <a:cubicBezTo>
                    <a:pt x="3503" y="1935"/>
                    <a:pt x="3536" y="1902"/>
                    <a:pt x="3603" y="1902"/>
                  </a:cubicBezTo>
                  <a:cubicBezTo>
                    <a:pt x="3703" y="1802"/>
                    <a:pt x="3736" y="1668"/>
                    <a:pt x="3670" y="1568"/>
                  </a:cubicBezTo>
                  <a:cubicBezTo>
                    <a:pt x="2836" y="634"/>
                    <a:pt x="1668" y="67"/>
                    <a:pt x="4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4867825" y="4416050"/>
              <a:ext cx="102575" cy="48475"/>
            </a:xfrm>
            <a:custGeom>
              <a:rect b="b" l="l" r="r" t="t"/>
              <a:pathLst>
                <a:path extrusionOk="0" h="1939" w="4103">
                  <a:moveTo>
                    <a:pt x="826" y="0"/>
                  </a:moveTo>
                  <a:cubicBezTo>
                    <a:pt x="784" y="0"/>
                    <a:pt x="743" y="1"/>
                    <a:pt x="701" y="3"/>
                  </a:cubicBezTo>
                  <a:cubicBezTo>
                    <a:pt x="400" y="136"/>
                    <a:pt x="167" y="370"/>
                    <a:pt x="0" y="670"/>
                  </a:cubicBezTo>
                  <a:cubicBezTo>
                    <a:pt x="296" y="549"/>
                    <a:pt x="595" y="498"/>
                    <a:pt x="889" y="498"/>
                  </a:cubicBezTo>
                  <a:cubicBezTo>
                    <a:pt x="2215" y="498"/>
                    <a:pt x="3417" y="1537"/>
                    <a:pt x="3636" y="1837"/>
                  </a:cubicBezTo>
                  <a:cubicBezTo>
                    <a:pt x="3679" y="1902"/>
                    <a:pt x="3750" y="1939"/>
                    <a:pt x="3831" y="1939"/>
                  </a:cubicBezTo>
                  <a:cubicBezTo>
                    <a:pt x="3875" y="1939"/>
                    <a:pt x="3922" y="1928"/>
                    <a:pt x="3970" y="1904"/>
                  </a:cubicBezTo>
                  <a:cubicBezTo>
                    <a:pt x="4070" y="1837"/>
                    <a:pt x="4103" y="1670"/>
                    <a:pt x="4036" y="1570"/>
                  </a:cubicBezTo>
                  <a:cubicBezTo>
                    <a:pt x="3776" y="1181"/>
                    <a:pt x="2378" y="0"/>
                    <a:pt x="82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4901175" y="4386925"/>
              <a:ext cx="95925" cy="48375"/>
            </a:xfrm>
            <a:custGeom>
              <a:rect b="b" l="l" r="r" t="t"/>
              <a:pathLst>
                <a:path extrusionOk="0" h="1935" w="3837">
                  <a:moveTo>
                    <a:pt x="534" y="0"/>
                  </a:moveTo>
                  <a:cubicBezTo>
                    <a:pt x="301" y="100"/>
                    <a:pt x="100" y="300"/>
                    <a:pt x="0" y="534"/>
                  </a:cubicBezTo>
                  <a:cubicBezTo>
                    <a:pt x="176" y="496"/>
                    <a:pt x="352" y="478"/>
                    <a:pt x="526" y="478"/>
                  </a:cubicBezTo>
                  <a:cubicBezTo>
                    <a:pt x="1876" y="478"/>
                    <a:pt x="3129" y="1510"/>
                    <a:pt x="3336" y="1835"/>
                  </a:cubicBezTo>
                  <a:cubicBezTo>
                    <a:pt x="3369" y="1901"/>
                    <a:pt x="3469" y="1935"/>
                    <a:pt x="3536" y="1935"/>
                  </a:cubicBezTo>
                  <a:cubicBezTo>
                    <a:pt x="3603" y="1935"/>
                    <a:pt x="3636" y="1935"/>
                    <a:pt x="3703" y="1901"/>
                  </a:cubicBezTo>
                  <a:cubicBezTo>
                    <a:pt x="3803" y="1835"/>
                    <a:pt x="3836" y="1668"/>
                    <a:pt x="3770" y="1568"/>
                  </a:cubicBezTo>
                  <a:cubicBezTo>
                    <a:pt x="2936" y="634"/>
                    <a:pt x="1768" y="67"/>
                    <a:pt x="5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4674350" y="3900725"/>
              <a:ext cx="181825" cy="291550"/>
            </a:xfrm>
            <a:custGeom>
              <a:rect b="b" l="l" r="r" t="t"/>
              <a:pathLst>
                <a:path extrusionOk="0" h="11662" w="7273">
                  <a:moveTo>
                    <a:pt x="7272" y="1"/>
                  </a:moveTo>
                  <a:lnTo>
                    <a:pt x="667" y="701"/>
                  </a:lnTo>
                  <a:lnTo>
                    <a:pt x="0" y="8841"/>
                  </a:lnTo>
                  <a:cubicBezTo>
                    <a:pt x="100" y="10141"/>
                    <a:pt x="1034" y="11209"/>
                    <a:pt x="2302" y="11576"/>
                  </a:cubicBezTo>
                  <a:cubicBezTo>
                    <a:pt x="2513" y="11635"/>
                    <a:pt x="2708" y="11662"/>
                    <a:pt x="2888" y="11662"/>
                  </a:cubicBezTo>
                  <a:cubicBezTo>
                    <a:pt x="4531" y="11662"/>
                    <a:pt x="4937" y="9441"/>
                    <a:pt x="4937" y="9441"/>
                  </a:cubicBezTo>
                  <a:lnTo>
                    <a:pt x="7272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4439175" y="4242650"/>
              <a:ext cx="365275" cy="165225"/>
            </a:xfrm>
            <a:custGeom>
              <a:rect b="b" l="l" r="r" t="t"/>
              <a:pathLst>
                <a:path extrusionOk="0" h="6609" w="14611">
                  <a:moveTo>
                    <a:pt x="14611" y="0"/>
                  </a:moveTo>
                  <a:lnTo>
                    <a:pt x="14611" y="0"/>
                  </a:lnTo>
                  <a:cubicBezTo>
                    <a:pt x="14610" y="0"/>
                    <a:pt x="1101" y="2836"/>
                    <a:pt x="534" y="2969"/>
                  </a:cubicBezTo>
                  <a:cubicBezTo>
                    <a:pt x="0" y="3103"/>
                    <a:pt x="0" y="4370"/>
                    <a:pt x="0" y="4370"/>
                  </a:cubicBezTo>
                  <a:cubicBezTo>
                    <a:pt x="0" y="4370"/>
                    <a:pt x="67" y="5671"/>
                    <a:pt x="2269" y="6271"/>
                  </a:cubicBezTo>
                  <a:cubicBezTo>
                    <a:pt x="3055" y="6498"/>
                    <a:pt x="3869" y="6609"/>
                    <a:pt x="4685" y="6609"/>
                  </a:cubicBezTo>
                  <a:cubicBezTo>
                    <a:pt x="5669" y="6609"/>
                    <a:pt x="6658" y="6448"/>
                    <a:pt x="7606" y="6138"/>
                  </a:cubicBezTo>
                  <a:cubicBezTo>
                    <a:pt x="8907" y="5604"/>
                    <a:pt x="10008" y="4670"/>
                    <a:pt x="10741" y="3469"/>
                  </a:cubicBezTo>
                  <a:cubicBezTo>
                    <a:pt x="11142" y="2702"/>
                    <a:pt x="11809" y="2169"/>
                    <a:pt x="12609" y="1902"/>
                  </a:cubicBezTo>
                  <a:cubicBezTo>
                    <a:pt x="13177" y="1702"/>
                    <a:pt x="14211" y="1301"/>
                    <a:pt x="14411" y="934"/>
                  </a:cubicBezTo>
                  <a:cubicBezTo>
                    <a:pt x="14511" y="634"/>
                    <a:pt x="14611" y="334"/>
                    <a:pt x="146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4435850" y="4101700"/>
              <a:ext cx="376125" cy="282600"/>
            </a:xfrm>
            <a:custGeom>
              <a:rect b="b" l="l" r="r" t="t"/>
              <a:pathLst>
                <a:path extrusionOk="0" h="11304" w="15045">
                  <a:moveTo>
                    <a:pt x="9473" y="1"/>
                  </a:moveTo>
                  <a:cubicBezTo>
                    <a:pt x="9340" y="34"/>
                    <a:pt x="9273" y="201"/>
                    <a:pt x="9207" y="335"/>
                  </a:cubicBezTo>
                  <a:cubicBezTo>
                    <a:pt x="9107" y="635"/>
                    <a:pt x="8973" y="935"/>
                    <a:pt x="8840" y="1235"/>
                  </a:cubicBezTo>
                  <a:cubicBezTo>
                    <a:pt x="8740" y="1502"/>
                    <a:pt x="8606" y="1769"/>
                    <a:pt x="8439" y="2002"/>
                  </a:cubicBezTo>
                  <a:cubicBezTo>
                    <a:pt x="8139" y="2436"/>
                    <a:pt x="7772" y="2836"/>
                    <a:pt x="7439" y="3270"/>
                  </a:cubicBezTo>
                  <a:cubicBezTo>
                    <a:pt x="7439" y="3270"/>
                    <a:pt x="4603" y="6239"/>
                    <a:pt x="2502" y="7139"/>
                  </a:cubicBezTo>
                  <a:cubicBezTo>
                    <a:pt x="567" y="8007"/>
                    <a:pt x="0" y="8741"/>
                    <a:pt x="500" y="9608"/>
                  </a:cubicBezTo>
                  <a:cubicBezTo>
                    <a:pt x="909" y="10366"/>
                    <a:pt x="2618" y="11303"/>
                    <a:pt x="4982" y="11303"/>
                  </a:cubicBezTo>
                  <a:cubicBezTo>
                    <a:pt x="5321" y="11303"/>
                    <a:pt x="5674" y="11284"/>
                    <a:pt x="6038" y="11242"/>
                  </a:cubicBezTo>
                  <a:cubicBezTo>
                    <a:pt x="8973" y="10875"/>
                    <a:pt x="10241" y="8540"/>
                    <a:pt x="11475" y="7606"/>
                  </a:cubicBezTo>
                  <a:cubicBezTo>
                    <a:pt x="12776" y="6572"/>
                    <a:pt x="14043" y="6839"/>
                    <a:pt x="14744" y="5805"/>
                  </a:cubicBezTo>
                  <a:cubicBezTo>
                    <a:pt x="14977" y="5038"/>
                    <a:pt x="15044" y="4237"/>
                    <a:pt x="14944" y="3470"/>
                  </a:cubicBezTo>
                  <a:cubicBezTo>
                    <a:pt x="14944" y="2903"/>
                    <a:pt x="14744" y="2203"/>
                    <a:pt x="14777" y="1635"/>
                  </a:cubicBezTo>
                  <a:cubicBezTo>
                    <a:pt x="14777" y="1068"/>
                    <a:pt x="14777" y="868"/>
                    <a:pt x="14610" y="835"/>
                  </a:cubicBezTo>
                  <a:lnTo>
                    <a:pt x="14544" y="1135"/>
                  </a:lnTo>
                  <a:cubicBezTo>
                    <a:pt x="14410" y="1235"/>
                    <a:pt x="14244" y="1302"/>
                    <a:pt x="14077" y="1369"/>
                  </a:cubicBezTo>
                  <a:cubicBezTo>
                    <a:pt x="13810" y="1469"/>
                    <a:pt x="13576" y="1635"/>
                    <a:pt x="13410" y="1869"/>
                  </a:cubicBezTo>
                  <a:cubicBezTo>
                    <a:pt x="13243" y="2102"/>
                    <a:pt x="13109" y="2369"/>
                    <a:pt x="12943" y="2603"/>
                  </a:cubicBezTo>
                  <a:cubicBezTo>
                    <a:pt x="12909" y="2670"/>
                    <a:pt x="12843" y="2736"/>
                    <a:pt x="12742" y="2736"/>
                  </a:cubicBezTo>
                  <a:cubicBezTo>
                    <a:pt x="12642" y="2703"/>
                    <a:pt x="12642" y="2603"/>
                    <a:pt x="12642" y="2503"/>
                  </a:cubicBezTo>
                  <a:cubicBezTo>
                    <a:pt x="12642" y="2303"/>
                    <a:pt x="12642" y="2102"/>
                    <a:pt x="12709" y="1902"/>
                  </a:cubicBezTo>
                  <a:cubicBezTo>
                    <a:pt x="12776" y="1769"/>
                    <a:pt x="12776" y="1602"/>
                    <a:pt x="12709" y="1469"/>
                  </a:cubicBezTo>
                  <a:cubicBezTo>
                    <a:pt x="12642" y="1369"/>
                    <a:pt x="12542" y="1335"/>
                    <a:pt x="12442" y="1302"/>
                  </a:cubicBezTo>
                  <a:cubicBezTo>
                    <a:pt x="11508" y="1035"/>
                    <a:pt x="10641" y="635"/>
                    <a:pt x="9840" y="101"/>
                  </a:cubicBezTo>
                  <a:cubicBezTo>
                    <a:pt x="9740" y="34"/>
                    <a:pt x="9607" y="1"/>
                    <a:pt x="94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4430000" y="4266125"/>
              <a:ext cx="206000" cy="121525"/>
            </a:xfrm>
            <a:custGeom>
              <a:rect b="b" l="l" r="r" t="t"/>
              <a:pathLst>
                <a:path extrusionOk="0" h="4861" w="8240">
                  <a:moveTo>
                    <a:pt x="3897" y="1"/>
                  </a:moveTo>
                  <a:cubicBezTo>
                    <a:pt x="3086" y="1"/>
                    <a:pt x="2488" y="290"/>
                    <a:pt x="2102" y="529"/>
                  </a:cubicBezTo>
                  <a:cubicBezTo>
                    <a:pt x="1268" y="1029"/>
                    <a:pt x="1" y="2130"/>
                    <a:pt x="634" y="3064"/>
                  </a:cubicBezTo>
                  <a:cubicBezTo>
                    <a:pt x="1301" y="4065"/>
                    <a:pt x="2469" y="4599"/>
                    <a:pt x="4704" y="4832"/>
                  </a:cubicBezTo>
                  <a:cubicBezTo>
                    <a:pt x="4920" y="4852"/>
                    <a:pt x="5127" y="4860"/>
                    <a:pt x="5325" y="4860"/>
                  </a:cubicBezTo>
                  <a:cubicBezTo>
                    <a:pt x="7172" y="4860"/>
                    <a:pt x="8206" y="4098"/>
                    <a:pt x="8206" y="4098"/>
                  </a:cubicBezTo>
                  <a:cubicBezTo>
                    <a:pt x="8240" y="2731"/>
                    <a:pt x="7506" y="1430"/>
                    <a:pt x="6305" y="763"/>
                  </a:cubicBezTo>
                  <a:cubicBezTo>
                    <a:pt x="5361" y="193"/>
                    <a:pt x="4559" y="1"/>
                    <a:pt x="389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4635150" y="4151750"/>
              <a:ext cx="96750" cy="53400"/>
            </a:xfrm>
            <a:custGeom>
              <a:rect b="b" l="l" r="r" t="t"/>
              <a:pathLst>
                <a:path extrusionOk="0" h="2136" w="3870">
                  <a:moveTo>
                    <a:pt x="501" y="0"/>
                  </a:moveTo>
                  <a:cubicBezTo>
                    <a:pt x="167" y="167"/>
                    <a:pt x="0" y="334"/>
                    <a:pt x="67" y="534"/>
                  </a:cubicBezTo>
                  <a:cubicBezTo>
                    <a:pt x="220" y="505"/>
                    <a:pt x="372" y="492"/>
                    <a:pt x="522" y="492"/>
                  </a:cubicBezTo>
                  <a:cubicBezTo>
                    <a:pt x="1938" y="492"/>
                    <a:pt x="3158" y="1670"/>
                    <a:pt x="3369" y="2002"/>
                  </a:cubicBezTo>
                  <a:cubicBezTo>
                    <a:pt x="3403" y="2069"/>
                    <a:pt x="3470" y="2135"/>
                    <a:pt x="3570" y="2135"/>
                  </a:cubicBezTo>
                  <a:cubicBezTo>
                    <a:pt x="3603" y="2135"/>
                    <a:pt x="3670" y="2135"/>
                    <a:pt x="3736" y="2102"/>
                  </a:cubicBezTo>
                  <a:cubicBezTo>
                    <a:pt x="3836" y="2035"/>
                    <a:pt x="3870" y="1902"/>
                    <a:pt x="3803" y="1768"/>
                  </a:cubicBezTo>
                  <a:cubicBezTo>
                    <a:pt x="3536" y="1335"/>
                    <a:pt x="2135" y="0"/>
                    <a:pt x="5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4612625" y="4180100"/>
              <a:ext cx="90925" cy="52575"/>
            </a:xfrm>
            <a:custGeom>
              <a:rect b="b" l="l" r="r" t="t"/>
              <a:pathLst>
                <a:path extrusionOk="0" h="2103" w="3637">
                  <a:moveTo>
                    <a:pt x="468" y="1"/>
                  </a:moveTo>
                  <a:cubicBezTo>
                    <a:pt x="234" y="67"/>
                    <a:pt x="67" y="234"/>
                    <a:pt x="1" y="501"/>
                  </a:cubicBezTo>
                  <a:cubicBezTo>
                    <a:pt x="118" y="483"/>
                    <a:pt x="234" y="474"/>
                    <a:pt x="350" y="474"/>
                  </a:cubicBezTo>
                  <a:cubicBezTo>
                    <a:pt x="1718" y="474"/>
                    <a:pt x="2952" y="1664"/>
                    <a:pt x="3136" y="2002"/>
                  </a:cubicBezTo>
                  <a:cubicBezTo>
                    <a:pt x="3170" y="2069"/>
                    <a:pt x="3236" y="2102"/>
                    <a:pt x="3336" y="2102"/>
                  </a:cubicBezTo>
                  <a:cubicBezTo>
                    <a:pt x="3370" y="2102"/>
                    <a:pt x="3437" y="2102"/>
                    <a:pt x="3470" y="2069"/>
                  </a:cubicBezTo>
                  <a:cubicBezTo>
                    <a:pt x="3603" y="2002"/>
                    <a:pt x="3637" y="1869"/>
                    <a:pt x="3570" y="1735"/>
                  </a:cubicBezTo>
                  <a:cubicBezTo>
                    <a:pt x="2803" y="768"/>
                    <a:pt x="1702" y="134"/>
                    <a:pt x="4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4546750" y="4235150"/>
              <a:ext cx="101775" cy="53225"/>
            </a:xfrm>
            <a:custGeom>
              <a:rect b="b" l="l" r="r" t="t"/>
              <a:pathLst>
                <a:path extrusionOk="0" h="2129" w="4071">
                  <a:moveTo>
                    <a:pt x="734" y="0"/>
                  </a:moveTo>
                  <a:cubicBezTo>
                    <a:pt x="434" y="100"/>
                    <a:pt x="167" y="300"/>
                    <a:pt x="1" y="601"/>
                  </a:cubicBezTo>
                  <a:cubicBezTo>
                    <a:pt x="251" y="515"/>
                    <a:pt x="502" y="478"/>
                    <a:pt x="748" y="478"/>
                  </a:cubicBezTo>
                  <a:cubicBezTo>
                    <a:pt x="2137" y="478"/>
                    <a:pt x="3366" y="1661"/>
                    <a:pt x="3536" y="2002"/>
                  </a:cubicBezTo>
                  <a:cubicBezTo>
                    <a:pt x="3609" y="2074"/>
                    <a:pt x="3698" y="2128"/>
                    <a:pt x="3792" y="2128"/>
                  </a:cubicBezTo>
                  <a:cubicBezTo>
                    <a:pt x="3829" y="2128"/>
                    <a:pt x="3866" y="2120"/>
                    <a:pt x="3903" y="2102"/>
                  </a:cubicBezTo>
                  <a:cubicBezTo>
                    <a:pt x="4003" y="2035"/>
                    <a:pt x="4070" y="1868"/>
                    <a:pt x="3970" y="1768"/>
                  </a:cubicBezTo>
                  <a:cubicBezTo>
                    <a:pt x="3737" y="1334"/>
                    <a:pt x="2336" y="0"/>
                    <a:pt x="7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4582600" y="4207625"/>
              <a:ext cx="93425" cy="52550"/>
            </a:xfrm>
            <a:custGeom>
              <a:rect b="b" l="l" r="r" t="t"/>
              <a:pathLst>
                <a:path extrusionOk="0" h="2102" w="3737">
                  <a:moveTo>
                    <a:pt x="568" y="0"/>
                  </a:moveTo>
                  <a:cubicBezTo>
                    <a:pt x="301" y="67"/>
                    <a:pt x="101" y="234"/>
                    <a:pt x="1" y="501"/>
                  </a:cubicBezTo>
                  <a:cubicBezTo>
                    <a:pt x="136" y="478"/>
                    <a:pt x="270" y="467"/>
                    <a:pt x="402" y="467"/>
                  </a:cubicBezTo>
                  <a:cubicBezTo>
                    <a:pt x="1806" y="467"/>
                    <a:pt x="3023" y="1666"/>
                    <a:pt x="3237" y="2002"/>
                  </a:cubicBezTo>
                  <a:cubicBezTo>
                    <a:pt x="3270" y="2068"/>
                    <a:pt x="3337" y="2102"/>
                    <a:pt x="3403" y="2102"/>
                  </a:cubicBezTo>
                  <a:cubicBezTo>
                    <a:pt x="3470" y="2102"/>
                    <a:pt x="3537" y="2102"/>
                    <a:pt x="3570" y="2068"/>
                  </a:cubicBezTo>
                  <a:cubicBezTo>
                    <a:pt x="3704" y="2002"/>
                    <a:pt x="3737" y="1868"/>
                    <a:pt x="3670" y="1768"/>
                  </a:cubicBezTo>
                  <a:cubicBezTo>
                    <a:pt x="2903" y="768"/>
                    <a:pt x="1802" y="134"/>
                    <a:pt x="5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4679350" y="2984250"/>
              <a:ext cx="839775" cy="1074775"/>
            </a:xfrm>
            <a:custGeom>
              <a:rect b="b" l="l" r="r" t="t"/>
              <a:pathLst>
                <a:path extrusionOk="0" h="42991" w="33591">
                  <a:moveTo>
                    <a:pt x="32991" y="0"/>
                  </a:moveTo>
                  <a:lnTo>
                    <a:pt x="25218" y="5071"/>
                  </a:lnTo>
                  <a:cubicBezTo>
                    <a:pt x="21549" y="7372"/>
                    <a:pt x="19748" y="8440"/>
                    <a:pt x="16545" y="10141"/>
                  </a:cubicBezTo>
                  <a:cubicBezTo>
                    <a:pt x="13343" y="11842"/>
                    <a:pt x="3903" y="16078"/>
                    <a:pt x="2802" y="18847"/>
                  </a:cubicBezTo>
                  <a:cubicBezTo>
                    <a:pt x="1702" y="21616"/>
                    <a:pt x="0" y="41730"/>
                    <a:pt x="0" y="41730"/>
                  </a:cubicBezTo>
                  <a:cubicBezTo>
                    <a:pt x="1215" y="42459"/>
                    <a:pt x="3062" y="42991"/>
                    <a:pt x="4554" y="42991"/>
                  </a:cubicBezTo>
                  <a:cubicBezTo>
                    <a:pt x="4906" y="42991"/>
                    <a:pt x="5238" y="42961"/>
                    <a:pt x="5538" y="42898"/>
                  </a:cubicBezTo>
                  <a:cubicBezTo>
                    <a:pt x="5538" y="42898"/>
                    <a:pt x="7239" y="37961"/>
                    <a:pt x="7906" y="36226"/>
                  </a:cubicBezTo>
                  <a:cubicBezTo>
                    <a:pt x="9374" y="32323"/>
                    <a:pt x="10141" y="30789"/>
                    <a:pt x="10575" y="27320"/>
                  </a:cubicBezTo>
                  <a:cubicBezTo>
                    <a:pt x="10841" y="24918"/>
                    <a:pt x="11142" y="24418"/>
                    <a:pt x="12576" y="23784"/>
                  </a:cubicBezTo>
                  <a:cubicBezTo>
                    <a:pt x="13710" y="23284"/>
                    <a:pt x="19581" y="21349"/>
                    <a:pt x="23484" y="19314"/>
                  </a:cubicBezTo>
                  <a:cubicBezTo>
                    <a:pt x="28220" y="16879"/>
                    <a:pt x="31056" y="11709"/>
                    <a:pt x="32323" y="8440"/>
                  </a:cubicBezTo>
                  <a:cubicBezTo>
                    <a:pt x="33591" y="5171"/>
                    <a:pt x="33458" y="3303"/>
                    <a:pt x="3299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4905350" y="3236100"/>
              <a:ext cx="388625" cy="581275"/>
            </a:xfrm>
            <a:custGeom>
              <a:rect b="b" l="l" r="r" t="t"/>
              <a:pathLst>
                <a:path extrusionOk="0" h="23251" w="15545">
                  <a:moveTo>
                    <a:pt x="12609" y="0"/>
                  </a:moveTo>
                  <a:lnTo>
                    <a:pt x="12609" y="0"/>
                  </a:lnTo>
                  <a:cubicBezTo>
                    <a:pt x="12609" y="1"/>
                    <a:pt x="12109" y="2736"/>
                    <a:pt x="13510" y="4503"/>
                  </a:cubicBezTo>
                  <a:lnTo>
                    <a:pt x="5170" y="11108"/>
                  </a:lnTo>
                  <a:cubicBezTo>
                    <a:pt x="5170" y="11108"/>
                    <a:pt x="1835" y="12676"/>
                    <a:pt x="1468" y="13543"/>
                  </a:cubicBezTo>
                  <a:cubicBezTo>
                    <a:pt x="1101" y="14377"/>
                    <a:pt x="1201" y="16112"/>
                    <a:pt x="834" y="18680"/>
                  </a:cubicBezTo>
                  <a:cubicBezTo>
                    <a:pt x="767" y="19214"/>
                    <a:pt x="234" y="22350"/>
                    <a:pt x="0" y="23250"/>
                  </a:cubicBezTo>
                  <a:cubicBezTo>
                    <a:pt x="767" y="21315"/>
                    <a:pt x="1301" y="19314"/>
                    <a:pt x="1535" y="17246"/>
                  </a:cubicBezTo>
                  <a:cubicBezTo>
                    <a:pt x="1801" y="14844"/>
                    <a:pt x="2102" y="14344"/>
                    <a:pt x="3536" y="13710"/>
                  </a:cubicBezTo>
                  <a:cubicBezTo>
                    <a:pt x="4003" y="13510"/>
                    <a:pt x="5204" y="13110"/>
                    <a:pt x="6738" y="12509"/>
                  </a:cubicBezTo>
                  <a:cubicBezTo>
                    <a:pt x="7239" y="12075"/>
                    <a:pt x="13977" y="6105"/>
                    <a:pt x="15545" y="4937"/>
                  </a:cubicBezTo>
                  <a:cubicBezTo>
                    <a:pt x="13843" y="3870"/>
                    <a:pt x="12743" y="2035"/>
                    <a:pt x="126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5293125" y="3231100"/>
              <a:ext cx="55900" cy="88400"/>
            </a:xfrm>
            <a:custGeom>
              <a:rect b="b" l="l" r="r" t="t"/>
              <a:pathLst>
                <a:path extrusionOk="0" h="3536" w="2236">
                  <a:moveTo>
                    <a:pt x="0" y="0"/>
                  </a:moveTo>
                  <a:lnTo>
                    <a:pt x="0" y="0"/>
                  </a:lnTo>
                  <a:cubicBezTo>
                    <a:pt x="267" y="1301"/>
                    <a:pt x="801" y="2502"/>
                    <a:pt x="1568" y="3536"/>
                  </a:cubicBezTo>
                  <a:lnTo>
                    <a:pt x="2235" y="3002"/>
                  </a:lnTo>
                  <a:cubicBezTo>
                    <a:pt x="1435" y="2068"/>
                    <a:pt x="667" y="1067"/>
                    <a:pt x="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4970375" y="3111000"/>
              <a:ext cx="772250" cy="1126325"/>
            </a:xfrm>
            <a:custGeom>
              <a:rect b="b" l="l" r="r" t="t"/>
              <a:pathLst>
                <a:path extrusionOk="0" h="45053" w="30890">
                  <a:moveTo>
                    <a:pt x="13577" y="1"/>
                  </a:moveTo>
                  <a:lnTo>
                    <a:pt x="13577" y="1"/>
                  </a:lnTo>
                  <a:cubicBezTo>
                    <a:pt x="14244" y="3303"/>
                    <a:pt x="15178" y="7806"/>
                    <a:pt x="15178" y="7806"/>
                  </a:cubicBezTo>
                  <a:cubicBezTo>
                    <a:pt x="15178" y="7806"/>
                    <a:pt x="2203" y="16946"/>
                    <a:pt x="1102" y="19715"/>
                  </a:cubicBezTo>
                  <a:cubicBezTo>
                    <a:pt x="1" y="22483"/>
                    <a:pt x="668" y="43799"/>
                    <a:pt x="668" y="43799"/>
                  </a:cubicBezTo>
                  <a:cubicBezTo>
                    <a:pt x="1635" y="44780"/>
                    <a:pt x="2900" y="45052"/>
                    <a:pt x="4006" y="45052"/>
                  </a:cubicBezTo>
                  <a:cubicBezTo>
                    <a:pt x="5379" y="45052"/>
                    <a:pt x="6506" y="44633"/>
                    <a:pt x="6506" y="44633"/>
                  </a:cubicBezTo>
                  <a:cubicBezTo>
                    <a:pt x="7473" y="39562"/>
                    <a:pt x="9174" y="33558"/>
                    <a:pt x="9441" y="28187"/>
                  </a:cubicBezTo>
                  <a:cubicBezTo>
                    <a:pt x="9508" y="26586"/>
                    <a:pt x="9841" y="25986"/>
                    <a:pt x="11076" y="25285"/>
                  </a:cubicBezTo>
                  <a:cubicBezTo>
                    <a:pt x="12143" y="24685"/>
                    <a:pt x="15946" y="22183"/>
                    <a:pt x="19848" y="20148"/>
                  </a:cubicBezTo>
                  <a:cubicBezTo>
                    <a:pt x="24552" y="17713"/>
                    <a:pt x="26120" y="16612"/>
                    <a:pt x="27921" y="14744"/>
                  </a:cubicBezTo>
                  <a:cubicBezTo>
                    <a:pt x="29088" y="13510"/>
                    <a:pt x="30256" y="11475"/>
                    <a:pt x="30890" y="7373"/>
                  </a:cubicBezTo>
                  <a:lnTo>
                    <a:pt x="13577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5159700" y="2592925"/>
              <a:ext cx="278550" cy="473900"/>
            </a:xfrm>
            <a:custGeom>
              <a:rect b="b" l="l" r="r" t="t"/>
              <a:pathLst>
                <a:path extrusionOk="0" h="18956" w="11142">
                  <a:moveTo>
                    <a:pt x="10201" y="1"/>
                  </a:moveTo>
                  <a:cubicBezTo>
                    <a:pt x="8532" y="1"/>
                    <a:pt x="6824" y="410"/>
                    <a:pt x="5871" y="1643"/>
                  </a:cubicBezTo>
                  <a:cubicBezTo>
                    <a:pt x="4336" y="3578"/>
                    <a:pt x="1268" y="11484"/>
                    <a:pt x="267" y="15420"/>
                  </a:cubicBezTo>
                  <a:cubicBezTo>
                    <a:pt x="0" y="16521"/>
                    <a:pt x="5004" y="18956"/>
                    <a:pt x="5004" y="18956"/>
                  </a:cubicBezTo>
                  <a:lnTo>
                    <a:pt x="8173" y="11884"/>
                  </a:lnTo>
                  <a:lnTo>
                    <a:pt x="11141" y="42"/>
                  </a:lnTo>
                  <a:cubicBezTo>
                    <a:pt x="10833" y="16"/>
                    <a:pt x="10517" y="1"/>
                    <a:pt x="1020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5201375" y="2591675"/>
              <a:ext cx="228525" cy="338400"/>
            </a:xfrm>
            <a:custGeom>
              <a:rect b="b" l="l" r="r" t="t"/>
              <a:pathLst>
                <a:path extrusionOk="0" h="13536" w="9141">
                  <a:moveTo>
                    <a:pt x="8359" y="0"/>
                  </a:moveTo>
                  <a:cubicBezTo>
                    <a:pt x="6605" y="0"/>
                    <a:pt x="5346" y="409"/>
                    <a:pt x="4471" y="1226"/>
                  </a:cubicBezTo>
                  <a:cubicBezTo>
                    <a:pt x="3470" y="2194"/>
                    <a:pt x="2369" y="4595"/>
                    <a:pt x="1802" y="5996"/>
                  </a:cubicBezTo>
                  <a:cubicBezTo>
                    <a:pt x="1235" y="7397"/>
                    <a:pt x="1" y="10867"/>
                    <a:pt x="1" y="10867"/>
                  </a:cubicBezTo>
                  <a:cubicBezTo>
                    <a:pt x="1" y="10867"/>
                    <a:pt x="1535" y="12935"/>
                    <a:pt x="5672" y="13535"/>
                  </a:cubicBezTo>
                  <a:cubicBezTo>
                    <a:pt x="6906" y="9532"/>
                    <a:pt x="9141" y="25"/>
                    <a:pt x="9141" y="25"/>
                  </a:cubicBezTo>
                  <a:cubicBezTo>
                    <a:pt x="8870" y="9"/>
                    <a:pt x="8609" y="0"/>
                    <a:pt x="835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5252250" y="2592300"/>
              <a:ext cx="559600" cy="761100"/>
            </a:xfrm>
            <a:custGeom>
              <a:rect b="b" l="l" r="r" t="t"/>
              <a:pathLst>
                <a:path extrusionOk="0" h="30444" w="22384">
                  <a:moveTo>
                    <a:pt x="7106" y="0"/>
                  </a:moveTo>
                  <a:cubicBezTo>
                    <a:pt x="5304" y="334"/>
                    <a:pt x="3637" y="2836"/>
                    <a:pt x="3203" y="6605"/>
                  </a:cubicBezTo>
                  <a:cubicBezTo>
                    <a:pt x="3003" y="8506"/>
                    <a:pt x="2536" y="13710"/>
                    <a:pt x="2402" y="16946"/>
                  </a:cubicBezTo>
                  <a:cubicBezTo>
                    <a:pt x="1769" y="18881"/>
                    <a:pt x="1" y="21516"/>
                    <a:pt x="1" y="21516"/>
                  </a:cubicBezTo>
                  <a:cubicBezTo>
                    <a:pt x="884" y="26657"/>
                    <a:pt x="9398" y="30444"/>
                    <a:pt x="15449" y="30444"/>
                  </a:cubicBezTo>
                  <a:cubicBezTo>
                    <a:pt x="16937" y="30444"/>
                    <a:pt x="18275" y="30215"/>
                    <a:pt x="19314" y="29722"/>
                  </a:cubicBezTo>
                  <a:cubicBezTo>
                    <a:pt x="22350" y="18347"/>
                    <a:pt x="22383" y="5638"/>
                    <a:pt x="22217" y="3970"/>
                  </a:cubicBezTo>
                  <a:cubicBezTo>
                    <a:pt x="22083" y="2936"/>
                    <a:pt x="16613" y="768"/>
                    <a:pt x="16613" y="768"/>
                  </a:cubicBezTo>
                  <a:lnTo>
                    <a:pt x="13210" y="67"/>
                  </a:lnTo>
                  <a:lnTo>
                    <a:pt x="710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5604175" y="2212850"/>
              <a:ext cx="150975" cy="314425"/>
            </a:xfrm>
            <a:custGeom>
              <a:rect b="b" l="l" r="r" t="t"/>
              <a:pathLst>
                <a:path extrusionOk="0" h="12577" w="6039">
                  <a:moveTo>
                    <a:pt x="3369" y="1"/>
                  </a:moveTo>
                  <a:lnTo>
                    <a:pt x="234" y="2636"/>
                  </a:lnTo>
                  <a:cubicBezTo>
                    <a:pt x="234" y="2636"/>
                    <a:pt x="0" y="3237"/>
                    <a:pt x="301" y="5138"/>
                  </a:cubicBezTo>
                  <a:cubicBezTo>
                    <a:pt x="640" y="7317"/>
                    <a:pt x="1699" y="7616"/>
                    <a:pt x="2254" y="7616"/>
                  </a:cubicBezTo>
                  <a:cubicBezTo>
                    <a:pt x="2464" y="7616"/>
                    <a:pt x="2602" y="7573"/>
                    <a:pt x="2602" y="7573"/>
                  </a:cubicBezTo>
                  <a:lnTo>
                    <a:pt x="2602" y="7573"/>
                  </a:lnTo>
                  <a:lnTo>
                    <a:pt x="2536" y="9641"/>
                  </a:lnTo>
                  <a:lnTo>
                    <a:pt x="2469" y="12577"/>
                  </a:lnTo>
                  <a:cubicBezTo>
                    <a:pt x="2936" y="12443"/>
                    <a:pt x="3336" y="12110"/>
                    <a:pt x="3570" y="11709"/>
                  </a:cubicBezTo>
                  <a:cubicBezTo>
                    <a:pt x="4237" y="10175"/>
                    <a:pt x="4737" y="8607"/>
                    <a:pt x="5071" y="7006"/>
                  </a:cubicBezTo>
                  <a:cubicBezTo>
                    <a:pt x="5671" y="4504"/>
                    <a:pt x="6038" y="2636"/>
                    <a:pt x="5604" y="1669"/>
                  </a:cubicBezTo>
                  <a:cubicBezTo>
                    <a:pt x="5171" y="768"/>
                    <a:pt x="4337" y="134"/>
                    <a:pt x="33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5309800" y="2156150"/>
              <a:ext cx="322750" cy="276350"/>
            </a:xfrm>
            <a:custGeom>
              <a:rect b="b" l="l" r="r" t="t"/>
              <a:pathLst>
                <a:path extrusionOk="0" h="11054" w="12910">
                  <a:moveTo>
                    <a:pt x="7339" y="1"/>
                  </a:moveTo>
                  <a:cubicBezTo>
                    <a:pt x="2435" y="34"/>
                    <a:pt x="0" y="5972"/>
                    <a:pt x="3503" y="9441"/>
                  </a:cubicBezTo>
                  <a:cubicBezTo>
                    <a:pt x="4618" y="10556"/>
                    <a:pt x="5988" y="11054"/>
                    <a:pt x="7333" y="11054"/>
                  </a:cubicBezTo>
                  <a:cubicBezTo>
                    <a:pt x="10175" y="11054"/>
                    <a:pt x="12910" y="8832"/>
                    <a:pt x="12910" y="5505"/>
                  </a:cubicBezTo>
                  <a:cubicBezTo>
                    <a:pt x="12876" y="2436"/>
                    <a:pt x="10408" y="1"/>
                    <a:pt x="73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5364000" y="2224400"/>
              <a:ext cx="409475" cy="455275"/>
            </a:xfrm>
            <a:custGeom>
              <a:rect b="b" l="l" r="r" t="t"/>
              <a:pathLst>
                <a:path extrusionOk="0" h="18211" w="16379">
                  <a:moveTo>
                    <a:pt x="3427" y="1"/>
                  </a:moveTo>
                  <a:cubicBezTo>
                    <a:pt x="2553" y="1"/>
                    <a:pt x="1822" y="183"/>
                    <a:pt x="1335" y="573"/>
                  </a:cubicBezTo>
                  <a:cubicBezTo>
                    <a:pt x="201" y="4176"/>
                    <a:pt x="1" y="8178"/>
                    <a:pt x="935" y="11181"/>
                  </a:cubicBezTo>
                  <a:cubicBezTo>
                    <a:pt x="1402" y="12748"/>
                    <a:pt x="2169" y="13516"/>
                    <a:pt x="3169" y="13682"/>
                  </a:cubicBezTo>
                  <a:cubicBezTo>
                    <a:pt x="3573" y="13754"/>
                    <a:pt x="3989" y="13789"/>
                    <a:pt x="4407" y="13789"/>
                  </a:cubicBezTo>
                  <a:cubicBezTo>
                    <a:pt x="4956" y="13789"/>
                    <a:pt x="5508" y="13729"/>
                    <a:pt x="6038" y="13616"/>
                  </a:cubicBezTo>
                  <a:lnTo>
                    <a:pt x="6038" y="15650"/>
                  </a:lnTo>
                  <a:cubicBezTo>
                    <a:pt x="4587" y="17181"/>
                    <a:pt x="6121" y="18211"/>
                    <a:pt x="7816" y="18211"/>
                  </a:cubicBezTo>
                  <a:cubicBezTo>
                    <a:pt x="8263" y="18211"/>
                    <a:pt x="8722" y="18139"/>
                    <a:pt x="9140" y="17985"/>
                  </a:cubicBezTo>
                  <a:cubicBezTo>
                    <a:pt x="11642" y="17085"/>
                    <a:pt x="12042" y="15817"/>
                    <a:pt x="12042" y="15817"/>
                  </a:cubicBezTo>
                  <a:lnTo>
                    <a:pt x="12143" y="9146"/>
                  </a:lnTo>
                  <a:cubicBezTo>
                    <a:pt x="12143" y="9146"/>
                    <a:pt x="12581" y="10133"/>
                    <a:pt x="13547" y="10133"/>
                  </a:cubicBezTo>
                  <a:cubicBezTo>
                    <a:pt x="13773" y="10133"/>
                    <a:pt x="14027" y="10079"/>
                    <a:pt x="14311" y="9946"/>
                  </a:cubicBezTo>
                  <a:cubicBezTo>
                    <a:pt x="15311" y="9479"/>
                    <a:pt x="16379" y="7344"/>
                    <a:pt x="15445" y="6044"/>
                  </a:cubicBezTo>
                  <a:cubicBezTo>
                    <a:pt x="15111" y="5473"/>
                    <a:pt x="14533" y="5181"/>
                    <a:pt x="13944" y="5181"/>
                  </a:cubicBezTo>
                  <a:cubicBezTo>
                    <a:pt x="13534" y="5181"/>
                    <a:pt x="13119" y="5322"/>
                    <a:pt x="12776" y="5610"/>
                  </a:cubicBezTo>
                  <a:cubicBezTo>
                    <a:pt x="12402" y="6016"/>
                    <a:pt x="12114" y="6890"/>
                    <a:pt x="11641" y="6890"/>
                  </a:cubicBezTo>
                  <a:cubicBezTo>
                    <a:pt x="11609" y="6890"/>
                    <a:pt x="11576" y="6886"/>
                    <a:pt x="11542" y="6877"/>
                  </a:cubicBezTo>
                  <a:cubicBezTo>
                    <a:pt x="10908" y="6711"/>
                    <a:pt x="9974" y="6310"/>
                    <a:pt x="9874" y="2141"/>
                  </a:cubicBezTo>
                  <a:cubicBezTo>
                    <a:pt x="7689" y="789"/>
                    <a:pt x="5246" y="1"/>
                    <a:pt x="3427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5470750" y="2466375"/>
              <a:ext cx="70075" cy="42575"/>
            </a:xfrm>
            <a:custGeom>
              <a:rect b="b" l="l" r="r" t="t"/>
              <a:pathLst>
                <a:path extrusionOk="0" h="1703" w="2803">
                  <a:moveTo>
                    <a:pt x="2669" y="0"/>
                  </a:moveTo>
                  <a:lnTo>
                    <a:pt x="0" y="634"/>
                  </a:lnTo>
                  <a:cubicBezTo>
                    <a:pt x="144" y="1268"/>
                    <a:pt x="686" y="1702"/>
                    <a:pt x="1303" y="1702"/>
                  </a:cubicBezTo>
                  <a:cubicBezTo>
                    <a:pt x="1401" y="1702"/>
                    <a:pt x="1501" y="1691"/>
                    <a:pt x="1601" y="1668"/>
                  </a:cubicBezTo>
                  <a:cubicBezTo>
                    <a:pt x="2335" y="1468"/>
                    <a:pt x="2802" y="734"/>
                    <a:pt x="2669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5487425" y="2481875"/>
              <a:ext cx="46725" cy="27025"/>
            </a:xfrm>
            <a:custGeom>
              <a:rect b="b" l="l" r="r" t="t"/>
              <a:pathLst>
                <a:path extrusionOk="0" h="1081" w="1869">
                  <a:moveTo>
                    <a:pt x="1114" y="1"/>
                  </a:moveTo>
                  <a:cubicBezTo>
                    <a:pt x="601" y="1"/>
                    <a:pt x="111" y="341"/>
                    <a:pt x="0" y="915"/>
                  </a:cubicBezTo>
                  <a:cubicBezTo>
                    <a:pt x="206" y="1029"/>
                    <a:pt x="426" y="1081"/>
                    <a:pt x="641" y="1081"/>
                  </a:cubicBezTo>
                  <a:cubicBezTo>
                    <a:pt x="741" y="1081"/>
                    <a:pt x="839" y="1069"/>
                    <a:pt x="934" y="1048"/>
                  </a:cubicBezTo>
                  <a:cubicBezTo>
                    <a:pt x="1335" y="948"/>
                    <a:pt x="1702" y="648"/>
                    <a:pt x="1868" y="281"/>
                  </a:cubicBezTo>
                  <a:cubicBezTo>
                    <a:pt x="1643" y="89"/>
                    <a:pt x="1375" y="1"/>
                    <a:pt x="1114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5360675" y="2094350"/>
              <a:ext cx="344425" cy="195925"/>
            </a:xfrm>
            <a:custGeom>
              <a:rect b="b" l="l" r="r" t="t"/>
              <a:pathLst>
                <a:path extrusionOk="0" h="7837" w="13777">
                  <a:moveTo>
                    <a:pt x="2454" y="0"/>
                  </a:moveTo>
                  <a:cubicBezTo>
                    <a:pt x="2437" y="0"/>
                    <a:pt x="2419" y="2"/>
                    <a:pt x="2402" y="4"/>
                  </a:cubicBezTo>
                  <a:cubicBezTo>
                    <a:pt x="2002" y="104"/>
                    <a:pt x="1901" y="871"/>
                    <a:pt x="1835" y="1205"/>
                  </a:cubicBezTo>
                  <a:cubicBezTo>
                    <a:pt x="1735" y="1772"/>
                    <a:pt x="1768" y="2339"/>
                    <a:pt x="1868" y="2873"/>
                  </a:cubicBezTo>
                  <a:cubicBezTo>
                    <a:pt x="1434" y="2639"/>
                    <a:pt x="1034" y="2373"/>
                    <a:pt x="667" y="2072"/>
                  </a:cubicBezTo>
                  <a:cubicBezTo>
                    <a:pt x="601" y="2006"/>
                    <a:pt x="534" y="2006"/>
                    <a:pt x="467" y="2006"/>
                  </a:cubicBezTo>
                  <a:cubicBezTo>
                    <a:pt x="400" y="2006"/>
                    <a:pt x="300" y="2072"/>
                    <a:pt x="267" y="2139"/>
                  </a:cubicBezTo>
                  <a:cubicBezTo>
                    <a:pt x="67" y="2539"/>
                    <a:pt x="0" y="3006"/>
                    <a:pt x="67" y="3473"/>
                  </a:cubicBezTo>
                  <a:cubicBezTo>
                    <a:pt x="200" y="4207"/>
                    <a:pt x="467" y="4908"/>
                    <a:pt x="901" y="5508"/>
                  </a:cubicBezTo>
                  <a:cubicBezTo>
                    <a:pt x="2364" y="7323"/>
                    <a:pt x="4593" y="7836"/>
                    <a:pt x="6558" y="7836"/>
                  </a:cubicBezTo>
                  <a:cubicBezTo>
                    <a:pt x="7952" y="7836"/>
                    <a:pt x="9213" y="7578"/>
                    <a:pt x="9974" y="7343"/>
                  </a:cubicBezTo>
                  <a:cubicBezTo>
                    <a:pt x="11075" y="6842"/>
                    <a:pt x="12109" y="6242"/>
                    <a:pt x="13076" y="5541"/>
                  </a:cubicBezTo>
                  <a:cubicBezTo>
                    <a:pt x="13777" y="5008"/>
                    <a:pt x="13710" y="4241"/>
                    <a:pt x="13343" y="3507"/>
                  </a:cubicBezTo>
                  <a:cubicBezTo>
                    <a:pt x="12576" y="1872"/>
                    <a:pt x="10574" y="1205"/>
                    <a:pt x="8906" y="1172"/>
                  </a:cubicBezTo>
                  <a:cubicBezTo>
                    <a:pt x="8860" y="1171"/>
                    <a:pt x="8814" y="1171"/>
                    <a:pt x="8767" y="1171"/>
                  </a:cubicBezTo>
                  <a:cubicBezTo>
                    <a:pt x="7829" y="1171"/>
                    <a:pt x="6873" y="1318"/>
                    <a:pt x="5954" y="1318"/>
                  </a:cubicBezTo>
                  <a:cubicBezTo>
                    <a:pt x="4919" y="1318"/>
                    <a:pt x="3932" y="1131"/>
                    <a:pt x="3069" y="338"/>
                  </a:cubicBezTo>
                  <a:cubicBezTo>
                    <a:pt x="2884" y="183"/>
                    <a:pt x="2670" y="0"/>
                    <a:pt x="24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5514100" y="2490550"/>
              <a:ext cx="127625" cy="95100"/>
            </a:xfrm>
            <a:custGeom>
              <a:rect b="b" l="l" r="r" t="t"/>
              <a:pathLst>
                <a:path extrusionOk="0" h="3804" w="5105">
                  <a:moveTo>
                    <a:pt x="5104" y="1"/>
                  </a:moveTo>
                  <a:lnTo>
                    <a:pt x="5104" y="1"/>
                  </a:lnTo>
                  <a:cubicBezTo>
                    <a:pt x="4704" y="668"/>
                    <a:pt x="4170" y="1268"/>
                    <a:pt x="3503" y="1702"/>
                  </a:cubicBezTo>
                  <a:cubicBezTo>
                    <a:pt x="2503" y="2369"/>
                    <a:pt x="1" y="3003"/>
                    <a:pt x="1" y="3003"/>
                  </a:cubicBezTo>
                  <a:lnTo>
                    <a:pt x="1" y="3804"/>
                  </a:lnTo>
                  <a:cubicBezTo>
                    <a:pt x="1" y="3804"/>
                    <a:pt x="2936" y="3470"/>
                    <a:pt x="4137" y="2169"/>
                  </a:cubicBezTo>
                  <a:cubicBezTo>
                    <a:pt x="4838" y="1435"/>
                    <a:pt x="5104" y="1"/>
                    <a:pt x="5104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5515775" y="2368800"/>
              <a:ext cx="35050" cy="30325"/>
            </a:xfrm>
            <a:custGeom>
              <a:rect b="b" l="l" r="r" t="t"/>
              <a:pathLst>
                <a:path extrusionOk="0" h="1213" w="1402">
                  <a:moveTo>
                    <a:pt x="601" y="1"/>
                  </a:moveTo>
                  <a:cubicBezTo>
                    <a:pt x="267" y="1"/>
                    <a:pt x="1" y="301"/>
                    <a:pt x="1" y="634"/>
                  </a:cubicBezTo>
                  <a:cubicBezTo>
                    <a:pt x="1" y="990"/>
                    <a:pt x="297" y="1213"/>
                    <a:pt x="603" y="1213"/>
                  </a:cubicBezTo>
                  <a:cubicBezTo>
                    <a:pt x="757" y="1213"/>
                    <a:pt x="912" y="1157"/>
                    <a:pt x="1035" y="1035"/>
                  </a:cubicBezTo>
                  <a:cubicBezTo>
                    <a:pt x="1402" y="634"/>
                    <a:pt x="1135" y="1"/>
                    <a:pt x="6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5529125" y="2308300"/>
              <a:ext cx="37550" cy="27175"/>
            </a:xfrm>
            <a:custGeom>
              <a:rect b="b" l="l" r="r" t="t"/>
              <a:pathLst>
                <a:path extrusionOk="0" h="1087" w="1502">
                  <a:moveTo>
                    <a:pt x="669" y="1"/>
                  </a:moveTo>
                  <a:cubicBezTo>
                    <a:pt x="390" y="1"/>
                    <a:pt x="119" y="168"/>
                    <a:pt x="0" y="453"/>
                  </a:cubicBezTo>
                  <a:lnTo>
                    <a:pt x="1335" y="1086"/>
                  </a:lnTo>
                  <a:cubicBezTo>
                    <a:pt x="1501" y="719"/>
                    <a:pt x="1368" y="252"/>
                    <a:pt x="1001" y="86"/>
                  </a:cubicBezTo>
                  <a:cubicBezTo>
                    <a:pt x="895" y="28"/>
                    <a:pt x="782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5389025" y="2301975"/>
              <a:ext cx="37550" cy="24325"/>
            </a:xfrm>
            <a:custGeom>
              <a:rect b="b" l="l" r="r" t="t"/>
              <a:pathLst>
                <a:path extrusionOk="0" h="973" w="1502">
                  <a:moveTo>
                    <a:pt x="829" y="1"/>
                  </a:moveTo>
                  <a:cubicBezTo>
                    <a:pt x="754" y="1"/>
                    <a:pt x="678" y="13"/>
                    <a:pt x="601" y="38"/>
                  </a:cubicBezTo>
                  <a:cubicBezTo>
                    <a:pt x="200" y="172"/>
                    <a:pt x="0" y="572"/>
                    <a:pt x="100" y="972"/>
                  </a:cubicBezTo>
                  <a:lnTo>
                    <a:pt x="1501" y="539"/>
                  </a:lnTo>
                  <a:cubicBezTo>
                    <a:pt x="1420" y="215"/>
                    <a:pt x="1144" y="1"/>
                    <a:pt x="8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5400700" y="2359600"/>
              <a:ext cx="35650" cy="30125"/>
            </a:xfrm>
            <a:custGeom>
              <a:rect b="b" l="l" r="r" t="t"/>
              <a:pathLst>
                <a:path extrusionOk="0" h="1205" w="1426">
                  <a:moveTo>
                    <a:pt x="639" y="1"/>
                  </a:moveTo>
                  <a:cubicBezTo>
                    <a:pt x="626" y="1"/>
                    <a:pt x="614" y="1"/>
                    <a:pt x="601" y="2"/>
                  </a:cubicBezTo>
                  <a:cubicBezTo>
                    <a:pt x="267" y="2"/>
                    <a:pt x="0" y="269"/>
                    <a:pt x="0" y="636"/>
                  </a:cubicBezTo>
                  <a:cubicBezTo>
                    <a:pt x="22" y="984"/>
                    <a:pt x="299" y="1204"/>
                    <a:pt x="601" y="1204"/>
                  </a:cubicBezTo>
                  <a:cubicBezTo>
                    <a:pt x="761" y="1204"/>
                    <a:pt x="929" y="1142"/>
                    <a:pt x="1068" y="1002"/>
                  </a:cubicBezTo>
                  <a:cubicBezTo>
                    <a:pt x="1426" y="644"/>
                    <a:pt x="1149" y="1"/>
                    <a:pt x="6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5422375" y="2347950"/>
              <a:ext cx="52575" cy="100100"/>
            </a:xfrm>
            <a:custGeom>
              <a:rect b="b" l="l" r="r" t="t"/>
              <a:pathLst>
                <a:path extrusionOk="0" h="4004" w="2103">
                  <a:moveTo>
                    <a:pt x="2102" y="1"/>
                  </a:moveTo>
                  <a:lnTo>
                    <a:pt x="1" y="3336"/>
                  </a:lnTo>
                  <a:lnTo>
                    <a:pt x="2035" y="4004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5092150" y="2878625"/>
              <a:ext cx="234350" cy="322550"/>
            </a:xfrm>
            <a:custGeom>
              <a:rect b="b" l="l" r="r" t="t"/>
              <a:pathLst>
                <a:path extrusionOk="0" h="12902" w="9374">
                  <a:moveTo>
                    <a:pt x="842" y="0"/>
                  </a:moveTo>
                  <a:cubicBezTo>
                    <a:pt x="757" y="0"/>
                    <a:pt x="679" y="17"/>
                    <a:pt x="601" y="56"/>
                  </a:cubicBezTo>
                  <a:lnTo>
                    <a:pt x="200" y="389"/>
                  </a:lnTo>
                  <a:cubicBezTo>
                    <a:pt x="67" y="489"/>
                    <a:pt x="0" y="656"/>
                    <a:pt x="67" y="890"/>
                  </a:cubicBezTo>
                  <a:cubicBezTo>
                    <a:pt x="634" y="2758"/>
                    <a:pt x="2335" y="8562"/>
                    <a:pt x="2902" y="10430"/>
                  </a:cubicBezTo>
                  <a:cubicBezTo>
                    <a:pt x="3069" y="10897"/>
                    <a:pt x="3436" y="11264"/>
                    <a:pt x="3870" y="11430"/>
                  </a:cubicBezTo>
                  <a:lnTo>
                    <a:pt x="8339" y="12865"/>
                  </a:lnTo>
                  <a:cubicBezTo>
                    <a:pt x="8390" y="12890"/>
                    <a:pt x="8446" y="12901"/>
                    <a:pt x="8503" y="12901"/>
                  </a:cubicBezTo>
                  <a:cubicBezTo>
                    <a:pt x="8595" y="12901"/>
                    <a:pt x="8691" y="12873"/>
                    <a:pt x="8773" y="12831"/>
                  </a:cubicBezTo>
                  <a:lnTo>
                    <a:pt x="9207" y="12465"/>
                  </a:lnTo>
                  <a:cubicBezTo>
                    <a:pt x="9340" y="12364"/>
                    <a:pt x="9373" y="12164"/>
                    <a:pt x="9307" y="11998"/>
                  </a:cubicBezTo>
                  <a:lnTo>
                    <a:pt x="6471" y="2457"/>
                  </a:lnTo>
                  <a:cubicBezTo>
                    <a:pt x="6305" y="1990"/>
                    <a:pt x="5938" y="1623"/>
                    <a:pt x="5471" y="1457"/>
                  </a:cubicBezTo>
                  <a:lnTo>
                    <a:pt x="1034" y="22"/>
                  </a:lnTo>
                  <a:cubicBezTo>
                    <a:pt x="965" y="8"/>
                    <a:pt x="902" y="0"/>
                    <a:pt x="84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5230575" y="2923375"/>
              <a:ext cx="95925" cy="275225"/>
            </a:xfrm>
            <a:custGeom>
              <a:rect b="b" l="l" r="r" t="t"/>
              <a:pathLst>
                <a:path extrusionOk="0" h="11009" w="3837">
                  <a:moveTo>
                    <a:pt x="501" y="0"/>
                  </a:moveTo>
                  <a:lnTo>
                    <a:pt x="0" y="300"/>
                  </a:lnTo>
                  <a:cubicBezTo>
                    <a:pt x="234" y="501"/>
                    <a:pt x="401" y="734"/>
                    <a:pt x="501" y="1001"/>
                  </a:cubicBezTo>
                  <a:lnTo>
                    <a:pt x="3336" y="10541"/>
                  </a:lnTo>
                  <a:cubicBezTo>
                    <a:pt x="3403" y="10708"/>
                    <a:pt x="3369" y="10875"/>
                    <a:pt x="3269" y="11008"/>
                  </a:cubicBezTo>
                  <a:lnTo>
                    <a:pt x="3703" y="10675"/>
                  </a:lnTo>
                  <a:cubicBezTo>
                    <a:pt x="3803" y="10574"/>
                    <a:pt x="3836" y="10374"/>
                    <a:pt x="3770" y="10208"/>
                  </a:cubicBezTo>
                  <a:lnTo>
                    <a:pt x="934" y="667"/>
                  </a:lnTo>
                  <a:cubicBezTo>
                    <a:pt x="834" y="401"/>
                    <a:pt x="701" y="200"/>
                    <a:pt x="5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5091775" y="2886575"/>
              <a:ext cx="224825" cy="314200"/>
            </a:xfrm>
            <a:custGeom>
              <a:rect b="b" l="l" r="r" t="t"/>
              <a:pathLst>
                <a:path extrusionOk="0" h="12568" w="8993">
                  <a:moveTo>
                    <a:pt x="407" y="0"/>
                  </a:moveTo>
                  <a:cubicBezTo>
                    <a:pt x="139" y="0"/>
                    <a:pt x="1" y="220"/>
                    <a:pt x="82" y="572"/>
                  </a:cubicBezTo>
                  <a:cubicBezTo>
                    <a:pt x="649" y="2440"/>
                    <a:pt x="2383" y="8210"/>
                    <a:pt x="2917" y="10078"/>
                  </a:cubicBezTo>
                  <a:cubicBezTo>
                    <a:pt x="3084" y="10545"/>
                    <a:pt x="3451" y="10912"/>
                    <a:pt x="3885" y="11079"/>
                  </a:cubicBezTo>
                  <a:lnTo>
                    <a:pt x="8354" y="12513"/>
                  </a:lnTo>
                  <a:cubicBezTo>
                    <a:pt x="8450" y="12550"/>
                    <a:pt x="8536" y="12568"/>
                    <a:pt x="8610" y="12568"/>
                  </a:cubicBezTo>
                  <a:cubicBezTo>
                    <a:pt x="8873" y="12568"/>
                    <a:pt x="8992" y="12351"/>
                    <a:pt x="8888" y="12013"/>
                  </a:cubicBezTo>
                  <a:lnTo>
                    <a:pt x="6053" y="2473"/>
                  </a:lnTo>
                  <a:cubicBezTo>
                    <a:pt x="5886" y="2006"/>
                    <a:pt x="5552" y="1639"/>
                    <a:pt x="5085" y="1472"/>
                  </a:cubicBezTo>
                  <a:lnTo>
                    <a:pt x="616" y="38"/>
                  </a:lnTo>
                  <a:cubicBezTo>
                    <a:pt x="539" y="13"/>
                    <a:pt x="469" y="0"/>
                    <a:pt x="40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5085650" y="2977425"/>
              <a:ext cx="119925" cy="142875"/>
            </a:xfrm>
            <a:custGeom>
              <a:rect b="b" l="l" r="r" t="t"/>
              <a:pathLst>
                <a:path extrusionOk="0" h="5715" w="4797">
                  <a:moveTo>
                    <a:pt x="1005" y="1"/>
                  </a:moveTo>
                  <a:cubicBezTo>
                    <a:pt x="362" y="1"/>
                    <a:pt x="1" y="804"/>
                    <a:pt x="60" y="2108"/>
                  </a:cubicBezTo>
                  <a:cubicBezTo>
                    <a:pt x="120" y="3419"/>
                    <a:pt x="818" y="5715"/>
                    <a:pt x="2583" y="5715"/>
                  </a:cubicBezTo>
                  <a:cubicBezTo>
                    <a:pt x="2794" y="5715"/>
                    <a:pt x="3020" y="5682"/>
                    <a:pt x="3262" y="5610"/>
                  </a:cubicBezTo>
                  <a:cubicBezTo>
                    <a:pt x="4163" y="5344"/>
                    <a:pt x="4797" y="3876"/>
                    <a:pt x="3863" y="3209"/>
                  </a:cubicBezTo>
                  <a:cubicBezTo>
                    <a:pt x="3095" y="2708"/>
                    <a:pt x="2362" y="2141"/>
                    <a:pt x="1694" y="1508"/>
                  </a:cubicBezTo>
                  <a:lnTo>
                    <a:pt x="1261" y="40"/>
                  </a:lnTo>
                  <a:cubicBezTo>
                    <a:pt x="1171" y="14"/>
                    <a:pt x="1086" y="1"/>
                    <a:pt x="1005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5115900" y="2670675"/>
              <a:ext cx="792675" cy="616450"/>
            </a:xfrm>
            <a:custGeom>
              <a:rect b="b" l="l" r="r" t="t"/>
              <a:pathLst>
                <a:path extrusionOk="0" h="24658" w="31707">
                  <a:moveTo>
                    <a:pt x="26870" y="1"/>
                  </a:moveTo>
                  <a:cubicBezTo>
                    <a:pt x="23668" y="2870"/>
                    <a:pt x="24668" y="9808"/>
                    <a:pt x="24668" y="9808"/>
                  </a:cubicBezTo>
                  <a:cubicBezTo>
                    <a:pt x="24101" y="12410"/>
                    <a:pt x="23201" y="16813"/>
                    <a:pt x="22567" y="18481"/>
                  </a:cubicBezTo>
                  <a:cubicBezTo>
                    <a:pt x="18397" y="18481"/>
                    <a:pt x="10792" y="16146"/>
                    <a:pt x="9925" y="15712"/>
                  </a:cubicBezTo>
                  <a:cubicBezTo>
                    <a:pt x="9458" y="15345"/>
                    <a:pt x="9024" y="14912"/>
                    <a:pt x="8724" y="14411"/>
                  </a:cubicBezTo>
                  <a:cubicBezTo>
                    <a:pt x="8423" y="13978"/>
                    <a:pt x="8023" y="13611"/>
                    <a:pt x="7590" y="13377"/>
                  </a:cubicBezTo>
                  <a:cubicBezTo>
                    <a:pt x="6989" y="13077"/>
                    <a:pt x="6522" y="12877"/>
                    <a:pt x="6088" y="12643"/>
                  </a:cubicBezTo>
                  <a:lnTo>
                    <a:pt x="6088" y="12643"/>
                  </a:lnTo>
                  <a:lnTo>
                    <a:pt x="6689" y="14645"/>
                  </a:lnTo>
                  <a:cubicBezTo>
                    <a:pt x="6622" y="14778"/>
                    <a:pt x="6389" y="14778"/>
                    <a:pt x="6255" y="14845"/>
                  </a:cubicBezTo>
                  <a:cubicBezTo>
                    <a:pt x="5558" y="15086"/>
                    <a:pt x="4818" y="15198"/>
                    <a:pt x="4069" y="15198"/>
                  </a:cubicBezTo>
                  <a:cubicBezTo>
                    <a:pt x="3886" y="15198"/>
                    <a:pt x="3703" y="15192"/>
                    <a:pt x="3520" y="15179"/>
                  </a:cubicBezTo>
                  <a:cubicBezTo>
                    <a:pt x="2312" y="15095"/>
                    <a:pt x="1143" y="14518"/>
                    <a:pt x="533" y="14518"/>
                  </a:cubicBezTo>
                  <a:cubicBezTo>
                    <a:pt x="166" y="14518"/>
                    <a:pt x="1" y="14727"/>
                    <a:pt x="151" y="15379"/>
                  </a:cubicBezTo>
                  <a:cubicBezTo>
                    <a:pt x="284" y="16046"/>
                    <a:pt x="585" y="17347"/>
                    <a:pt x="1619" y="18214"/>
                  </a:cubicBezTo>
                  <a:cubicBezTo>
                    <a:pt x="2653" y="19048"/>
                    <a:pt x="6422" y="19448"/>
                    <a:pt x="7489" y="19915"/>
                  </a:cubicBezTo>
                  <a:cubicBezTo>
                    <a:pt x="7489" y="19915"/>
                    <a:pt x="17196" y="23985"/>
                    <a:pt x="21199" y="24452"/>
                  </a:cubicBezTo>
                  <a:cubicBezTo>
                    <a:pt x="22242" y="24575"/>
                    <a:pt x="23075" y="24658"/>
                    <a:pt x="23764" y="24658"/>
                  </a:cubicBezTo>
                  <a:cubicBezTo>
                    <a:pt x="25874" y="24658"/>
                    <a:pt x="26638" y="23882"/>
                    <a:pt x="27971" y="21116"/>
                  </a:cubicBezTo>
                  <a:cubicBezTo>
                    <a:pt x="29505" y="17580"/>
                    <a:pt x="30539" y="13844"/>
                    <a:pt x="31006" y="10042"/>
                  </a:cubicBezTo>
                  <a:cubicBezTo>
                    <a:pt x="31707" y="3837"/>
                    <a:pt x="31307" y="1402"/>
                    <a:pt x="2687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5708425" y="2664025"/>
              <a:ext cx="208500" cy="372475"/>
            </a:xfrm>
            <a:custGeom>
              <a:rect b="b" l="l" r="r" t="t"/>
              <a:pathLst>
                <a:path extrusionOk="0" h="14899" w="8340">
                  <a:moveTo>
                    <a:pt x="2769" y="0"/>
                  </a:moveTo>
                  <a:cubicBezTo>
                    <a:pt x="834" y="2102"/>
                    <a:pt x="400" y="5704"/>
                    <a:pt x="634" y="10107"/>
                  </a:cubicBezTo>
                  <a:lnTo>
                    <a:pt x="0" y="13843"/>
                  </a:lnTo>
                  <a:cubicBezTo>
                    <a:pt x="1354" y="14686"/>
                    <a:pt x="3020" y="14898"/>
                    <a:pt x="4356" y="14898"/>
                  </a:cubicBezTo>
                  <a:cubicBezTo>
                    <a:pt x="5718" y="14898"/>
                    <a:pt x="6738" y="14677"/>
                    <a:pt x="6738" y="14677"/>
                  </a:cubicBezTo>
                  <a:cubicBezTo>
                    <a:pt x="6738" y="14677"/>
                    <a:pt x="8339" y="7272"/>
                    <a:pt x="7539" y="4203"/>
                  </a:cubicBezTo>
                  <a:cubicBezTo>
                    <a:pt x="6738" y="1134"/>
                    <a:pt x="4937" y="634"/>
                    <a:pt x="276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4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">
                <a:solidFill>
                  <a:schemeClr val="dk1"/>
                </a:solidFill>
              </a:rPr>
              <a:t>Introduction - Workflow</a:t>
            </a:r>
            <a:endParaRPr/>
          </a:p>
        </p:txBody>
      </p:sp>
      <p:grpSp>
        <p:nvGrpSpPr>
          <p:cNvPr id="895" name="Google Shape;895;p4"/>
          <p:cNvGrpSpPr/>
          <p:nvPr/>
        </p:nvGrpSpPr>
        <p:grpSpPr>
          <a:xfrm>
            <a:off x="2706756" y="1064094"/>
            <a:ext cx="3768522" cy="3774409"/>
            <a:chOff x="2675581" y="676586"/>
            <a:chExt cx="3793942" cy="3790328"/>
          </a:xfrm>
        </p:grpSpPr>
        <p:sp>
          <p:nvSpPr>
            <p:cNvPr id="896" name="Google Shape;896;p4"/>
            <p:cNvSpPr/>
            <p:nvPr/>
          </p:nvSpPr>
          <p:spPr>
            <a:xfrm rot="-7199815">
              <a:off x="3183352" y="1184485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4"/>
            <p:cNvSpPr/>
            <p:nvPr/>
          </p:nvSpPr>
          <p:spPr>
            <a:xfrm rot="-1799815">
              <a:off x="3183352" y="1184357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4"/>
            <p:cNvSpPr/>
            <p:nvPr/>
          </p:nvSpPr>
          <p:spPr>
            <a:xfrm rot="3600185">
              <a:off x="3187094" y="1184439"/>
              <a:ext cx="2774659" cy="2774659"/>
            </a:xfrm>
            <a:prstGeom prst="blockArc">
              <a:avLst>
                <a:gd fmla="val 12564381" name="adj1"/>
                <a:gd fmla="val 18346131" name="adj2"/>
                <a:gd fmla="val 20844" name="adj3"/>
              </a:avLst>
            </a:pr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4"/>
            <p:cNvSpPr/>
            <p:nvPr/>
          </p:nvSpPr>
          <p:spPr>
            <a:xfrm rot="9000185">
              <a:off x="3185977" y="1184485"/>
              <a:ext cx="2774659" cy="2774659"/>
            </a:xfrm>
            <a:prstGeom prst="blockArc">
              <a:avLst>
                <a:gd fmla="val 12622480" name="adj1"/>
                <a:gd fmla="val 18081133" name="adj2"/>
                <a:gd fmla="val 20809" name="adj3"/>
              </a:avLst>
            </a:prstGeom>
            <a:solidFill>
              <a:srgbClr val="CC41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00" name="Google Shape;900;p4"/>
            <p:cNvGrpSpPr/>
            <p:nvPr/>
          </p:nvGrpSpPr>
          <p:grpSpPr>
            <a:xfrm rot="5400000">
              <a:off x="5379664" y="2278951"/>
              <a:ext cx="585000" cy="585471"/>
              <a:chOff x="1967628" y="812211"/>
              <a:chExt cx="587999" cy="587999"/>
            </a:xfrm>
          </p:grpSpPr>
          <p:sp>
            <p:nvSpPr>
              <p:cNvPr id="901" name="Google Shape;901;p4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CC4125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2745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902;p4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CC41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03" name="Google Shape;903;p4"/>
            <p:cNvGrpSpPr/>
            <p:nvPr/>
          </p:nvGrpSpPr>
          <p:grpSpPr>
            <a:xfrm rot="10800000">
              <a:off x="4280710" y="3378530"/>
              <a:ext cx="585000" cy="585471"/>
              <a:chOff x="1967628" y="812211"/>
              <a:chExt cx="587999" cy="587999"/>
            </a:xfrm>
          </p:grpSpPr>
          <p:sp>
            <p:nvSpPr>
              <p:cNvPr id="904" name="Google Shape;904;p4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DD7E6B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2745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p4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DD7E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06" name="Google Shape;906;p4"/>
            <p:cNvGrpSpPr/>
            <p:nvPr/>
          </p:nvGrpSpPr>
          <p:grpSpPr>
            <a:xfrm rot="-5400000">
              <a:off x="3179922" y="2281479"/>
              <a:ext cx="585000" cy="585471"/>
              <a:chOff x="1967628" y="812211"/>
              <a:chExt cx="587999" cy="587999"/>
            </a:xfrm>
          </p:grpSpPr>
          <p:sp>
            <p:nvSpPr>
              <p:cNvPr id="907" name="Google Shape;907;p4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E6B8AF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2745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p4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E6B8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09" name="Google Shape;909;p4"/>
            <p:cNvSpPr txBox="1"/>
            <p:nvPr/>
          </p:nvSpPr>
          <p:spPr>
            <a:xfrm>
              <a:off x="3214513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1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0" name="Google Shape;910;p4"/>
            <p:cNvSpPr txBox="1"/>
            <p:nvPr/>
          </p:nvSpPr>
          <p:spPr>
            <a:xfrm>
              <a:off x="4335750" y="346030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1" name="Google Shape;911;p4"/>
            <p:cNvSpPr txBox="1"/>
            <p:nvPr/>
          </p:nvSpPr>
          <p:spPr>
            <a:xfrm>
              <a:off x="5419402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912" name="Google Shape;912;p4"/>
            <p:cNvGrpSpPr/>
            <p:nvPr/>
          </p:nvGrpSpPr>
          <p:grpSpPr>
            <a:xfrm>
              <a:off x="4261689" y="1180926"/>
              <a:ext cx="585000" cy="585529"/>
              <a:chOff x="1967628" y="812211"/>
              <a:chExt cx="587999" cy="587999"/>
            </a:xfrm>
          </p:grpSpPr>
          <p:sp>
            <p:nvSpPr>
              <p:cNvPr id="913" name="Google Shape;913;p4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A61C00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2745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4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A61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15" name="Google Shape;915;p4"/>
            <p:cNvSpPr txBox="1"/>
            <p:nvPr/>
          </p:nvSpPr>
          <p:spPr>
            <a:xfrm>
              <a:off x="4335750" y="125444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b="1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6" name="Google Shape;916;p4"/>
          <p:cNvGrpSpPr/>
          <p:nvPr/>
        </p:nvGrpSpPr>
        <p:grpSpPr>
          <a:xfrm>
            <a:off x="341513" y="1502550"/>
            <a:ext cx="3362713" cy="1289700"/>
            <a:chOff x="323500" y="1170475"/>
            <a:chExt cx="3362713" cy="1289700"/>
          </a:xfrm>
        </p:grpSpPr>
        <p:sp>
          <p:nvSpPr>
            <p:cNvPr id="917" name="Google Shape;917;p4"/>
            <p:cNvSpPr txBox="1"/>
            <p:nvPr/>
          </p:nvSpPr>
          <p:spPr>
            <a:xfrm>
              <a:off x="323500" y="1170475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Gathering data</a:t>
              </a:r>
              <a:endParaRPr b="1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" sz="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Kaggle</a:t>
              </a:r>
              <a:endParaRPr b="1" i="0" sz="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18" name="Google Shape;918;p4"/>
            <p:cNvCxnSpPr/>
            <p:nvPr/>
          </p:nvCxnSpPr>
          <p:spPr>
            <a:xfrm rot="10800000">
              <a:off x="2641913" y="1831625"/>
              <a:ext cx="1044300" cy="0"/>
            </a:xfrm>
            <a:prstGeom prst="straightConnector1">
              <a:avLst/>
            </a:prstGeom>
            <a:noFill/>
            <a:ln cap="flat" cmpd="sng" w="9525">
              <a:solidFill>
                <a:srgbClr val="BE2F22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919" name="Google Shape;919;p4"/>
          <p:cNvGrpSpPr/>
          <p:nvPr/>
        </p:nvGrpSpPr>
        <p:grpSpPr>
          <a:xfrm>
            <a:off x="341513" y="3160350"/>
            <a:ext cx="3629413" cy="1289700"/>
            <a:chOff x="323500" y="2828275"/>
            <a:chExt cx="3629413" cy="1289700"/>
          </a:xfrm>
        </p:grpSpPr>
        <p:sp>
          <p:nvSpPr>
            <p:cNvPr id="920" name="Google Shape;920;p4"/>
            <p:cNvSpPr txBox="1"/>
            <p:nvPr/>
          </p:nvSpPr>
          <p:spPr>
            <a:xfrm>
              <a:off x="323500" y="2828275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Pre-processing</a:t>
              </a:r>
              <a:endParaRPr b="1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" sz="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Downsampling, Partitioning, Recategorizing</a:t>
              </a:r>
              <a:endParaRPr b="1" i="0" sz="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21" name="Google Shape;921;p4"/>
            <p:cNvCxnSpPr/>
            <p:nvPr/>
          </p:nvCxnSpPr>
          <p:spPr>
            <a:xfrm rot="10800000">
              <a:off x="2641913" y="3489425"/>
              <a:ext cx="1311000" cy="0"/>
            </a:xfrm>
            <a:prstGeom prst="straightConnector1">
              <a:avLst/>
            </a:prstGeom>
            <a:noFill/>
            <a:ln cap="flat" cmpd="sng" w="9525">
              <a:solidFill>
                <a:srgbClr val="B02C20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922" name="Google Shape;922;p4"/>
          <p:cNvGrpSpPr/>
          <p:nvPr/>
        </p:nvGrpSpPr>
        <p:grpSpPr>
          <a:xfrm>
            <a:off x="5227838" y="1396175"/>
            <a:ext cx="3610663" cy="1289700"/>
            <a:chOff x="5209825" y="1060350"/>
            <a:chExt cx="3610663" cy="1289700"/>
          </a:xfrm>
        </p:grpSpPr>
        <p:sp>
          <p:nvSpPr>
            <p:cNvPr id="923" name="Google Shape;923;p4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Evaluation</a:t>
              </a:r>
              <a:endParaRPr b="1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Accuracy, Sensitivity, Specificity, AUC</a:t>
              </a:r>
              <a:endParaRPr b="1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24" name="Google Shape;924;p4"/>
            <p:cNvCxnSpPr/>
            <p:nvPr/>
          </p:nvCxnSpPr>
          <p:spPr>
            <a:xfrm>
              <a:off x="5209825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802017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925" name="Google Shape;925;p4"/>
          <p:cNvGrpSpPr/>
          <p:nvPr/>
        </p:nvGrpSpPr>
        <p:grpSpPr>
          <a:xfrm>
            <a:off x="5227838" y="3352525"/>
            <a:ext cx="3610650" cy="1289700"/>
            <a:chOff x="5209825" y="3020450"/>
            <a:chExt cx="3610650" cy="1289700"/>
          </a:xfrm>
        </p:grpSpPr>
        <p:sp>
          <p:nvSpPr>
            <p:cNvPr id="926" name="Google Shape;926;p4"/>
            <p:cNvSpPr txBox="1"/>
            <p:nvPr/>
          </p:nvSpPr>
          <p:spPr>
            <a:xfrm>
              <a:off x="6696475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Training &amp; testing models</a:t>
              </a:r>
              <a:endParaRPr b="1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Ensemble, Random Forest, Boosting, Naive Bayes, Prune classification tree, Logistic Regression, and KNN</a:t>
              </a:r>
              <a:endParaRPr b="1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27" name="Google Shape;927;p4"/>
            <p:cNvCxnSpPr/>
            <p:nvPr/>
          </p:nvCxnSpPr>
          <p:spPr>
            <a:xfrm>
              <a:off x="5209825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A72A1E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"/>
          <p:cNvSpPr txBox="1"/>
          <p:nvPr>
            <p:ph idx="1" type="body"/>
          </p:nvPr>
        </p:nvSpPr>
        <p:spPr>
          <a:xfrm>
            <a:off x="592375" y="2819275"/>
            <a:ext cx="81000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Data source: Kaggle CTR prediction contest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Observations: 45 million records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Variables: 23 in total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dependent variable: click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5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"/>
              <a:t>Data - Description</a:t>
            </a:r>
            <a:endParaRPr/>
          </a:p>
        </p:txBody>
      </p:sp>
      <p:pic>
        <p:nvPicPr>
          <p:cNvPr id="934" name="Google Shape;93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25" y="1926675"/>
            <a:ext cx="8544748" cy="645075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5"/>
          <p:cNvSpPr/>
          <p:nvPr/>
        </p:nvSpPr>
        <p:spPr>
          <a:xfrm>
            <a:off x="670425" y="1926725"/>
            <a:ext cx="356100" cy="645000"/>
          </a:xfrm>
          <a:prstGeom prst="rect">
            <a:avLst/>
          </a:prstGeom>
          <a:noFill/>
          <a:ln cap="flat" cmpd="sng" w="19050">
            <a:solidFill>
              <a:srgbClr val="B02C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"/>
          <p:cNvSpPr txBox="1"/>
          <p:nvPr>
            <p:ph idx="1" type="body"/>
          </p:nvPr>
        </p:nvSpPr>
        <p:spPr>
          <a:xfrm>
            <a:off x="876175" y="1690775"/>
            <a:ext cx="111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Big data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6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- Challenges</a:t>
            </a:r>
            <a:endParaRPr/>
          </a:p>
        </p:txBody>
      </p:sp>
      <p:pic>
        <p:nvPicPr>
          <p:cNvPr id="942" name="Google Shape;942;p6"/>
          <p:cNvPicPr preferRelativeResize="0"/>
          <p:nvPr/>
        </p:nvPicPr>
        <p:blipFill rotWithShape="1">
          <a:blip r:embed="rId3">
            <a:alphaModFix/>
          </a:blip>
          <a:srcRect b="32904" l="21298" r="21292" t="12625"/>
          <a:stretch/>
        </p:blipFill>
        <p:spPr>
          <a:xfrm>
            <a:off x="554150" y="2396824"/>
            <a:ext cx="1759150" cy="180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3" name="Google Shape;943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1162" y="2623113"/>
            <a:ext cx="1759149" cy="1482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7124" y="2529488"/>
            <a:ext cx="1759149" cy="1669950"/>
          </a:xfrm>
          <a:prstGeom prst="rect">
            <a:avLst/>
          </a:prstGeom>
          <a:noFill/>
          <a:ln>
            <a:noFill/>
          </a:ln>
        </p:spPr>
      </p:pic>
      <p:sp>
        <p:nvSpPr>
          <p:cNvPr id="945" name="Google Shape;945;p6"/>
          <p:cNvSpPr txBox="1"/>
          <p:nvPr/>
        </p:nvSpPr>
        <p:spPr>
          <a:xfrm>
            <a:off x="6443450" y="3401375"/>
            <a:ext cx="251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CC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</a:t>
            </a:r>
            <a:endParaRPr b="1" sz="2700">
              <a:solidFill>
                <a:srgbClr val="CC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46" name="Google Shape;946;p6"/>
          <p:cNvSpPr txBox="1"/>
          <p:nvPr/>
        </p:nvSpPr>
        <p:spPr>
          <a:xfrm>
            <a:off x="7664375" y="3116700"/>
            <a:ext cx="251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CC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endParaRPr b="1" sz="2700">
              <a:solidFill>
                <a:srgbClr val="CC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47" name="Google Shape;947;p6"/>
          <p:cNvSpPr txBox="1"/>
          <p:nvPr>
            <p:ph idx="1" type="body"/>
          </p:nvPr>
        </p:nvSpPr>
        <p:spPr>
          <a:xfrm>
            <a:off x="2809425" y="1690775"/>
            <a:ext cx="250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Anonymized features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6"/>
          <p:cNvSpPr txBox="1"/>
          <p:nvPr>
            <p:ph idx="1" type="body"/>
          </p:nvPr>
        </p:nvSpPr>
        <p:spPr>
          <a:xfrm>
            <a:off x="5883550" y="1600775"/>
            <a:ext cx="27063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Imbalanced classes of 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the dependent variable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129371f05f5_0_0"/>
          <p:cNvSpPr txBox="1"/>
          <p:nvPr>
            <p:ph idx="1" type="body"/>
          </p:nvPr>
        </p:nvSpPr>
        <p:spPr>
          <a:xfrm>
            <a:off x="625100" y="1681875"/>
            <a:ext cx="37797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➢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There is a positive relationship between Click Through Rate and Quality Scores.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➢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it possible to predict whether an ad would be clicked by viewers or not based on historical data? Furthermore, is it possible to successfully identify both clicked ads and non-clicked ads?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g129371f05f5_0_0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 - 1</a:t>
            </a:r>
            <a:endParaRPr/>
          </a:p>
        </p:txBody>
      </p:sp>
      <p:pic>
        <p:nvPicPr>
          <p:cNvPr id="955" name="Google Shape;955;g129371f05f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8300" y="1216500"/>
            <a:ext cx="4443300" cy="33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29371f05f5_0_5"/>
          <p:cNvSpPr txBox="1"/>
          <p:nvPr>
            <p:ph idx="1" type="body"/>
          </p:nvPr>
        </p:nvSpPr>
        <p:spPr>
          <a:xfrm>
            <a:off x="217500" y="1946200"/>
            <a:ext cx="4354500" cy="19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➢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challenge of the humongous data sets :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it possible to drive values from the data in an efficient way under constraints? </a:t>
            </a:r>
            <a:endParaRPr b="1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g129371f05f5_0_5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 - 2</a:t>
            </a:r>
            <a:endParaRPr/>
          </a:p>
        </p:txBody>
      </p:sp>
      <p:pic>
        <p:nvPicPr>
          <p:cNvPr id="962" name="Google Shape;962;g129371f05f5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250" y="1812725"/>
            <a:ext cx="4088375" cy="238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1bd381fff0_1_92"/>
          <p:cNvSpPr txBox="1"/>
          <p:nvPr>
            <p:ph idx="1" type="body"/>
          </p:nvPr>
        </p:nvSpPr>
        <p:spPr>
          <a:xfrm>
            <a:off x="4404850" y="1422875"/>
            <a:ext cx="111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Big data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g11bd381fff0_1_92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Methodology</a:t>
            </a:r>
            <a:endParaRPr/>
          </a:p>
        </p:txBody>
      </p:sp>
      <p:sp>
        <p:nvSpPr>
          <p:cNvPr id="969" name="Google Shape;969;g11bd381fff0_1_92"/>
          <p:cNvSpPr txBox="1"/>
          <p:nvPr>
            <p:ph idx="1" type="body"/>
          </p:nvPr>
        </p:nvSpPr>
        <p:spPr>
          <a:xfrm>
            <a:off x="652725" y="1422875"/>
            <a:ext cx="250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Anonymized features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g11bd381fff0_1_92"/>
          <p:cNvSpPr txBox="1"/>
          <p:nvPr>
            <p:ph idx="1" type="body"/>
          </p:nvPr>
        </p:nvSpPr>
        <p:spPr>
          <a:xfrm>
            <a:off x="6108725" y="1422875"/>
            <a:ext cx="27063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Imbalanced classes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g11bd381fff0_1_92"/>
          <p:cNvSpPr txBox="1"/>
          <p:nvPr/>
        </p:nvSpPr>
        <p:spPr>
          <a:xfrm>
            <a:off x="6630175" y="2172325"/>
            <a:ext cx="2186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Char char="●"/>
            </a:pPr>
            <a:r>
              <a:rPr lang="en" sz="1600">
                <a:latin typeface="Libre Franklin"/>
                <a:ea typeface="Libre Franklin"/>
                <a:cs typeface="Libre Franklin"/>
                <a:sym typeface="Libre Franklin"/>
              </a:rPr>
              <a:t>Weights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Char char="●"/>
            </a:pPr>
            <a:r>
              <a:rPr lang="en" sz="1600">
                <a:latin typeface="Libre Franklin"/>
                <a:ea typeface="Libre Franklin"/>
                <a:cs typeface="Libre Franklin"/>
                <a:sym typeface="Libre Franklin"/>
              </a:rPr>
              <a:t>Synthetic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ibre Franklin"/>
                <a:ea typeface="Libre Franklin"/>
                <a:cs typeface="Libre Franklin"/>
                <a:sym typeface="Libre Franklin"/>
              </a:rPr>
              <a:t>           Downsample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972" name="Google Shape;972;g11bd381fff0_1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9475" y="3684338"/>
            <a:ext cx="313525" cy="3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973" name="Google Shape;973;g11bd381fff0_1_92"/>
          <p:cNvSpPr txBox="1"/>
          <p:nvPr/>
        </p:nvSpPr>
        <p:spPr>
          <a:xfrm>
            <a:off x="141225" y="2089150"/>
            <a:ext cx="3525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Feature Category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Group Mean CTR vs Total Mean CTR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Very Low, Low, M</a:t>
            </a: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edian, High, Very High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74" name="Google Shape;974;g11bd381fff0_1_92"/>
          <p:cNvSpPr/>
          <p:nvPr/>
        </p:nvSpPr>
        <p:spPr>
          <a:xfrm rot="5400000">
            <a:off x="1714875" y="2538000"/>
            <a:ext cx="378300" cy="4458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g11bd381fff0_1_92"/>
          <p:cNvSpPr/>
          <p:nvPr/>
        </p:nvSpPr>
        <p:spPr>
          <a:xfrm rot="5400000">
            <a:off x="1714875" y="3358013"/>
            <a:ext cx="378300" cy="4458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6" name="Google Shape;976;g11bd381fff0_1_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3125" y="1901925"/>
            <a:ext cx="2658549" cy="2498454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g11bd381fff0_1_92"/>
          <p:cNvSpPr txBox="1"/>
          <p:nvPr/>
        </p:nvSpPr>
        <p:spPr>
          <a:xfrm>
            <a:off x="3761175" y="4479125"/>
            <a:ext cx="185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78" name="Google Shape;978;g11bd381fff0_1_92"/>
          <p:cNvSpPr txBox="1"/>
          <p:nvPr/>
        </p:nvSpPr>
        <p:spPr>
          <a:xfrm>
            <a:off x="3917650" y="4400375"/>
            <a:ext cx="208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ibre Franklin"/>
                <a:ea typeface="Libre Franklin"/>
                <a:cs typeface="Libre Franklin"/>
                <a:sym typeface="Libre Franklin"/>
              </a:rPr>
              <a:t>https://livebook.manning.com/concept/machine-learning/ensemble-method</a:t>
            </a:r>
            <a:endParaRPr sz="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sometric SEO Strateg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FC100"/>
      </a:accent1>
      <a:accent2>
        <a:srgbClr val="000000"/>
      </a:accent2>
      <a:accent3>
        <a:srgbClr val="434343"/>
      </a:accent3>
      <a:accent4>
        <a:srgbClr val="F3F3F3"/>
      </a:accent4>
      <a:accent5>
        <a:srgbClr val="FFC100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