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6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ADFF-67C5-C347-A0C8-7FF60AA47F72}" type="datetimeFigureOut">
              <a:rPr lang="en-US" smtClean="0"/>
              <a:t>12/13/12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3673-7205-B747-AF13-58B370B403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ADFF-67C5-C347-A0C8-7FF60AA47F72}" type="datetimeFigureOut">
              <a:rPr lang="en-US" smtClean="0"/>
              <a:t>12/13/12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3673-7205-B747-AF13-58B370B403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ADFF-67C5-C347-A0C8-7FF60AA47F72}" type="datetimeFigureOut">
              <a:rPr lang="en-US" smtClean="0"/>
              <a:t>12/13/12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3673-7205-B747-AF13-58B370B403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ADFF-67C5-C347-A0C8-7FF60AA47F72}" type="datetimeFigureOut">
              <a:rPr lang="en-US" smtClean="0"/>
              <a:t>12/13/12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3673-7205-B747-AF13-58B370B403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ADFF-67C5-C347-A0C8-7FF60AA47F72}" type="datetimeFigureOut">
              <a:rPr lang="en-US" smtClean="0"/>
              <a:t>12/13/12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3673-7205-B747-AF13-58B370B403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ADFF-67C5-C347-A0C8-7FF60AA47F72}" type="datetimeFigureOut">
              <a:rPr lang="en-US" smtClean="0"/>
              <a:t>12/13/12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3673-7205-B747-AF13-58B370B403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ADFF-67C5-C347-A0C8-7FF60AA47F72}" type="datetimeFigureOut">
              <a:rPr lang="en-US" smtClean="0"/>
              <a:t>12/13/12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3673-7205-B747-AF13-58B370B403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ADFF-67C5-C347-A0C8-7FF60AA47F72}" type="datetimeFigureOut">
              <a:rPr lang="en-US" smtClean="0"/>
              <a:t>12/13/12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3673-7205-B747-AF13-58B370B403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ADFF-67C5-C347-A0C8-7FF60AA47F72}" type="datetimeFigureOut">
              <a:rPr lang="en-US" smtClean="0"/>
              <a:t>12/13/12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3673-7205-B747-AF13-58B370B403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ADFF-67C5-C347-A0C8-7FF60AA47F72}" type="datetimeFigureOut">
              <a:rPr lang="en-US" smtClean="0"/>
              <a:t>12/13/12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3673-7205-B747-AF13-58B370B403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ADFF-67C5-C347-A0C8-7FF60AA47F72}" type="datetimeFigureOut">
              <a:rPr lang="en-US" smtClean="0"/>
              <a:t>12/13/12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3673-7205-B747-AF13-58B370B403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8ADFF-67C5-C347-A0C8-7FF60AA47F72}" type="datetimeFigureOut">
              <a:rPr lang="en-US" smtClean="0"/>
              <a:t>12/13/12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23673-7205-B747-AF13-58B370B403F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br>
              <a:rPr lang="en-US" dirty="0" smtClean="0"/>
            </a:br>
            <a:r>
              <a:rPr lang="en-US" dirty="0" smtClean="0"/>
              <a:t>CSC 720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Tyler Chapman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Ne2k_driver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Put in lots of work with ne2k_driver.c</a:t>
            </a:r>
          </a:p>
          <a:p>
            <a:pPr lvl="1"/>
            <a:r>
              <a:rPr lang="en-US" dirty="0" smtClean="0"/>
              <a:t>To read incoming MAC address from incoming packets</a:t>
            </a:r>
          </a:p>
          <a:p>
            <a:pPr lvl="1"/>
            <a:r>
              <a:rPr lang="en-US" dirty="0" smtClean="0"/>
              <a:t>Added interrupt handler</a:t>
            </a:r>
          </a:p>
          <a:p>
            <a:pPr lvl="1"/>
            <a:r>
              <a:rPr lang="en-US" dirty="0" err="1" smtClean="0"/>
              <a:t>ne_transmit</a:t>
            </a:r>
            <a:r>
              <a:rPr lang="en-US" dirty="0" smtClean="0"/>
              <a:t> to send packets</a:t>
            </a:r>
          </a:p>
          <a:p>
            <a:pPr lvl="1"/>
            <a:r>
              <a:rPr lang="en-US" dirty="0" err="1" smtClean="0"/>
              <a:t>ne_setup</a:t>
            </a:r>
            <a:r>
              <a:rPr lang="en-US" dirty="0" smtClean="0"/>
              <a:t> to initialize registers and interrupts</a:t>
            </a:r>
          </a:p>
          <a:p>
            <a:pPr lvl="1"/>
            <a:r>
              <a:rPr lang="en-US" dirty="0" err="1" smtClean="0"/>
              <a:t>Recieves</a:t>
            </a:r>
            <a:r>
              <a:rPr lang="en-US" dirty="0" smtClean="0"/>
              <a:t> both </a:t>
            </a:r>
            <a:r>
              <a:rPr lang="en-US" dirty="0" err="1" smtClean="0"/>
              <a:t>arp</a:t>
            </a:r>
            <a:r>
              <a:rPr lang="en-US" dirty="0" smtClean="0"/>
              <a:t> and UDP packets</a:t>
            </a:r>
          </a:p>
          <a:p>
            <a:pPr lvl="1"/>
            <a:r>
              <a:rPr lang="en-US" dirty="0" smtClean="0"/>
              <a:t>Round trip of receive and sending of request from </a:t>
            </a:r>
            <a:r>
              <a:rPr lang="en-US" dirty="0" err="1" smtClean="0"/>
              <a:t>tos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Configured </a:t>
            </a:r>
            <a:r>
              <a:rPr lang="en-US" dirty="0" err="1" smtClean="0"/>
              <a:t>tuntap</a:t>
            </a:r>
            <a:endParaRPr lang="en-US" dirty="0" smtClean="0"/>
          </a:p>
          <a:p>
            <a:pPr lvl="1"/>
            <a:r>
              <a:rPr lang="en-US" dirty="0" smtClean="0"/>
              <a:t>Simulates sending and receiving of packets</a:t>
            </a:r>
          </a:p>
          <a:p>
            <a:r>
              <a:rPr lang="en-US" dirty="0" smtClean="0"/>
              <a:t>Lots of testing with </a:t>
            </a:r>
            <a:r>
              <a:rPr lang="en-US" dirty="0" err="1" smtClean="0"/>
              <a:t>tcpdump</a:t>
            </a:r>
            <a:endParaRPr lang="en-US" dirty="0" smtClean="0"/>
          </a:p>
          <a:p>
            <a:r>
              <a:rPr lang="en-US" dirty="0" smtClean="0"/>
              <a:t>Wrote java to send </a:t>
            </a:r>
            <a:r>
              <a:rPr lang="en-US" dirty="0" err="1" smtClean="0"/>
              <a:t>udp</a:t>
            </a:r>
            <a:r>
              <a:rPr lang="en-US" dirty="0" smtClean="0"/>
              <a:t> packets to </a:t>
            </a:r>
            <a:r>
              <a:rPr lang="en-US" dirty="0" err="1" smtClean="0"/>
              <a:t>tos</a:t>
            </a:r>
            <a:endParaRPr lang="en-US" dirty="0" smtClean="0"/>
          </a:p>
          <a:p>
            <a:r>
              <a:rPr lang="en-US" dirty="0" smtClean="0"/>
              <a:t>Broke up screen into three windows for shell, pong, and chat</a:t>
            </a:r>
          </a:p>
          <a:p>
            <a:r>
              <a:rPr lang="en-US" dirty="0" smtClean="0"/>
              <a:t>Wrote </a:t>
            </a:r>
            <a:r>
              <a:rPr lang="en-US" dirty="0" err="1" smtClean="0"/>
              <a:t>chat.c</a:t>
            </a:r>
            <a:r>
              <a:rPr lang="en-US" dirty="0" smtClean="0"/>
              <a:t> to enable chat window and communicate with </a:t>
            </a:r>
            <a:r>
              <a:rPr lang="en-US" dirty="0" err="1" smtClean="0"/>
              <a:t>chat.java</a:t>
            </a:r>
            <a:endParaRPr lang="en-US" dirty="0" smtClean="0"/>
          </a:p>
          <a:p>
            <a:pPr lvl="1"/>
            <a:r>
              <a:rPr lang="en-US" dirty="0" smtClean="0"/>
              <a:t>Modified </a:t>
            </a:r>
            <a:r>
              <a:rPr lang="en-US" dirty="0" err="1" smtClean="0"/>
              <a:t>chat.java</a:t>
            </a:r>
            <a:r>
              <a:rPr lang="en-US" dirty="0" smtClean="0"/>
              <a:t> to communicate with chat within </a:t>
            </a:r>
            <a:r>
              <a:rPr lang="en-US" dirty="0" err="1" smtClean="0"/>
              <a:t>tos</a:t>
            </a:r>
            <a:endParaRPr lang="en-US" dirty="0" smtClean="0"/>
          </a:p>
          <a:p>
            <a:r>
              <a:rPr lang="en-US" dirty="0" smtClean="0"/>
              <a:t>Wrote README for the entire project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110</Words>
  <Application>Microsoft Macintosh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Summary  CSC 720 </vt:lpstr>
      <vt:lpstr>Ne2k_driver</vt:lpstr>
      <vt:lpstr>Misc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 CSC 720 </dc:title>
  <dc:creator>Tyler Chapman</dc:creator>
  <cp:lastModifiedBy>Tyler Chapman</cp:lastModifiedBy>
  <cp:revision>2</cp:revision>
  <dcterms:created xsi:type="dcterms:W3CDTF">2012-12-13T22:10:26Z</dcterms:created>
  <dcterms:modified xsi:type="dcterms:W3CDTF">2012-12-13T23:59:53Z</dcterms:modified>
</cp:coreProperties>
</file>