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8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Interrupt handling</a:t>
            </a:r>
          </a:p>
          <a:p>
            <a:r>
              <a:rPr lang="en-US" dirty="0" smtClean="0"/>
              <a:t>Memory issues</a:t>
            </a:r>
          </a:p>
          <a:p>
            <a:r>
              <a:rPr lang="en-US" dirty="0" smtClean="0"/>
              <a:t>Ethernet</a:t>
            </a:r>
          </a:p>
          <a:p>
            <a:r>
              <a:rPr lang="en-US" dirty="0"/>
              <a:t>ARP</a:t>
            </a:r>
          </a:p>
          <a:p>
            <a:pPr lvl="1"/>
            <a:r>
              <a:rPr lang="en-US" dirty="0" err="1"/>
              <a:t>send_arp_request</a:t>
            </a:r>
            <a:r>
              <a:rPr lang="en-US" dirty="0"/>
              <a:t>(mac)</a:t>
            </a:r>
          </a:p>
          <a:p>
            <a:pPr lvl="1"/>
            <a:r>
              <a:rPr lang="en-US" dirty="0" err="1"/>
              <a:t>send_arp_reply</a:t>
            </a:r>
            <a:r>
              <a:rPr lang="en-US" dirty="0"/>
              <a:t>(mac)</a:t>
            </a:r>
          </a:p>
          <a:p>
            <a:r>
              <a:rPr lang="en-US" dirty="0" smtClean="0"/>
              <a:t>UDP</a:t>
            </a:r>
          </a:p>
          <a:p>
            <a:pPr lvl="1"/>
            <a:r>
              <a:rPr lang="en-US" dirty="0" err="1" smtClean="0"/>
              <a:t>send_udp</a:t>
            </a:r>
            <a:r>
              <a:rPr lang="en-US" dirty="0" smtClean="0"/>
              <a:t>(</a:t>
            </a:r>
            <a:r>
              <a:rPr lang="en-US" dirty="0" err="1" smtClean="0"/>
              <a:t>dst_port</a:t>
            </a:r>
            <a:r>
              <a:rPr lang="en-US" dirty="0" smtClean="0"/>
              <a:t>, </a:t>
            </a:r>
            <a:r>
              <a:rPr lang="en-US" dirty="0" err="1" smtClean="0"/>
              <a:t>src_port</a:t>
            </a:r>
            <a:r>
              <a:rPr lang="en-US" dirty="0" smtClean="0"/>
              <a:t>, </a:t>
            </a:r>
            <a:r>
              <a:rPr lang="en-US" dirty="0" err="1" smtClean="0"/>
              <a:t>dst_ip</a:t>
            </a:r>
            <a:r>
              <a:rPr lang="en-US" dirty="0" smtClean="0"/>
              <a:t>, </a:t>
            </a:r>
            <a:r>
              <a:rPr lang="en-US" dirty="0" err="1" smtClean="0"/>
              <a:t>src_ip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ne_process_incoming_packet</a:t>
            </a:r>
            <a:r>
              <a:rPr lang="en-US" dirty="0" smtClean="0"/>
              <a:t>(data,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4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 help</a:t>
            </a:r>
          </a:p>
          <a:p>
            <a:r>
              <a:rPr lang="en-US" dirty="0" smtClean="0"/>
              <a:t>ne show</a:t>
            </a:r>
          </a:p>
          <a:p>
            <a:r>
              <a:rPr lang="en-US" dirty="0" smtClean="0"/>
              <a:t>ne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X.X.X.X</a:t>
            </a:r>
          </a:p>
          <a:p>
            <a:r>
              <a:rPr lang="en-US" dirty="0" smtClean="0"/>
              <a:t>ne debug  {0|1}</a:t>
            </a:r>
          </a:p>
          <a:p>
            <a:r>
              <a:rPr lang="en-US" dirty="0" smtClean="0"/>
              <a:t>ne </a:t>
            </a:r>
            <a:r>
              <a:rPr lang="en-US" dirty="0" err="1" smtClean="0"/>
              <a:t>sendudp</a:t>
            </a:r>
            <a:r>
              <a:rPr lang="en-US" dirty="0" smtClean="0"/>
              <a:t> </a:t>
            </a:r>
            <a:r>
              <a:rPr lang="en-US" dirty="0" err="1" smtClean="0"/>
              <a:t>src_port</a:t>
            </a:r>
            <a:r>
              <a:rPr lang="en-US" dirty="0" smtClean="0"/>
              <a:t> </a:t>
            </a:r>
            <a:r>
              <a:rPr lang="en-US" dirty="0" err="1" smtClean="0"/>
              <a:t>dst_port</a:t>
            </a:r>
            <a:r>
              <a:rPr lang="en-US" dirty="0" smtClean="0"/>
              <a:t> </a:t>
            </a:r>
            <a:r>
              <a:rPr lang="en-US" dirty="0" err="1" smtClean="0"/>
              <a:t>dst_ip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8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listeners</a:t>
            </a:r>
          </a:p>
          <a:p>
            <a:pPr lvl="1"/>
            <a:r>
              <a:rPr lang="en-US" dirty="0" err="1" smtClean="0"/>
              <a:t>em_register_kboard_listener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em_register_udp_listener</a:t>
            </a:r>
            <a:r>
              <a:rPr lang="en-US" dirty="0" smtClean="0"/>
              <a:t>(</a:t>
            </a:r>
            <a:r>
              <a:rPr lang="en-US" dirty="0" err="1" smtClean="0"/>
              <a:t>port_number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Receive events</a:t>
            </a:r>
          </a:p>
          <a:p>
            <a:pPr lvl="1"/>
            <a:r>
              <a:rPr lang="en-US" dirty="0" err="1" smtClean="0"/>
              <a:t>EM_Message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21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3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Bob’s code</a:t>
            </a:r>
          </a:p>
        </p:txBody>
      </p:sp>
    </p:spTree>
    <p:extLst>
      <p:ext uri="{BB962C8B-B14F-4D97-AF65-F5344CB8AC3E}">
        <p14:creationId xmlns:p14="http://schemas.microsoft.com/office/powerpoint/2010/main" val="2537084077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</TotalTime>
  <Words>76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TOS</vt:lpstr>
      <vt:lpstr>NE driver</vt:lpstr>
      <vt:lpstr>NE commands</vt:lpstr>
      <vt:lpstr>Event Manager</vt:lpstr>
      <vt:lpstr>Pong</vt:lpstr>
      <vt:lpstr>VGA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</dc:title>
  <dc:creator>Diego</dc:creator>
  <cp:lastModifiedBy>Diego</cp:lastModifiedBy>
  <cp:revision>3</cp:revision>
  <dcterms:created xsi:type="dcterms:W3CDTF">2012-12-13T23:02:44Z</dcterms:created>
  <dcterms:modified xsi:type="dcterms:W3CDTF">2012-12-13T23:17:16Z</dcterms:modified>
</cp:coreProperties>
</file>