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939DBD"/>
    <a:srgbClr val="FFFF66"/>
    <a:srgbClr val="FF6600"/>
    <a:srgbClr val="0099CC"/>
    <a:srgbClr val="99FF99"/>
    <a:srgbClr val="EE2212"/>
    <a:srgbClr val="66FF99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5B5-A8C1-41F3-95F7-56723A66C4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0695-55DA-4006-9EAA-A5BB9332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825" y="1370664"/>
            <a:ext cx="10266486" cy="2831123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RECTESCAPE GAME</a:t>
            </a:r>
            <a:endParaRPr lang="en-US" sz="96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31" y="1516813"/>
            <a:ext cx="4752975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198052" y="6055519"/>
            <a:ext cx="1100138" cy="504825"/>
          </a:xfrm>
          <a:prstGeom prst="rect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984834" y="6296027"/>
            <a:ext cx="619123" cy="504825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-438150" y="5915025"/>
            <a:ext cx="1381125" cy="504825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65803" y="6296026"/>
            <a:ext cx="619123" cy="504825"/>
          </a:xfrm>
          <a:prstGeom prst="rect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952500" y="6296028"/>
            <a:ext cx="619123" cy="504825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6216624" y="6055505"/>
            <a:ext cx="1100119" cy="504825"/>
          </a:xfrm>
          <a:prstGeom prst="rect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062573" y="5915012"/>
            <a:ext cx="1381151" cy="50482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1721640" y="6055517"/>
            <a:ext cx="1100141" cy="504825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2476863" y="6296024"/>
            <a:ext cx="619121" cy="504825"/>
          </a:xfrm>
          <a:prstGeom prst="rect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3226592" y="6055517"/>
            <a:ext cx="1100136" cy="50482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2586023" y="5915012"/>
            <a:ext cx="1381148" cy="504825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4098121" y="5915011"/>
            <a:ext cx="1381145" cy="504825"/>
          </a:xfrm>
          <a:prstGeom prst="rect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5460481" y="6296026"/>
            <a:ext cx="619123" cy="50482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4748358" y="6055523"/>
            <a:ext cx="1100130" cy="504825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5400000">
            <a:off x="6962359" y="6296026"/>
            <a:ext cx="619123" cy="504825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5580817" y="5915006"/>
            <a:ext cx="1381139" cy="504825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7721576" y="6055504"/>
            <a:ext cx="1100116" cy="504825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7087513" y="5914999"/>
            <a:ext cx="1381125" cy="50482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9233849" y="6055518"/>
            <a:ext cx="1100143" cy="50482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8592461" y="5915001"/>
            <a:ext cx="1381125" cy="504825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10102993" y="5915012"/>
            <a:ext cx="1381151" cy="504825"/>
          </a:xfrm>
          <a:prstGeom prst="rect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9980276" y="6296026"/>
            <a:ext cx="619123" cy="504825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11498331" y="6296012"/>
            <a:ext cx="619096" cy="50482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10748867" y="6055517"/>
            <a:ext cx="1100142" cy="504825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11435583" y="6101584"/>
            <a:ext cx="1381125" cy="131708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3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85" y="228598"/>
            <a:ext cx="10078140" cy="64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2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58" y="114299"/>
            <a:ext cx="10450383" cy="65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175758"/>
            <a:ext cx="10050278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0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242443"/>
            <a:ext cx="11812649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3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747338"/>
            <a:ext cx="10488489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404390"/>
            <a:ext cx="10555173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4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857250"/>
            <a:ext cx="8963025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68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304925"/>
            <a:ext cx="10229851" cy="531539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771900" y="269875"/>
            <a:ext cx="46482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Machine code</a:t>
            </a:r>
            <a:endParaRPr lang="en-US" sz="48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542658"/>
            <a:ext cx="10949937" cy="60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209100"/>
            <a:ext cx="10850489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5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68" y="373462"/>
            <a:ext cx="5593557" cy="906462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Project overview </a:t>
            </a:r>
            <a:endParaRPr lang="en-US" sz="48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3887" y="1444228"/>
            <a:ext cx="8396288" cy="906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Python code explanation</a:t>
            </a:r>
            <a:endParaRPr lang="en-US" sz="48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2514994"/>
            <a:ext cx="8710612" cy="906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Arduino code explanation</a:t>
            </a:r>
            <a:endParaRPr lang="en-US" sz="48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3887" y="3585760"/>
            <a:ext cx="11368088" cy="906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Connecting Arduino with the game</a:t>
            </a:r>
            <a:endParaRPr lang="en-US" sz="48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7" y="4656526"/>
            <a:ext cx="7929563" cy="906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Machine code explanation</a:t>
            </a:r>
            <a:endParaRPr lang="en-US" sz="48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3886" y="5727292"/>
            <a:ext cx="4195763" cy="906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Live gaming</a:t>
            </a:r>
            <a:endParaRPr lang="en-US" sz="48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10744200" y="419105"/>
            <a:ext cx="1381125" cy="504825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5400000">
            <a:off x="10379869" y="297657"/>
            <a:ext cx="1100138" cy="504825"/>
          </a:xfrm>
          <a:prstGeom prst="rect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11630026" y="44054"/>
            <a:ext cx="619123" cy="504825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5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314325"/>
            <a:ext cx="11298227" cy="61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476251"/>
            <a:ext cx="10360285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0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5775" y="793750"/>
            <a:ext cx="6686550" cy="2130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Arduino</a:t>
            </a:r>
            <a:endParaRPr lang="en-US" sz="96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84" y="2238375"/>
            <a:ext cx="6789816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5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0"/>
            <a:ext cx="2847975" cy="284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638175"/>
            <a:ext cx="4305300" cy="2814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4200525"/>
            <a:ext cx="2171700" cy="217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609849"/>
            <a:ext cx="4086225" cy="408622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076450" y="553242"/>
            <a:ext cx="2400300" cy="5064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Joystick</a:t>
            </a:r>
            <a:endParaRPr lang="en-US" sz="36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72226" y="284162"/>
            <a:ext cx="2400300" cy="5064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Arduino</a:t>
            </a:r>
            <a:endParaRPr lang="en-US" sz="36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67276" y="4494212"/>
            <a:ext cx="2400300" cy="5064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Wires</a:t>
            </a:r>
            <a:endParaRPr lang="en-US" sz="36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71900" y="269875"/>
            <a:ext cx="46482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Arduino code</a:t>
            </a:r>
            <a:endParaRPr lang="en-US" sz="48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71588"/>
            <a:ext cx="10378441" cy="51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7" y="200025"/>
            <a:ext cx="11224723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1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1474"/>
            <a:ext cx="115157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1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23849"/>
            <a:ext cx="11753849" cy="61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2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0" y="269875"/>
            <a:ext cx="46482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939DBD"/>
                </a:solidFill>
                <a:latin typeface="Jokerman" panose="04090605060D06020702" pitchFamily="82" charset="0"/>
              </a:rPr>
              <a:t>Python code</a:t>
            </a:r>
            <a:endParaRPr lang="en-US" sz="4800" dirty="0">
              <a:solidFill>
                <a:srgbClr val="939DBD"/>
              </a:solidFill>
              <a:latin typeface="Jokerman" panose="04090605060D0602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828801"/>
            <a:ext cx="9553576" cy="45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523875"/>
            <a:ext cx="11296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200026"/>
            <a:ext cx="118014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666750"/>
            <a:ext cx="7905749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</Words>
  <Application>Microsoft Office PowerPoint</Application>
  <PresentationFormat>Widescreen</PresentationFormat>
  <Paragraphs>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Jokerman</vt:lpstr>
      <vt:lpstr>Wingdings</vt:lpstr>
      <vt:lpstr>Office Theme</vt:lpstr>
      <vt:lpstr>PowerPoint Presentation</vt:lpstr>
      <vt:lpstr>Project overview </vt:lpstr>
      <vt:lpstr>PowerPoint Presentation</vt:lpstr>
      <vt:lpstr>PowerPoint Presentation</vt:lpstr>
      <vt:lpstr>PowerPoint Presentation</vt:lpstr>
      <vt:lpstr>Python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99</cp:revision>
  <dcterms:created xsi:type="dcterms:W3CDTF">2024-06-03T12:06:30Z</dcterms:created>
  <dcterms:modified xsi:type="dcterms:W3CDTF">2024-06-03T15:22:32Z</dcterms:modified>
</cp:coreProperties>
</file>