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10BD550-CCA3-956D-10ED-7D588F3D33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/>
        </p:blipFill>
        <p:spPr>
          <a:xfrm>
            <a:off x="-1997974" y="-1766751"/>
            <a:ext cx="16187948" cy="9105721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85D53EB-FC24-4FBB-A143-0B0D050BDA43}"/>
              </a:ext>
            </a:extLst>
          </p:cNvPr>
          <p:cNvSpPr txBox="1"/>
          <p:nvPr/>
        </p:nvSpPr>
        <p:spPr>
          <a:xfrm>
            <a:off x="4391332" y="5051671"/>
            <a:ext cx="340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817361"/>
                </a:solidFill>
                <a:latin typeface="Colonna MT" panose="04020805060202030203" pitchFamily="82" charset="0"/>
              </a:rPr>
              <a:t>By Amigos</a:t>
            </a:r>
            <a:endParaRPr lang="bg-BG" sz="5400" i="1" dirty="0">
              <a:solidFill>
                <a:srgbClr val="81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4552FE-595D-526F-7A15-BEC459BA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bg-BG" sz="5400">
                <a:solidFill>
                  <a:schemeClr val="bg2"/>
                </a:solidFill>
              </a:rPr>
              <a:t>Защо го правим?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0D510E-B2BC-EDD7-929F-54B79AD7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Качествени продукти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Удобство за клиентите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Географска достъпност</a:t>
            </a:r>
          </a:p>
        </p:txBody>
      </p:sp>
    </p:spTree>
    <p:extLst>
      <p:ext uri="{BB962C8B-B14F-4D97-AF65-F5344CB8AC3E}">
        <p14:creationId xmlns:p14="http://schemas.microsoft.com/office/powerpoint/2010/main" val="34432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5CAA37-F791-257A-418C-17241458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737654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Бизнес модел</a:t>
            </a:r>
          </a:p>
        </p:txBody>
      </p:sp>
    </p:spTree>
    <p:extLst>
      <p:ext uri="{BB962C8B-B14F-4D97-AF65-F5344CB8AC3E}">
        <p14:creationId xmlns:p14="http://schemas.microsoft.com/office/powerpoint/2010/main" val="41039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текст, екранна снимка, Лепяща бележка, розово&#10;&#10;Описанието е генерирано автоматично">
            <a:extLst>
              <a:ext uri="{FF2B5EF4-FFF2-40B4-BE49-F238E27FC236}">
                <a16:creationId xmlns:a16="http://schemas.microsoft.com/office/drawing/2014/main" id="{5F9E87B4-9374-25DB-98B5-39F1DA1F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8" t="32"/>
          <a:stretch/>
        </p:blipFill>
        <p:spPr>
          <a:xfrm>
            <a:off x="64289" y="49511"/>
            <a:ext cx="12063423" cy="6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45A89A-30F0-7667-76B0-7EE81B4A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470" y="1601641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6547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44944E-BCE5-17CE-EA73-ABE349CB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47083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26823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A7CB53-8D7F-46C6-FFB9-88A5873D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07690"/>
            <a:ext cx="8361229" cy="34540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Благодарим </a:t>
            </a:r>
            <a:b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</a:t>
            </a:r>
            <a:b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4604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4F7F62A-6E7B-A52F-DA06-2E0AD005C5F7}"/>
              </a:ext>
            </a:extLst>
          </p:cNvPr>
          <p:cNvSpPr txBox="1"/>
          <p:nvPr/>
        </p:nvSpPr>
        <p:spPr>
          <a:xfrm>
            <a:off x="4371373" y="-376"/>
            <a:ext cx="4321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Съдържание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EECE487-BDF8-C3C1-48BD-ACAF3AE7763D}"/>
              </a:ext>
            </a:extLst>
          </p:cNvPr>
          <p:cNvSpPr txBox="1"/>
          <p:nvPr/>
        </p:nvSpPr>
        <p:spPr>
          <a:xfrm>
            <a:off x="1184790" y="1736041"/>
            <a:ext cx="4178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Ние сме…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Действието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Бизнес модел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Въпроси</a:t>
            </a:r>
          </a:p>
        </p:txBody>
      </p:sp>
    </p:spTree>
    <p:extLst>
      <p:ext uri="{BB962C8B-B14F-4D97-AF65-F5344CB8AC3E}">
        <p14:creationId xmlns:p14="http://schemas.microsoft.com/office/powerpoint/2010/main" val="2746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375BD7B-3EBF-27C9-2188-DF11247C8FD3}"/>
              </a:ext>
            </a:extLst>
          </p:cNvPr>
          <p:cNvSpPr txBox="1"/>
          <p:nvPr/>
        </p:nvSpPr>
        <p:spPr>
          <a:xfrm>
            <a:off x="3688496" y="2781900"/>
            <a:ext cx="4803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Ние сме…</a:t>
            </a:r>
          </a:p>
        </p:txBody>
      </p:sp>
    </p:spTree>
    <p:extLst>
      <p:ext uri="{BB962C8B-B14F-4D97-AF65-F5344CB8AC3E}">
        <p14:creationId xmlns:p14="http://schemas.microsoft.com/office/powerpoint/2010/main" val="29072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почерк, Шрифт, Графика, калиграфия&#10;&#10;Описанието е генерирано автоматично">
            <a:extLst>
              <a:ext uri="{FF2B5EF4-FFF2-40B4-BE49-F238E27FC236}">
                <a16:creationId xmlns:a16="http://schemas.microsoft.com/office/drawing/2014/main" id="{0F5AFC29-554D-44ED-19A3-CE589CFA9A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0" y="-8413"/>
            <a:ext cx="12221916" cy="68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дърво, на открито, дрехи, трева&#10;&#10;Описанието е генерирано автоматично">
            <a:extLst>
              <a:ext uri="{FF2B5EF4-FFF2-40B4-BE49-F238E27FC236}">
                <a16:creationId xmlns:a16="http://schemas.microsoft.com/office/drawing/2014/main" id="{F1746403-5E99-D1B4-AE46-CD6BD7B728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7671" t="7392" r="6867" b="12495"/>
          <a:stretch/>
        </p:blipFill>
        <p:spPr>
          <a:xfrm>
            <a:off x="5244302" y="279256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34AFA98-692E-82B2-6CC9-F1A17B9F0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94287" y="3121230"/>
            <a:ext cx="168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Рая Павлинова</a:t>
            </a:r>
          </a:p>
        </p:txBody>
      </p:sp>
      <p:pic>
        <p:nvPicPr>
          <p:cNvPr id="8" name="Картина 7" descr="Картина, която съдържа човек, Човешко лице, дрехи, телефон&#10;&#10;Описанието е генерирано автоматично">
            <a:extLst>
              <a:ext uri="{FF2B5EF4-FFF2-40B4-BE49-F238E27FC236}">
                <a16:creationId xmlns:a16="http://schemas.microsoft.com/office/drawing/2014/main" id="{AB1C3902-C772-AB61-8720-3001B74ACF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r="6530"/>
          <a:stretch/>
        </p:blipFill>
        <p:spPr>
          <a:xfrm>
            <a:off x="3106438" y="1686295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AF8E27C7-2143-9472-7646-3DD59F619F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76590" y="4525374"/>
            <a:ext cx="123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Ерик</a:t>
            </a:r>
          </a:p>
          <a:p>
            <a:pPr algn="ctr"/>
            <a:r>
              <a:rPr lang="bg-BG" dirty="0"/>
              <a:t>Харитонов</a:t>
            </a:r>
          </a:p>
        </p:txBody>
      </p:sp>
      <p:pic>
        <p:nvPicPr>
          <p:cNvPr id="13" name="Картина 12" descr="Картина, която съдържа трева, на открито, човек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570BCD47-6B33-F818-CE63-DA8DC1C555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l="3255" t="9028" r="33334"/>
          <a:stretch/>
        </p:blipFill>
        <p:spPr>
          <a:xfrm>
            <a:off x="968499" y="3121230"/>
            <a:ext cx="1988027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DE5FC1E-58ED-8C8C-AB1F-16008934581B}"/>
              </a:ext>
            </a:extLst>
          </p:cNvPr>
          <p:cNvSpPr txBox="1"/>
          <p:nvPr/>
        </p:nvSpPr>
        <p:spPr>
          <a:xfrm>
            <a:off x="1344041" y="5935308"/>
            <a:ext cx="123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Димитър </a:t>
            </a:r>
          </a:p>
          <a:p>
            <a:pPr algn="ctr"/>
            <a:r>
              <a:rPr lang="bg-BG" dirty="0"/>
              <a:t>Гюрганчев</a:t>
            </a:r>
          </a:p>
        </p:txBody>
      </p:sp>
      <p:pic>
        <p:nvPicPr>
          <p:cNvPr id="16" name="Картина 15" descr="Картина, която съдържа човек, костюм, рокля, обувки&#10;&#10;Описанието е генерирано автоматично">
            <a:extLst>
              <a:ext uri="{FF2B5EF4-FFF2-40B4-BE49-F238E27FC236}">
                <a16:creationId xmlns:a16="http://schemas.microsoft.com/office/drawing/2014/main" id="{0319B53A-DEF4-8CA8-9D39-8585EA2F6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l="56912" t="12959" r="4438" b="46006"/>
          <a:stretch/>
        </p:blipFill>
        <p:spPr>
          <a:xfrm>
            <a:off x="7382166" y="1686294"/>
            <a:ext cx="1988026" cy="28140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28A1572D-0865-DAF3-4CAF-2E471E9FAB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85499" y="4525374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Мариян</a:t>
            </a:r>
          </a:p>
          <a:p>
            <a:pPr algn="ctr"/>
            <a:r>
              <a:rPr lang="bg-BG" dirty="0"/>
              <a:t>Ангелов</a:t>
            </a:r>
          </a:p>
        </p:txBody>
      </p:sp>
      <p:pic>
        <p:nvPicPr>
          <p:cNvPr id="21" name="Картина 20" descr="Картина, която съдържа дрехи, човек, небе, на от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D8B0BD3D-43F2-7C08-CC31-AA6236D2E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/>
          <a:srcRect l="20762" t="18145" r="40124" b="40821"/>
          <a:stretch/>
        </p:blipFill>
        <p:spPr>
          <a:xfrm>
            <a:off x="9520030" y="3093333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76895FA3-CE32-F71E-3C7A-A50D73C16D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99121" y="5935308"/>
            <a:ext cx="82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Илиян</a:t>
            </a:r>
          </a:p>
          <a:p>
            <a:pPr algn="ctr"/>
            <a:r>
              <a:rPr lang="bg-BG" dirty="0"/>
              <a:t>Жеков</a:t>
            </a:r>
          </a:p>
        </p:txBody>
      </p:sp>
    </p:spTree>
    <p:extLst>
      <p:ext uri="{BB962C8B-B14F-4D97-AF65-F5344CB8AC3E}">
        <p14:creationId xmlns:p14="http://schemas.microsoft.com/office/powerpoint/2010/main" val="42185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D4BADCE-E5FD-4248-7157-1318BC302EA5}"/>
              </a:ext>
            </a:extLst>
          </p:cNvPr>
          <p:cNvSpPr txBox="1"/>
          <p:nvPr/>
        </p:nvSpPr>
        <p:spPr>
          <a:xfrm>
            <a:off x="3462490" y="2394715"/>
            <a:ext cx="5267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Действието</a:t>
            </a:r>
          </a:p>
        </p:txBody>
      </p:sp>
    </p:spTree>
    <p:extLst>
      <p:ext uri="{BB962C8B-B14F-4D97-AF65-F5344CB8AC3E}">
        <p14:creationId xmlns:p14="http://schemas.microsoft.com/office/powerpoint/2010/main" val="3048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5B8192-FEC7-94E6-412E-FF55FAE0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29" y="140109"/>
            <a:ext cx="4950542" cy="76937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правим?</a:t>
            </a:r>
          </a:p>
        </p:txBody>
      </p:sp>
      <p:pic>
        <p:nvPicPr>
          <p:cNvPr id="5" name="Картина 4" descr="Картина, която съдържа текст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BB79C3E3-F8F7-208D-1EE6-CACD7BCA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01" y="909483"/>
            <a:ext cx="9594998" cy="53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8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9EE6E0-3DD0-6016-D08D-BDD7283E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62" y="291527"/>
            <a:ext cx="5107042" cy="6323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cap="all" dirty="0"/>
              <a:t>Как го правим?</a:t>
            </a:r>
          </a:p>
        </p:txBody>
      </p:sp>
      <p:pic>
        <p:nvPicPr>
          <p:cNvPr id="7" name="Картина 6" descr="Картина, която съдържа текст, розово, екранна снимка, Магента&#10;&#10;Описанието е генерирано автоматично">
            <a:extLst>
              <a:ext uri="{FF2B5EF4-FFF2-40B4-BE49-F238E27FC236}">
                <a16:creationId xmlns:a16="http://schemas.microsoft.com/office/drawing/2014/main" id="{032E1E81-13B2-3ABD-94AF-DC608005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" r="-402"/>
          <a:stretch/>
        </p:blipFill>
        <p:spPr>
          <a:xfrm>
            <a:off x="1767715" y="1143000"/>
            <a:ext cx="86450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Контейнер за съдържание 4" descr="Картина, която съдържа диаграма, розово,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90DF55FF-3353-A094-29D9-18FE51FF81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l="-1150" t="1868" r="-330" b="-550"/>
          <a:stretch/>
        </p:blipFill>
        <p:spPr>
          <a:xfrm>
            <a:off x="858387" y="480515"/>
            <a:ext cx="10475224" cy="589230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D84A11A-F40C-478C-2C9F-DA16FE9A6EA8}"/>
              </a:ext>
            </a:extLst>
          </p:cNvPr>
          <p:cNvSpPr txBox="1"/>
          <p:nvPr/>
        </p:nvSpPr>
        <p:spPr>
          <a:xfrm>
            <a:off x="7609840" y="485183"/>
            <a:ext cx="3447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latin typeface="Candara Light" panose="020E0502030303020204" pitchFamily="34" charset="0"/>
              </a:rPr>
              <a:t>DataBase</a:t>
            </a:r>
            <a:endParaRPr lang="bg-BG" sz="4800" i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Реколт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TM10001105[[fn=Реколта]]</Template>
  <TotalTime>163</TotalTime>
  <Words>64</Words>
  <Application>Microsoft Office PowerPoint</Application>
  <PresentationFormat>Широк екран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Calibri Light</vt:lpstr>
      <vt:lpstr>Candara Light</vt:lpstr>
      <vt:lpstr>Colonna MT</vt:lpstr>
      <vt:lpstr>Franklin Gothic Book</vt:lpstr>
      <vt:lpstr>Wingdings</vt:lpstr>
      <vt:lpstr>Реколта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Какво правим?</vt:lpstr>
      <vt:lpstr>Как го правим?</vt:lpstr>
      <vt:lpstr>Презентация на PowerPoint</vt:lpstr>
      <vt:lpstr>Защо го правим?</vt:lpstr>
      <vt:lpstr>3. Бизнес модел</vt:lpstr>
      <vt:lpstr>Презентация на PowerPoint</vt:lpstr>
      <vt:lpstr>4. Демонстрация</vt:lpstr>
      <vt:lpstr>5. въпроси</vt:lpstr>
      <vt:lpstr>Благодарим  за 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Raya Pavlinova</dc:creator>
  <cp:lastModifiedBy>Raya Pavlinova</cp:lastModifiedBy>
  <cp:revision>10</cp:revision>
  <dcterms:created xsi:type="dcterms:W3CDTF">2024-04-22T18:22:52Z</dcterms:created>
  <dcterms:modified xsi:type="dcterms:W3CDTF">2024-05-07T12:07:11Z</dcterms:modified>
</cp:coreProperties>
</file>