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7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разд.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dirty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805AF4-7989-43AB-9A60-14E3F851F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17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036B63-B0EC-4AF3-95D3-2E2DCA25F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C10BD550-CCA3-956D-10ED-7D588F3D336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tretch/>
        </p:blipFill>
        <p:spPr>
          <a:xfrm>
            <a:off x="-1997974" y="-1766751"/>
            <a:ext cx="16187948" cy="9105721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985D53EB-FC24-4FBB-A143-0B0D050BDA43}"/>
              </a:ext>
            </a:extLst>
          </p:cNvPr>
          <p:cNvSpPr txBox="1"/>
          <p:nvPr/>
        </p:nvSpPr>
        <p:spPr>
          <a:xfrm>
            <a:off x="4391332" y="5051671"/>
            <a:ext cx="3409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>
                <a:solidFill>
                  <a:srgbClr val="817361"/>
                </a:solidFill>
                <a:latin typeface="Colonna MT" panose="04020805060202030203" pitchFamily="82" charset="0"/>
              </a:rPr>
              <a:t>By Amigos</a:t>
            </a:r>
            <a:endParaRPr lang="bg-BG" sz="5400" i="1" dirty="0">
              <a:solidFill>
                <a:srgbClr val="8173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971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4552FE-595D-526F-7A15-BEC459BA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bg-BG" sz="5400">
                <a:solidFill>
                  <a:schemeClr val="bg2"/>
                </a:solidFill>
              </a:rPr>
              <a:t>Защо го правим?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20D510E-B2BC-EDD7-929F-54B79AD73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bg-BG" sz="1800"/>
              <a:t>Качествени продукти</a:t>
            </a:r>
          </a:p>
          <a:p>
            <a:pPr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bg-BG" sz="1800"/>
              <a:t>Удобство за клиентите</a:t>
            </a:r>
          </a:p>
          <a:p>
            <a:pPr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bg-BG" sz="1800"/>
              <a:t>Географска достъпност</a:t>
            </a:r>
          </a:p>
        </p:txBody>
      </p:sp>
    </p:spTree>
    <p:extLst>
      <p:ext uri="{BB962C8B-B14F-4D97-AF65-F5344CB8AC3E}">
        <p14:creationId xmlns:p14="http://schemas.microsoft.com/office/powerpoint/2010/main" val="344325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E5CAA37-F791-257A-418C-172414583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737654"/>
            <a:ext cx="8361229" cy="2098226"/>
          </a:xfrm>
        </p:spPr>
        <p:txBody>
          <a:bodyPr/>
          <a:lstStyle/>
          <a:p>
            <a:r>
              <a:rPr lang="bg-BG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Бизнес модел</a:t>
            </a:r>
          </a:p>
        </p:txBody>
      </p:sp>
    </p:spTree>
    <p:extLst>
      <p:ext uri="{BB962C8B-B14F-4D97-AF65-F5344CB8AC3E}">
        <p14:creationId xmlns:p14="http://schemas.microsoft.com/office/powerpoint/2010/main" val="4103996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Контейнер за съдържание 4" descr="Картина, която съдържа текст, екранна снимка, Лепяща бележка, розово&#10;&#10;Описанието е генерирано автоматично">
            <a:extLst>
              <a:ext uri="{FF2B5EF4-FFF2-40B4-BE49-F238E27FC236}">
                <a16:creationId xmlns:a16="http://schemas.microsoft.com/office/drawing/2014/main" id="{5F9E87B4-9374-25DB-98B5-39F1DA1F0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68" t="32"/>
          <a:stretch/>
        </p:blipFill>
        <p:spPr>
          <a:xfrm>
            <a:off x="64289" y="49511"/>
            <a:ext cx="12063423" cy="675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39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45A89A-30F0-7667-76B0-7EE81B4AD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6470" y="1601641"/>
            <a:ext cx="8361229" cy="2098226"/>
          </a:xfrm>
        </p:spPr>
        <p:txBody>
          <a:bodyPr/>
          <a:lstStyle/>
          <a:p>
            <a:r>
              <a:rPr lang="bg-BG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3654798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344944E-BCE5-17CE-EA73-ABE349CB9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547083"/>
            <a:ext cx="8361229" cy="2098226"/>
          </a:xfrm>
        </p:spPr>
        <p:txBody>
          <a:bodyPr/>
          <a:lstStyle/>
          <a:p>
            <a:r>
              <a:rPr lang="bg-BG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въпроси</a:t>
            </a:r>
          </a:p>
        </p:txBody>
      </p:sp>
    </p:spTree>
    <p:extLst>
      <p:ext uri="{BB962C8B-B14F-4D97-AF65-F5344CB8AC3E}">
        <p14:creationId xmlns:p14="http://schemas.microsoft.com/office/powerpoint/2010/main" val="268236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4A7CB53-8D7F-46C6-FFB9-88A5873D6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307690"/>
            <a:ext cx="8361229" cy="345406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bg-BG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Благодарим </a:t>
            </a:r>
            <a:br>
              <a:rPr lang="bg-BG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 </a:t>
            </a:r>
            <a:br>
              <a:rPr lang="bg-BG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34604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E4F7F62A-6E7B-A52F-DA06-2E0AD005C5F7}"/>
              </a:ext>
            </a:extLst>
          </p:cNvPr>
          <p:cNvSpPr txBox="1"/>
          <p:nvPr/>
        </p:nvSpPr>
        <p:spPr>
          <a:xfrm>
            <a:off x="4371373" y="-376"/>
            <a:ext cx="43212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6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Съдържание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5EECE487-BDF8-C3C1-48BD-ACAF3AE7763D}"/>
              </a:ext>
            </a:extLst>
          </p:cNvPr>
          <p:cNvSpPr txBox="1"/>
          <p:nvPr/>
        </p:nvSpPr>
        <p:spPr>
          <a:xfrm>
            <a:off x="1184790" y="1736041"/>
            <a:ext cx="41784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bg-BG" sz="3200" i="1" spc="3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Ние сме…</a:t>
            </a:r>
          </a:p>
          <a:p>
            <a:pPr marL="342900" indent="-342900"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bg-BG" sz="3200" i="1" spc="3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Действието</a:t>
            </a:r>
          </a:p>
          <a:p>
            <a:pPr marL="342900" indent="-342900"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bg-BG" sz="3200" i="1" spc="3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Бизнес модел</a:t>
            </a:r>
          </a:p>
          <a:p>
            <a:pPr marL="342900" indent="-342900"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bg-BG" sz="3200" i="1" spc="3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Демонстрация</a:t>
            </a:r>
          </a:p>
          <a:p>
            <a:pPr marL="342900" indent="-342900"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bg-BG" sz="3200" i="1" spc="3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Въпроси</a:t>
            </a:r>
          </a:p>
        </p:txBody>
      </p:sp>
    </p:spTree>
    <p:extLst>
      <p:ext uri="{BB962C8B-B14F-4D97-AF65-F5344CB8AC3E}">
        <p14:creationId xmlns:p14="http://schemas.microsoft.com/office/powerpoint/2010/main" val="274615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 dirty="0"/>
            </a:p>
          </p:txBody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 dirty="0"/>
            </a:p>
          </p:txBody>
        </p:sp>
      </p:grp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7375BD7B-3EBF-27C9-2188-DF11247C8FD3}"/>
              </a:ext>
            </a:extLst>
          </p:cNvPr>
          <p:cNvSpPr txBox="1"/>
          <p:nvPr/>
        </p:nvSpPr>
        <p:spPr>
          <a:xfrm>
            <a:off x="3688496" y="2781900"/>
            <a:ext cx="4803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6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Ние сме…</a:t>
            </a:r>
          </a:p>
        </p:txBody>
      </p:sp>
    </p:spTree>
    <p:extLst>
      <p:ext uri="{BB962C8B-B14F-4D97-AF65-F5344CB8AC3E}">
        <p14:creationId xmlns:p14="http://schemas.microsoft.com/office/powerpoint/2010/main" val="290720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 descr="Картина, която съдържа почерк, Шрифт, Графика, калиграфия&#10;&#10;Описанието е генерирано автоматично">
            <a:extLst>
              <a:ext uri="{FF2B5EF4-FFF2-40B4-BE49-F238E27FC236}">
                <a16:creationId xmlns:a16="http://schemas.microsoft.com/office/drawing/2014/main" id="{0F5AFC29-554D-44ED-19A3-CE589CFA9A6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50" y="-8413"/>
            <a:ext cx="12221916" cy="687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2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 descr="Картина, която съдържа дърво, на открито, дрехи, трева&#10;&#10;Описанието е генерирано автоматично">
            <a:extLst>
              <a:ext uri="{FF2B5EF4-FFF2-40B4-BE49-F238E27FC236}">
                <a16:creationId xmlns:a16="http://schemas.microsoft.com/office/drawing/2014/main" id="{F1746403-5E99-D1B4-AE46-CD6BD7B728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17671" t="7392" r="6867" b="12495"/>
          <a:stretch/>
        </p:blipFill>
        <p:spPr>
          <a:xfrm>
            <a:off x="5244302" y="279256"/>
            <a:ext cx="1988026" cy="281407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34AFA98-692E-82B2-6CC9-F1A17B9F098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394287" y="3121230"/>
            <a:ext cx="1688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Рая Павлинова</a:t>
            </a:r>
          </a:p>
        </p:txBody>
      </p:sp>
      <p:pic>
        <p:nvPicPr>
          <p:cNvPr id="8" name="Картина 7" descr="Картина, която съдържа човек, Човешко лице, дрехи, телефон&#10;&#10;Описанието е генерирано автоматично">
            <a:extLst>
              <a:ext uri="{FF2B5EF4-FFF2-40B4-BE49-F238E27FC236}">
                <a16:creationId xmlns:a16="http://schemas.microsoft.com/office/drawing/2014/main" id="{AB1C3902-C772-AB61-8720-3001B74ACF5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rcRect r="6530"/>
          <a:stretch/>
        </p:blipFill>
        <p:spPr>
          <a:xfrm>
            <a:off x="3106438" y="1686295"/>
            <a:ext cx="1988026" cy="281407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AF8E27C7-2143-9472-7646-3DD59F619F1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376590" y="4525374"/>
            <a:ext cx="1236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/>
              <a:t>Ерик</a:t>
            </a:r>
          </a:p>
          <a:p>
            <a:pPr algn="ctr"/>
            <a:r>
              <a:rPr lang="bg-BG" dirty="0"/>
              <a:t>Харитонов</a:t>
            </a:r>
          </a:p>
        </p:txBody>
      </p:sp>
      <p:pic>
        <p:nvPicPr>
          <p:cNvPr id="13" name="Картина 12" descr="Картина, която съдържа трева, на открито, човек, дрехи&#10;&#10;Описанието е генерирано автоматично">
            <a:extLst>
              <a:ext uri="{FF2B5EF4-FFF2-40B4-BE49-F238E27FC236}">
                <a16:creationId xmlns:a16="http://schemas.microsoft.com/office/drawing/2014/main" id="{570BCD47-6B33-F818-CE63-DA8DC1C5554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/>
          <a:srcRect l="3255" t="9028" r="33334"/>
          <a:stretch/>
        </p:blipFill>
        <p:spPr>
          <a:xfrm>
            <a:off x="968499" y="3121230"/>
            <a:ext cx="1988027" cy="281407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EDE5FC1E-58ED-8C8C-AB1F-16008934581B}"/>
              </a:ext>
            </a:extLst>
          </p:cNvPr>
          <p:cNvSpPr txBox="1"/>
          <p:nvPr/>
        </p:nvSpPr>
        <p:spPr>
          <a:xfrm>
            <a:off x="1344041" y="5935308"/>
            <a:ext cx="1236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/>
              <a:t>Димитър </a:t>
            </a:r>
          </a:p>
          <a:p>
            <a:pPr algn="ctr"/>
            <a:r>
              <a:rPr lang="bg-BG" dirty="0"/>
              <a:t>Гюрганчев</a:t>
            </a:r>
          </a:p>
        </p:txBody>
      </p:sp>
      <p:pic>
        <p:nvPicPr>
          <p:cNvPr id="16" name="Картина 15" descr="Картина, която съдържа човек, костюм, рокля, обувки&#10;&#10;Описанието е генерирано автоматично">
            <a:extLst>
              <a:ext uri="{FF2B5EF4-FFF2-40B4-BE49-F238E27FC236}">
                <a16:creationId xmlns:a16="http://schemas.microsoft.com/office/drawing/2014/main" id="{0319B53A-DEF4-8CA8-9D39-8585EA2F638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5"/>
          <a:srcRect l="56912" t="12959" r="4438" b="46006"/>
          <a:stretch/>
        </p:blipFill>
        <p:spPr>
          <a:xfrm>
            <a:off x="7382166" y="1686294"/>
            <a:ext cx="1988026" cy="281407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9" name="Текстово поле 18">
            <a:extLst>
              <a:ext uri="{FF2B5EF4-FFF2-40B4-BE49-F238E27FC236}">
                <a16:creationId xmlns:a16="http://schemas.microsoft.com/office/drawing/2014/main" id="{28A1572D-0865-DAF3-4CAF-2E471E9FAB9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885499" y="4525374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/>
              <a:t>Мариян</a:t>
            </a:r>
          </a:p>
          <a:p>
            <a:pPr algn="ctr"/>
            <a:r>
              <a:rPr lang="bg-BG" dirty="0"/>
              <a:t>Ангелов</a:t>
            </a:r>
          </a:p>
        </p:txBody>
      </p:sp>
      <p:pic>
        <p:nvPicPr>
          <p:cNvPr id="21" name="Картина 20" descr="Картина, която съдържа дрехи, човек, небе, на открито&#10;&#10;Описанието е генерирано автоматично">
            <a:extLst>
              <a:ext uri="{FF2B5EF4-FFF2-40B4-BE49-F238E27FC236}">
                <a16:creationId xmlns:a16="http://schemas.microsoft.com/office/drawing/2014/main" id="{D8B0BD3D-43F2-7C08-CC31-AA6236D2E6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6"/>
          <a:srcRect l="20762" t="18145" r="40124" b="40821"/>
          <a:stretch/>
        </p:blipFill>
        <p:spPr>
          <a:xfrm>
            <a:off x="9520030" y="3093333"/>
            <a:ext cx="1988026" cy="281407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76895FA3-CE32-F71E-3C7A-A50D73C16DE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099121" y="5935308"/>
            <a:ext cx="829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/>
              <a:t>Илиян</a:t>
            </a:r>
          </a:p>
          <a:p>
            <a:pPr algn="ctr"/>
            <a:r>
              <a:rPr lang="bg-BG" dirty="0"/>
              <a:t>Жеков</a:t>
            </a:r>
          </a:p>
        </p:txBody>
      </p:sp>
    </p:spTree>
    <p:extLst>
      <p:ext uri="{BB962C8B-B14F-4D97-AF65-F5344CB8AC3E}">
        <p14:creationId xmlns:p14="http://schemas.microsoft.com/office/powerpoint/2010/main" val="421855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  <p:bldP spid="19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 dirty="0"/>
            </a:p>
          </p:txBody>
        </p:sp>
      </p:grpSp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 dirty="0"/>
            </a:p>
          </p:txBody>
        </p:sp>
      </p:grp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3D4BADCE-E5FD-4248-7157-1318BC302EA5}"/>
              </a:ext>
            </a:extLst>
          </p:cNvPr>
          <p:cNvSpPr txBox="1"/>
          <p:nvPr/>
        </p:nvSpPr>
        <p:spPr>
          <a:xfrm>
            <a:off x="3462490" y="2394715"/>
            <a:ext cx="52670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Действието</a:t>
            </a:r>
          </a:p>
        </p:txBody>
      </p:sp>
    </p:spTree>
    <p:extLst>
      <p:ext uri="{BB962C8B-B14F-4D97-AF65-F5344CB8AC3E}">
        <p14:creationId xmlns:p14="http://schemas.microsoft.com/office/powerpoint/2010/main" val="304868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65B8192-FEC7-94E6-412E-FF55FAE0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0729" y="140109"/>
            <a:ext cx="4950542" cy="769374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Какво правим?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4D145C2-E578-E88D-9429-381C1C620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328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bg-BG" dirty="0"/>
            </a:p>
          </p:txBody>
        </p:sp>
      </p:grp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19EE6E0-3DD0-6016-D08D-BDD7283E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562" y="291527"/>
            <a:ext cx="5107042" cy="63237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cap="all" dirty="0"/>
              <a:t>Как го правим?</a:t>
            </a:r>
          </a:p>
        </p:txBody>
      </p:sp>
      <p:pic>
        <p:nvPicPr>
          <p:cNvPr id="7" name="Картина 6" descr="Картина, която съдържа текст, розово, екранна снимка, Магента&#10;&#10;Описанието е генерирано автоматично">
            <a:extLst>
              <a:ext uri="{FF2B5EF4-FFF2-40B4-BE49-F238E27FC236}">
                <a16:creationId xmlns:a16="http://schemas.microsoft.com/office/drawing/2014/main" id="{032E1E81-13B2-3ABD-94AF-DC6080054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03" r="-402"/>
          <a:stretch/>
        </p:blipFill>
        <p:spPr>
          <a:xfrm>
            <a:off x="1767715" y="1143000"/>
            <a:ext cx="864505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Контейнер за съдържание 4" descr="Картина, която съдържа диаграма, розово, рисунка&#10;&#10;Описанието е генерирано автоматично">
            <a:extLst>
              <a:ext uri="{FF2B5EF4-FFF2-40B4-BE49-F238E27FC236}">
                <a16:creationId xmlns:a16="http://schemas.microsoft.com/office/drawing/2014/main" id="{90DF55FF-3353-A094-29D9-18FE51FF81C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 rotWithShape="1">
          <a:blip r:embed="rId2"/>
          <a:srcRect l="-1150" t="1868" r="-330" b="-550"/>
          <a:stretch/>
        </p:blipFill>
        <p:spPr>
          <a:xfrm>
            <a:off x="858387" y="480515"/>
            <a:ext cx="10475224" cy="5892302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DD84A11A-F40C-478C-2C9F-DA16FE9A6EA8}"/>
              </a:ext>
            </a:extLst>
          </p:cNvPr>
          <p:cNvSpPr txBox="1"/>
          <p:nvPr/>
        </p:nvSpPr>
        <p:spPr>
          <a:xfrm>
            <a:off x="7609840" y="485183"/>
            <a:ext cx="3447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>
                <a:latin typeface="Candara Light" panose="020E0502030303020204" pitchFamily="34" charset="0"/>
              </a:rPr>
              <a:t>DataBase</a:t>
            </a:r>
            <a:endParaRPr lang="bg-BG" sz="4800" i="1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903544"/>
      </p:ext>
    </p:extLst>
  </p:cSld>
  <p:clrMapOvr>
    <a:masterClrMapping/>
  </p:clrMapOvr>
</p:sld>
</file>

<file path=ppt/theme/theme1.xml><?xml version="1.0" encoding="utf-8"?>
<a:theme xmlns:a="http://schemas.openxmlformats.org/drawingml/2006/main" name="Реколт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TM10001105[[fn=Реколта]]</Template>
  <TotalTime>156</TotalTime>
  <Words>64</Words>
  <Application>Microsoft Office PowerPoint</Application>
  <PresentationFormat>Широк екран</PresentationFormat>
  <Paragraphs>29</Paragraphs>
  <Slides>15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</vt:i4>
      </vt:variant>
    </vt:vector>
  </HeadingPairs>
  <TitlesOfParts>
    <vt:vector size="21" baseType="lpstr">
      <vt:lpstr>Calibri Light</vt:lpstr>
      <vt:lpstr>Candara Light</vt:lpstr>
      <vt:lpstr>Colonna MT</vt:lpstr>
      <vt:lpstr>Franklin Gothic Book</vt:lpstr>
      <vt:lpstr>Wingdings</vt:lpstr>
      <vt:lpstr>Реколта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Какво правим?</vt:lpstr>
      <vt:lpstr>Как го правим?</vt:lpstr>
      <vt:lpstr>Презентация на PowerPoint</vt:lpstr>
      <vt:lpstr>Защо го правим?</vt:lpstr>
      <vt:lpstr>3. Бизнес модел</vt:lpstr>
      <vt:lpstr>Презентация на PowerPoint</vt:lpstr>
      <vt:lpstr>4. Демонстрация</vt:lpstr>
      <vt:lpstr>5. въпроси</vt:lpstr>
      <vt:lpstr>Благодарим  за 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Raya Pavlinova</dc:creator>
  <cp:lastModifiedBy>Raya Pavlinova</cp:lastModifiedBy>
  <cp:revision>9</cp:revision>
  <dcterms:created xsi:type="dcterms:W3CDTF">2024-04-22T18:22:52Z</dcterms:created>
  <dcterms:modified xsi:type="dcterms:W3CDTF">2024-04-22T20:59:00Z</dcterms:modified>
</cp:coreProperties>
</file>