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6"/>
  </p:notesMasterIdLst>
  <p:sldIdLst>
    <p:sldId id="256" r:id="rId2"/>
    <p:sldId id="259" r:id="rId3"/>
    <p:sldId id="274" r:id="rId4"/>
    <p:sldId id="275" r:id="rId5"/>
    <p:sldId id="260" r:id="rId6"/>
    <p:sldId id="261" r:id="rId7"/>
    <p:sldId id="262" r:id="rId8"/>
    <p:sldId id="265" r:id="rId9"/>
    <p:sldId id="272" r:id="rId10"/>
    <p:sldId id="269" r:id="rId11"/>
    <p:sldId id="266" r:id="rId12"/>
    <p:sldId id="276" r:id="rId13"/>
    <p:sldId id="27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3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627F-8FF7-496F-9F8B-B353BC54EF60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59CB8-7AE4-4A61-9CFB-C0E5A990E2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9CB8-7AE4-4A61-9CFB-C0E5A990E24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59CB8-7AE4-4A61-9CFB-C0E5A990E24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4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03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7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4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4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4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2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2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8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0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5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9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4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0069" y="578020"/>
            <a:ext cx="11071481" cy="2417006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Hybrid Approach Combining Convolutional Neural Networks and Vision Transformers for Melanoma Skin Cancer Detection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120519" y="2228123"/>
            <a:ext cx="11071481" cy="4095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           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Supervisor:                                                                        Team members: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Mr. A.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Koteswara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rao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R. Ravi(21761A05B9)                                                  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Assistant Professor                                                                        M.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Pujitha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Nagamani(22765A0509)</a:t>
            </a:r>
          </a:p>
          <a:p>
            <a:pPr marL="0" indent="0"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A. Harshini(21761A0567)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901" y="614236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7C047-A571-5B5E-5008-510D420E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4" y="1810512"/>
            <a:ext cx="5320348" cy="4137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29DF0-8909-FFFA-FECD-1FBB0144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35" y="1810512"/>
            <a:ext cx="6062473" cy="4137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06" y="59883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767" y="1758771"/>
            <a:ext cx="8596668" cy="4507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presents a novel hybrid deep learning model that effectively integrates Convolutional Neural Networks (CNNs) and Vision Transformers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melanoma detection. By combining the strengths of both architectures, the model achieves a classification accuracy of 94%, outperforming traditional approaches. The proposed approach enhances diagnostic accuracy, reduces reliance on subjective clinical evaluation, and demonstrates potential for real-world applications in dermatology. Future improvements include the integration of multi-modal patient data and real-time deployment in clinical settings to further enhance its utility and reliability.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ADA2-D0C8-C7D6-1160-2CEC3DED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24" y="61272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4D96-F235-60C1-EA52-3ED8B793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916" y="2124456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Reis, S., &amp; Turk, M. (2024). Fusion of Transformer Attention and CNN Features for Skin Cancer Detection.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Medical Imaging.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X., Li, Y., &amp; Wang, H. (2022). A Deep CNN Transformer Hybrid Model for Skin Lesion Classification.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Biomedical Informatics.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Xin, J., Zhao, L., &amp; Chen, Z. (2022). Improved Transformer Network for Skin Cancer Classification.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Gupta, P. (2023). Multi-Class Skin Cancer Classification Using CNNs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Computer Vision Journal.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Gallazzi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Kumar, S. (2024). Large Dataset to Enhance Transformer-Based Skin Cancer Classification.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Neural Computing.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3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4C8D-6CE7-9511-B7EE-CFE7A3DF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505" y="658600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Details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CDF0-2727-DED0-7098-E3E0EB34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ICICT 2025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Accepted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3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388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985" y="682752"/>
            <a:ext cx="8596668" cy="937846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18" y="2035838"/>
            <a:ext cx="8596668" cy="4212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Melanoma is a highly aggressive form of skin cancer, where early detection greatly increases survival rates. This study presents a hybrid deep learning model that integrates Convolutional Neural Networks (CNNs) and Vision Transformers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enhance melanoma classification. ResNet50 is utilized for local feature extraction,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global image dependencies. By combining these architectures, the model achieves 94% accuracy, surpassing traditional approaches in medical image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A476-49A3-6121-1E49-F6830A6B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5" y="577515"/>
            <a:ext cx="6557655" cy="99461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06FC-578B-D98B-B1FC-CE409570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748" y="2117558"/>
            <a:ext cx="8915400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melanoma detection methods rely on dermatologists’ expertise, which is subjective and prone to errors. Deep learning models using either CNNs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alone struggle to effectively balance local and global feature extraction. Therefore, this study proposes a hybrid CNN-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improve classification accuracy and generalization, ensuring reliable early melanoma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41F-A9B1-A853-C1CE-3FC0F21D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96" y="63983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4334-F080-C5AA-EF7E-9408ED1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cases of melanoma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 accurate and early detection.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CNNs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used individually.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clinical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hybrid deep learning model.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prior research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CNN-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but requiring further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9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11" y="628353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598" y="1905000"/>
            <a:ext cx="8596668" cy="41109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CNN-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melanoma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both local and global feature          extraction.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generalization.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training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scheduling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standalone CNN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63134" y="179832"/>
            <a:ext cx="8596668" cy="104546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37072"/>
              </p:ext>
            </p:extLst>
          </p:nvPr>
        </p:nvGraphicFramePr>
        <p:xfrm>
          <a:off x="0" y="969264"/>
          <a:ext cx="12192001" cy="596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3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7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7052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</a:t>
                      </a: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89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Dataset to Enhance Transformer-Based Skin Cancer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Transformer-based deep learning, Large-scale dataset training, Data augmentation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dependency, Overhead in training time, Model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72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Fusion of Transformer Attention and CNN Features for Skin Cancer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(CNNs) and Vision Transformers (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Self-attention mechanism, Feature 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cost, Requires large dataset, Training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715074"/>
              </p:ext>
            </p:extLst>
          </p:nvPr>
        </p:nvGraphicFramePr>
        <p:xfrm>
          <a:off x="0" y="2"/>
          <a:ext cx="12192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0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1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34006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</a:t>
                      </a:r>
                    </a:p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</a:p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        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Multi-Class Skin Cancer Classification Using CNNs and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Pretrained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(CNNs) and Vision Transformers (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ViTs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Transfer learning, Ensemble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memory consumption, Limited generalizability, Difficult hyperparameter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5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CNN Transformer Hybrid Model for Skin Lesion Classification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Convolutional Neural Networks (CNNs), Transformers, Focal loss, Attention-based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Sensitive to class imbalance, Requires fine-tuning, Limited interpretability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56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Transformer Network for Skin Cancer Classification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2022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Transformer model, Full-image self-attention, Multi-head attention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datasets, Overfitting risk, Expensive training process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64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1438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41571"/>
            <a:ext cx="8596668" cy="4592319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Components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Module (ResNet50):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features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(edges, textures).</a:t>
            </a:r>
          </a:p>
          <a:p>
            <a:pPr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Splits image into patches, finds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dependencies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Fusion: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are concatenated.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Classifier: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layers + Sigmoid activation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(melanoma vs benign).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Melanoma Dataset (10,000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9600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resizing (224×224), normalization, augmentation (flipping, zooming, shifting).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779" y="562348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32854-6F11-9C86-99AF-31B1A441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75" y="1713733"/>
            <a:ext cx="5454316" cy="5561362"/>
          </a:xfrm>
        </p:spPr>
        <p:txBody>
          <a:bodyPr>
            <a:noAutofit/>
          </a:bodyPr>
          <a:lstStyle/>
          <a:p>
            <a:r>
              <a:rPr lang="en-IN" sz="1700" b="1" dirty="0"/>
              <a:t>Training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Optimizer:</a:t>
            </a:r>
            <a:r>
              <a:rPr lang="en-IN" sz="1700" dirty="0"/>
              <a:t> Adam (Learning rate: 0.0001)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Loss Function:</a:t>
            </a:r>
            <a:r>
              <a:rPr lang="en-IN" sz="1700" dirty="0"/>
              <a:t> Binary Cross-Entropy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Epochs:</a:t>
            </a:r>
            <a:r>
              <a:rPr lang="en-IN" sz="1700" dirty="0"/>
              <a:t>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Batch Size:</a:t>
            </a:r>
            <a:r>
              <a:rPr lang="en-IN" sz="1700" dirty="0"/>
              <a:t>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Learning Rate Scheduler:</a:t>
            </a:r>
            <a:r>
              <a:rPr lang="en-IN" sz="1700" dirty="0"/>
              <a:t> </a:t>
            </a:r>
            <a:r>
              <a:rPr lang="en-IN" sz="1700" dirty="0" err="1"/>
              <a:t>ReduceLROnPlateau</a:t>
            </a:r>
            <a:endParaRPr lang="en-IN" sz="1700" dirty="0"/>
          </a:p>
          <a:p>
            <a:r>
              <a:rPr lang="en-IN" sz="1700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Training Accuracy:</a:t>
            </a:r>
            <a:r>
              <a:rPr lang="en-IN" sz="1700" dirty="0"/>
              <a:t> 98%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Training Loss:</a:t>
            </a:r>
            <a:r>
              <a:rPr lang="en-IN" sz="1700" dirty="0"/>
              <a:t> 0.05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Test Accuracy:</a:t>
            </a:r>
            <a:r>
              <a:rPr lang="en-IN" sz="1700" dirty="0"/>
              <a:t> 93.4%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Precision:</a:t>
            </a:r>
            <a:r>
              <a:rPr lang="en-IN" sz="1700" dirty="0"/>
              <a:t> 94%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Recall (Sensitivity):</a:t>
            </a:r>
            <a:r>
              <a:rPr lang="en-IN" sz="1700" dirty="0"/>
              <a:t> 96%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F1-Score:</a:t>
            </a:r>
            <a:r>
              <a:rPr lang="en-IN" sz="1700" dirty="0"/>
              <a:t> 95%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747E554-A624-289E-2303-7303EFCAC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2" y="2069432"/>
            <a:ext cx="6156478" cy="36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891</Words>
  <Application>Microsoft Office PowerPoint</Application>
  <PresentationFormat>Widescreen</PresentationFormat>
  <Paragraphs>125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A Hybrid Approach Combining Convolutional Neural Networks and Vision Transformers for Melanoma Skin Cancer Detection</vt:lpstr>
      <vt:lpstr>Introduction</vt:lpstr>
      <vt:lpstr>Problem Statement</vt:lpstr>
      <vt:lpstr>Motivation</vt:lpstr>
      <vt:lpstr> Objectives</vt:lpstr>
      <vt:lpstr>Literature Survey</vt:lpstr>
      <vt:lpstr>PowerPoint Presentation</vt:lpstr>
      <vt:lpstr>Proposed Methodology</vt:lpstr>
      <vt:lpstr>Results &amp; Discussion</vt:lpstr>
      <vt:lpstr>Input &amp; Output</vt:lpstr>
      <vt:lpstr>Conclusion</vt:lpstr>
      <vt:lpstr>References</vt:lpstr>
      <vt:lpstr>Publication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pujitha nagamani</dc:creator>
  <cp:lastModifiedBy>Raya Ravi</cp:lastModifiedBy>
  <cp:revision>26</cp:revision>
  <dcterms:created xsi:type="dcterms:W3CDTF">2024-08-29T18:25:00Z</dcterms:created>
  <dcterms:modified xsi:type="dcterms:W3CDTF">2025-04-02T16:53:43Z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3A162B6AB50F4171B5A577705D4889DE_12</vt:lpwstr>
  </property>
  <property fmtid="{D5CDD505-2E9C-101B-9397-08002B2CF9AE}" pid="3" name="KSOProductBuildVer">
    <vt:lpwstr>1033-12.2.0.19778</vt:lpwstr>
  </property>
</Properties>
</file>