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svg" ContentType="image/svg+xml"/>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2010.xml" ContentType="application/vnd.openxmlformats-officedocument.presentationml.slideLayout+xml"/>
  <Override PartName="/ppt/slideLayouts/slideLayout111.xml" ContentType="application/vnd.openxmlformats-officedocument.presentationml.slideLayout+xml"/>
  <Override PartName="/ppt/slideLayouts/slideLayout612.xml" ContentType="application/vnd.openxmlformats-officedocument.presentationml.slideLayout+xml"/>
  <Override PartName="/ppt/slideLayouts/slideLayout1113.xml" ContentType="application/vnd.openxmlformats-officedocument.presentationml.slideLayout+xml"/>
  <Override PartName="/ppt/slideLayouts/slideLayout514.xml" ContentType="application/vnd.openxmlformats-officedocument.presentationml.slideLayout+xml"/>
  <Override PartName="/ppt/slideLayouts/slideLayout1515.xml" ContentType="application/vnd.openxmlformats-officedocument.presentationml.slideLayout+xml"/>
  <Override PartName="/ppt/slideLayouts/slideLayout1016.xml" ContentType="application/vnd.openxmlformats-officedocument.presentationml.slideLayout+xml"/>
  <Override PartName="/ppt/slideLayouts/slideLayout1917.xml" ContentType="application/vnd.openxmlformats-officedocument.presentationml.slideLayout+xml"/>
  <Override PartName="/ppt/slideLayouts/slideLayout418.xml" ContentType="application/vnd.openxmlformats-officedocument.presentationml.slideLayout+xml"/>
  <Override PartName="/ppt/slideLayouts/slideLayout919.xml" ContentType="application/vnd.openxmlformats-officedocument.presentationml.slideLayout+xml"/>
  <Override PartName="/ppt/slideLayouts/slideLayout1420.xml" ContentType="application/vnd.openxmlformats-officedocument.presentationml.slideLayout+xml"/>
  <Override PartName="/ppt/slides/slide122.xml" ContentType="application/vnd.openxmlformats-officedocument.presentationml.slide+xml"/>
  <Override PartName="/ppt/slides/slide173.xml" ContentType="application/vnd.openxmlformats-officedocument.presentationml.slide+xml"/>
  <Override PartName="/ppt/slides/slide24.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ppt/slides/slide65.xml" ContentType="application/vnd.openxmlformats-officedocument.presentationml.slide+xml"/>
  <Override PartName="/ppt/slides/slide116.xml" ContentType="application/vnd.openxmlformats-officedocument.presentationml.slide+xml"/>
  <Override PartName="/ppt/slides/slide167.xml" ContentType="application/vnd.openxmlformats-officedocument.presentationml.slide+xml"/>
  <Override PartName="/ppt/viewProps.xml" ContentType="application/vnd.openxmlformats-officedocument.presentationml.viewProps+xml"/>
  <Override PartName="/ppt/slides/slide18.xml" ContentType="application/vnd.openxmlformats-officedocument.presentationml.slide+xml"/>
  <Override PartName="/ppt/slides/slide159.xml" ContentType="application/vnd.openxmlformats-officedocument.presentationml.slide+xml"/>
  <Override PartName="/ppt/slides/slide1910.xml" ContentType="application/vnd.openxmlformats-officedocument.presentationml.slide+xml"/>
  <Override PartName="/customXml/item1.xml" ContentType="application/xml"/>
  <Override PartName="/customXml/itemProps11.xml" ContentType="application/vnd.openxmlformats-officedocument.customXmlProperties+xml"/>
  <Override PartName="/ppt/slides/slide511.xml" ContentType="application/vnd.openxmlformats-officedocument.presentationml.slide+xml"/>
  <Override PartName="/ppt/slides/slide1012.xml" ContentType="application/vnd.openxmlformats-officedocument.presentationml.slide+xml"/>
  <Override PartName="/ppt/notesSlides/notesSlide11.xml" ContentType="application/vnd.openxmlformats-officedocument.presentationml.notesSlide+xml"/>
  <Override PartName="/ppt/presProps.xml" ContentType="application/vnd.openxmlformats-officedocument.presentationml.presProps+xml"/>
  <Override PartName="/ppt/slides/slide413.xml" ContentType="application/vnd.openxmlformats-officedocument.presentationml.slide+xml"/>
  <Override PartName="/ppt/slides/slide1414.xml" ContentType="application/vnd.openxmlformats-officedocument.presentationml.slide+xml"/>
  <Override PartName="/ppt/commentAuthors.xml" ContentType="application/vnd.openxmlformats-officedocument.presentationml.commentAuthors+xml"/>
  <Override PartName="/ppt/authors.xml" ContentType="application/vnd.ms-powerpoint.authors+xml"/>
  <Override PartName="/ppt/slides/slide915.xml" ContentType="application/vnd.openxmlformats-officedocument.presentationml.slide+xml"/>
  <Override PartName="/ppt/slides/slide1816.xml" ContentType="application/vnd.openxmlformats-officedocument.presentationml.slide+xml"/>
  <Override PartName="/customXml/item32.xml" ContentType="application/xml"/>
  <Override PartName="/customXml/itemProps32.xml" ContentType="application/vnd.openxmlformats-officedocument.customXmlProperties+xml"/>
  <Override PartName="/ppt/slides/slide317.xml" ContentType="application/vnd.openxmlformats-officedocument.presentationml.slide+xml"/>
  <Override PartName="/ppt/slides/slide818.xml" ContentType="application/vnd.openxmlformats-officedocument.presentationml.slide+xml"/>
  <Override PartName="/ppt/slides/slide1319.xml" ContentType="application/vnd.openxmlformats-officedocument.presentationml.slide+xml"/>
  <Override PartName="/ppt/handoutMasters/handoutMaster11.xml" ContentType="application/vnd.openxmlformats-officedocument.presentationml.handoutMaster+xml"/>
  <Override PartName="/ppt/theme/theme33.xml" ContentType="application/vnd.openxmlformats-officedocument.theme+xml"/>
  <Override PartName="/ppt/tableStyles.xml" ContentType="application/vnd.openxmlformats-officedocument.presentationml.tableStyles+xml"/>
  <Override PartName="/customXml/item23.xml" ContentType="application/xml"/>
  <Override PartName="/customXml/itemProps23.xml" ContentType="application/vnd.openxmlformats-officedocument.customXml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1"/>
  </p:notesMasterIdLst>
  <p:handoutMasterIdLst>
    <p:handoutMasterId r:id="rId22"/>
  </p:handoutMasterIdLst>
  <p:sldIdLst>
    <p:sldId id="256" r:id="rId2"/>
    <p:sldId id="277" r:id="rId3"/>
    <p:sldId id="286" r:id="rId4"/>
    <p:sldId id="262" r:id="rId5"/>
    <p:sldId id="263" r:id="rId6"/>
    <p:sldId id="264" r:id="rId7"/>
    <p:sldId id="258" r:id="rId8"/>
    <p:sldId id="278" r:id="rId9"/>
    <p:sldId id="287" r:id="rId10"/>
    <p:sldId id="279" r:id="rId11"/>
    <p:sldId id="268" r:id="rId12"/>
    <p:sldId id="288" r:id="rId13"/>
    <p:sldId id="282" r:id="rId14"/>
    <p:sldId id="289" r:id="rId15"/>
    <p:sldId id="260"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15" autoAdjust="0"/>
  </p:normalViewPr>
  <p:slideViewPr>
    <p:cSldViewPr snapToGrid="0">
      <p:cViewPr>
        <p:scale>
          <a:sx n="100" d="100"/>
          <a:sy n="100" d="100"/>
        </p:scale>
        <p:origin x="58" y="-1109"/>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slide" Target="/ppt/slides/slide173.xml" Id="rId18" /><Relationship Type="http://schemas.openxmlformats.org/officeDocument/2006/relationships/theme" Target="/ppt/theme/theme11.xml" Id="rId26" /><Relationship Type="http://schemas.openxmlformats.org/officeDocument/2006/relationships/slide" Target="/ppt/slides/slide24.xml" Id="rId3" /><Relationship Type="http://schemas.openxmlformats.org/officeDocument/2006/relationships/notesMaster" Target="/ppt/notesMasters/notesMaster11.xml" Id="rId21" /><Relationship Type="http://schemas.openxmlformats.org/officeDocument/2006/relationships/slide" Target="/ppt/slides/slide65.xml" Id="rId7" /><Relationship Type="http://schemas.openxmlformats.org/officeDocument/2006/relationships/slide" Target="/ppt/slides/slide116.xml" Id="rId12" /><Relationship Type="http://schemas.openxmlformats.org/officeDocument/2006/relationships/slide" Target="/ppt/slides/slide167.xml" Id="rId17" /><Relationship Type="http://schemas.openxmlformats.org/officeDocument/2006/relationships/viewProps" Target="/ppt/viewProps.xml" Id="rId25" /><Relationship Type="http://schemas.openxmlformats.org/officeDocument/2006/relationships/slide" Target="/ppt/slides/slide18.xml" Id="rId2" /><Relationship Type="http://schemas.openxmlformats.org/officeDocument/2006/relationships/slide" Target="/ppt/slides/slide159.xml" Id="rId16" /><Relationship Type="http://schemas.openxmlformats.org/officeDocument/2006/relationships/slide" Target="/ppt/slides/slide1910.xml" Id="rId20" /><Relationship Type="http://schemas.openxmlformats.org/officeDocument/2006/relationships/customXml" Target="/customXml/item1.xml" Id="rId29" /><Relationship Type="http://schemas.openxmlformats.org/officeDocument/2006/relationships/slideMaster" Target="/ppt/slideMasters/slideMaster11.xml" Id="rId1" /><Relationship Type="http://schemas.openxmlformats.org/officeDocument/2006/relationships/slide" Target="/ppt/slides/slide511.xml" Id="rId6" /><Relationship Type="http://schemas.openxmlformats.org/officeDocument/2006/relationships/slide" Target="/ppt/slides/slide1012.xml" Id="rId11" /><Relationship Type="http://schemas.openxmlformats.org/officeDocument/2006/relationships/presProps" Target="/ppt/presProps.xml" Id="rId24" /><Relationship Type="http://schemas.openxmlformats.org/officeDocument/2006/relationships/slide" Target="/ppt/slides/slide413.xml" Id="rId5" /><Relationship Type="http://schemas.openxmlformats.org/officeDocument/2006/relationships/slide" Target="/ppt/slides/slide1414.xml" Id="rId15" /><Relationship Type="http://schemas.openxmlformats.org/officeDocument/2006/relationships/commentAuthors" Target="/ppt/commentAuthors.xml" Id="rId23" /><Relationship Type="http://schemas.microsoft.com/office/2018/10/relationships/authors" Target="/ppt/authors.xml" Id="rId28" /><Relationship Type="http://schemas.openxmlformats.org/officeDocument/2006/relationships/slide" Target="/ppt/slides/slide915.xml" Id="rId10" /><Relationship Type="http://schemas.openxmlformats.org/officeDocument/2006/relationships/slide" Target="/ppt/slides/slide1816.xml" Id="rId19" /><Relationship Type="http://schemas.openxmlformats.org/officeDocument/2006/relationships/customXml" Target="/customXml/item32.xml" Id="rId31" /><Relationship Type="http://schemas.openxmlformats.org/officeDocument/2006/relationships/slide" Target="/ppt/slides/slide317.xml" Id="rId4" /><Relationship Type="http://schemas.openxmlformats.org/officeDocument/2006/relationships/slide" Target="/ppt/slides/slide818.xml" Id="rId9" /><Relationship Type="http://schemas.openxmlformats.org/officeDocument/2006/relationships/slide" Target="/ppt/slides/slide1319.xml" Id="rId14" /><Relationship Type="http://schemas.openxmlformats.org/officeDocument/2006/relationships/handoutMaster" Target="/ppt/handoutMasters/handoutMaster11.xml" Id="rId22" /><Relationship Type="http://schemas.openxmlformats.org/officeDocument/2006/relationships/tableStyles" Target="/ppt/tableStyles.xml" Id="rId27" /><Relationship Type="http://schemas.openxmlformats.org/officeDocument/2006/relationships/customXml" Target="/customXml/item23.xml" Id="rId30" /></Relationships>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6/11/2021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1012.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016.xml.rels>&#65279;<?xml version="1.0" encoding="utf-8"?><Relationships xmlns="http://schemas.openxmlformats.org/package/2006/relationships"><Relationship Type="http://schemas.openxmlformats.org/officeDocument/2006/relationships/image" Target="/ppt/media/image2211.svg" Id="rId3" /><Relationship Type="http://schemas.openxmlformats.org/officeDocument/2006/relationships/image" Target="/ppt/media/image2113.png" Id="rId2" /><Relationship Type="http://schemas.openxmlformats.org/officeDocument/2006/relationships/slideMaster" Target="/ppt/slideMasters/slideMaster11.xml" Id="rId1" /><Relationship Type="http://schemas.openxmlformats.org/officeDocument/2006/relationships/image" Target="/ppt/media/image203.svg" Id="rId5" /><Relationship Type="http://schemas.openxmlformats.org/officeDocument/2006/relationships/image" Target="/ppt/media/image194.png" Id="rId4" /></Relationships>
</file>

<file path=ppt/slideLayouts/_rels/slideLayout111.xml.rels>&#65279;<?xml version="1.0" encoding="utf-8"?><Relationships xmlns="http://schemas.openxmlformats.org/package/2006/relationships"><Relationship Type="http://schemas.openxmlformats.org/officeDocument/2006/relationships/image" Target="/ppt/media/image29.svg" Id="rId3" /><Relationship Type="http://schemas.openxmlformats.org/officeDocument/2006/relationships/image" Target="/ppt/media/image112.png" Id="rId2" /><Relationship Type="http://schemas.openxmlformats.org/officeDocument/2006/relationships/slideMaster" Target="/ppt/slideMasters/slideMaster11.xml" Id="rId1" /><Relationship Type="http://schemas.openxmlformats.org/officeDocument/2006/relationships/image" Target="/ppt/media/image42.svg" Id="rId5" /><Relationship Type="http://schemas.openxmlformats.org/officeDocument/2006/relationships/image" Target="/ppt/media/image39.png" Id="rId4" /></Relationships>
</file>

<file path=ppt/slideLayouts/_rels/slideLayout1113.xml.rels>&#65279;<?xml version="1.0" encoding="utf-8"?><Relationships xmlns="http://schemas.openxmlformats.org/package/2006/relationships"><Relationship Type="http://schemas.openxmlformats.org/officeDocument/2006/relationships/image" Target="/ppt/media/image2113.png" Id="rId3" /><Relationship Type="http://schemas.openxmlformats.org/officeDocument/2006/relationships/image" Target="/ppt/media/image185.png" Id="rId2" /><Relationship Type="http://schemas.openxmlformats.org/officeDocument/2006/relationships/slideMaster" Target="/ppt/slideMasters/slideMaster11.xml" Id="rId1" /><Relationship Type="http://schemas.openxmlformats.org/officeDocument/2006/relationships/image" Target="/ppt/media/image2410.svg" Id="rId6" /><Relationship Type="http://schemas.openxmlformats.org/officeDocument/2006/relationships/image" Target="/ppt/media/image2314.png" Id="rId5" /><Relationship Type="http://schemas.openxmlformats.org/officeDocument/2006/relationships/image" Target="/ppt/media/image2211.svg" Id="rId4" /></Relationships>
</file>

<file path=ppt/slideLayouts/_rels/slideLayout126.xml.rels>&#65279;<?xml version="1.0" encoding="utf-8"?><Relationships xmlns="http://schemas.openxmlformats.org/package/2006/relationships"><Relationship Type="http://schemas.openxmlformats.org/officeDocument/2006/relationships/image" Target="/ppt/media/image42.svg" Id="rId3" /><Relationship Type="http://schemas.openxmlformats.org/officeDocument/2006/relationships/image" Target="/ppt/media/image39.png" Id="rId2" /><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image" Target="/ppt/media/image11.svg" Id="rId3" /><Relationship Type="http://schemas.openxmlformats.org/officeDocument/2006/relationships/image" Target="/ppt/media/image134.svg" Id="rId7" /><Relationship Type="http://schemas.openxmlformats.org/officeDocument/2006/relationships/image" Target="/ppt/media/image103.png" Id="rId2" /><Relationship Type="http://schemas.openxmlformats.org/officeDocument/2006/relationships/slideMaster" Target="/ppt/slideMasters/slideMaster11.xml" Id="rId1" /><Relationship Type="http://schemas.openxmlformats.org/officeDocument/2006/relationships/image" Target="/ppt/media/image126.png" Id="rId6" /><Relationship Type="http://schemas.openxmlformats.org/officeDocument/2006/relationships/image" Target="/ppt/media/image155.svg" Id="rId5" /><Relationship Type="http://schemas.openxmlformats.org/officeDocument/2006/relationships/image" Target="/ppt/media/image147.png" Id="rId4" /></Relationships>
</file>

<file path=ppt/slideLayouts/_rels/slideLayout1420.xml.rels>&#65279;<?xml version="1.0" encoding="utf-8"?><Relationships xmlns="http://schemas.openxmlformats.org/package/2006/relationships"><Relationship Type="http://schemas.openxmlformats.org/officeDocument/2006/relationships/image" Target="/ppt/media/image2113.png" Id="rId3" /><Relationship Type="http://schemas.openxmlformats.org/officeDocument/2006/relationships/image" Target="/ppt/media/image185.png" Id="rId2" /><Relationship Type="http://schemas.openxmlformats.org/officeDocument/2006/relationships/slideMaster" Target="/ppt/slideMasters/slideMaster11.xml" Id="rId1" /><Relationship Type="http://schemas.openxmlformats.org/officeDocument/2006/relationships/image" Target="/ppt/media/image2410.svg" Id="rId6" /><Relationship Type="http://schemas.openxmlformats.org/officeDocument/2006/relationships/image" Target="/ppt/media/image2314.png" Id="rId5" /><Relationship Type="http://schemas.openxmlformats.org/officeDocument/2006/relationships/image" Target="/ppt/media/image2211.svg" Id="rId4" /></Relationships>
</file>

<file path=ppt/slideLayouts/_rels/slideLayout1515.xml.rels>&#65279;<?xml version="1.0" encoding="utf-8"?><Relationships xmlns="http://schemas.openxmlformats.org/package/2006/relationships"><Relationship Type="http://schemas.openxmlformats.org/officeDocument/2006/relationships/image" Target="/ppt/media/image2612.svg" Id="rId3" /><Relationship Type="http://schemas.openxmlformats.org/officeDocument/2006/relationships/image" Target="/ppt/media/image2515.png" Id="rId2" /><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image" Target="/ppt/media/image286.svg" Id="rId3" /><Relationship Type="http://schemas.openxmlformats.org/officeDocument/2006/relationships/image" Target="/ppt/media/image278.png" Id="rId2" /><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image" Target="/ppt/media/image286.svg" Id="rId3" /><Relationship Type="http://schemas.openxmlformats.org/officeDocument/2006/relationships/image" Target="/ppt/media/image278.png" Id="rId2" /><Relationship Type="http://schemas.openxmlformats.org/officeDocument/2006/relationships/slideMaster" Target="/ppt/slideMasters/slideMaster11.xml" Id="rId1" /></Relationships>
</file>

<file path=ppt/slideLayouts/_rels/slideLayout1917.xml.rels>&#65279;<?xml version="1.0" encoding="utf-8"?><Relationships xmlns="http://schemas.openxmlformats.org/package/2006/relationships"><Relationship Type="http://schemas.openxmlformats.org/officeDocument/2006/relationships/image" Target="/ppt/media/image194.png" Id="rId3" /><Relationship Type="http://schemas.openxmlformats.org/officeDocument/2006/relationships/image" Target="/ppt/media/image185.png" Id="rId2" /><Relationship Type="http://schemas.openxmlformats.org/officeDocument/2006/relationships/slideMaster" Target="/ppt/slideMasters/slideMaster11.xml" Id="rId1" /><Relationship Type="http://schemas.openxmlformats.org/officeDocument/2006/relationships/image" Target="/ppt/media/image203.svg" Id="rId4" /></Relationships>
</file>

<file path=ppt/slideLayouts/_rels/slideLayout2010.xml.rels>&#65279;<?xml version="1.0" encoding="utf-8"?><Relationships xmlns="http://schemas.openxmlformats.org/package/2006/relationships"><Relationship Type="http://schemas.openxmlformats.org/officeDocument/2006/relationships/image" Target="/ppt/media/image11.svg" Id="rId3" /><Relationship Type="http://schemas.openxmlformats.org/officeDocument/2006/relationships/image" Target="/ppt/media/image155.svg" Id="rId7" /><Relationship Type="http://schemas.openxmlformats.org/officeDocument/2006/relationships/image" Target="/ppt/media/image103.png" Id="rId2" /><Relationship Type="http://schemas.openxmlformats.org/officeDocument/2006/relationships/slideMaster" Target="/ppt/slideMasters/slideMaster11.xml" Id="rId1" /><Relationship Type="http://schemas.openxmlformats.org/officeDocument/2006/relationships/image" Target="/ppt/media/image147.png" Id="rId6" /><Relationship Type="http://schemas.openxmlformats.org/officeDocument/2006/relationships/image" Target="/ppt/media/image134.svg" Id="rId5" /><Relationship Type="http://schemas.openxmlformats.org/officeDocument/2006/relationships/image" Target="/ppt/media/image126.png" Id="rId4" /></Relationships>
</file>

<file path=ppt/slideLayouts/_rels/slideLayout28.xml.rels>&#65279;<?xml version="1.0" encoding="utf-8"?><Relationships xmlns="http://schemas.openxmlformats.org/package/2006/relationships"><Relationship Type="http://schemas.openxmlformats.org/officeDocument/2006/relationships/image" Target="/ppt/media/image610.png" Id="rId3" /><Relationship Type="http://schemas.openxmlformats.org/officeDocument/2006/relationships/image" Target="/ppt/media/image52.png" Id="rId2" /><Relationship Type="http://schemas.openxmlformats.org/officeDocument/2006/relationships/slideMaster" Target="/ppt/slideMasters/slideMaster11.xml" Id="rId1" /><Relationship Type="http://schemas.openxmlformats.org/officeDocument/2006/relationships/image" Target="/ppt/media/image97.svg" Id="rId6" /><Relationship Type="http://schemas.openxmlformats.org/officeDocument/2006/relationships/image" Target="/ppt/media/image811.png" Id="rId5" /><Relationship Type="http://schemas.openxmlformats.org/officeDocument/2006/relationships/image" Target="/ppt/media/image78.svg" Id="rId4" /></Relationships>
</file>

<file path=ppt/slideLayouts/_rels/slideLayout35.xml.rels>&#65279;<?xml version="1.0" encoding="utf-8"?><Relationships xmlns="http://schemas.openxmlformats.org/package/2006/relationships"><Relationship Type="http://schemas.openxmlformats.org/officeDocument/2006/relationships/image" Target="/ppt/media/image11.svg" Id="rId3" /><Relationship Type="http://schemas.openxmlformats.org/officeDocument/2006/relationships/image" Target="/ppt/media/image155.svg" Id="rId7" /><Relationship Type="http://schemas.openxmlformats.org/officeDocument/2006/relationships/image" Target="/ppt/media/image103.png" Id="rId2" /><Relationship Type="http://schemas.openxmlformats.org/officeDocument/2006/relationships/slideMaster" Target="/ppt/slideMasters/slideMaster11.xml" Id="rId1" /><Relationship Type="http://schemas.openxmlformats.org/officeDocument/2006/relationships/image" Target="/ppt/media/image147.png" Id="rId6" /><Relationship Type="http://schemas.openxmlformats.org/officeDocument/2006/relationships/image" Target="/ppt/media/image134.svg" Id="rId5" /><Relationship Type="http://schemas.openxmlformats.org/officeDocument/2006/relationships/image" Target="/ppt/media/image126.png" Id="rId4" /></Relationships>
</file>

<file path=ppt/slideLayouts/_rels/slideLayout418.xml.rels>&#65279;<?xml version="1.0" encoding="utf-8"?><Relationships xmlns="http://schemas.openxmlformats.org/package/2006/relationships"><Relationship Type="http://schemas.openxmlformats.org/officeDocument/2006/relationships/image" Target="/ppt/media/image126.png" Id="rId3" /><Relationship Type="http://schemas.openxmlformats.org/officeDocument/2006/relationships/image" Target="/ppt/media/image52.png" Id="rId2" /><Relationship Type="http://schemas.openxmlformats.org/officeDocument/2006/relationships/slideMaster" Target="/ppt/slideMasters/slideMaster11.xml" Id="rId1" /><Relationship Type="http://schemas.openxmlformats.org/officeDocument/2006/relationships/image" Target="/ppt/media/image97.svg" Id="rId6" /><Relationship Type="http://schemas.openxmlformats.org/officeDocument/2006/relationships/image" Target="/ppt/media/image811.png" Id="rId5" /><Relationship Type="http://schemas.openxmlformats.org/officeDocument/2006/relationships/image" Target="/ppt/media/image134.svg" Id="rId4" /></Relationships>
</file>

<file path=ppt/slideLayouts/_rels/slideLayout514.xml.rels>&#65279;<?xml version="1.0" encoding="utf-8"?><Relationships xmlns="http://schemas.openxmlformats.org/package/2006/relationships"><Relationship Type="http://schemas.openxmlformats.org/officeDocument/2006/relationships/image" Target="/ppt/media/image97.svg" Id="rId3" /><Relationship Type="http://schemas.openxmlformats.org/officeDocument/2006/relationships/image" Target="/ppt/media/image811.png" Id="rId2" /><Relationship Type="http://schemas.openxmlformats.org/officeDocument/2006/relationships/slideMaster" Target="/ppt/slideMasters/slideMaster11.xml" Id="rId1" /><Relationship Type="http://schemas.openxmlformats.org/officeDocument/2006/relationships/image" Target="/ppt/media/image134.svg" Id="rId6" /><Relationship Type="http://schemas.openxmlformats.org/officeDocument/2006/relationships/image" Target="/ppt/media/image126.png" Id="rId5" /><Relationship Type="http://schemas.openxmlformats.org/officeDocument/2006/relationships/image" Target="/ppt/media/image52.png" Id="rId4" /></Relationships>
</file>

<file path=ppt/slideLayouts/_rels/slideLayout612.xml.rels>&#65279;<?xml version="1.0" encoding="utf-8"?><Relationships xmlns="http://schemas.openxmlformats.org/package/2006/relationships"><Relationship Type="http://schemas.openxmlformats.org/officeDocument/2006/relationships/image" Target="/ppt/media/image97.svg" Id="rId3" /><Relationship Type="http://schemas.openxmlformats.org/officeDocument/2006/relationships/image" Target="/ppt/media/image811.png" Id="rId2" /><Relationship Type="http://schemas.openxmlformats.org/officeDocument/2006/relationships/slideMaster" Target="/ppt/slideMasters/slideMaster11.xml" Id="rId1" /><Relationship Type="http://schemas.openxmlformats.org/officeDocument/2006/relationships/image" Target="/ppt/media/image134.svg" Id="rId6" /><Relationship Type="http://schemas.openxmlformats.org/officeDocument/2006/relationships/image" Target="/ppt/media/image126.png" Id="rId5" /><Relationship Type="http://schemas.openxmlformats.org/officeDocument/2006/relationships/image" Target="/ppt/media/image52.png" Id="rId4" /></Relationships>
</file>

<file path=ppt/slideLayouts/_rels/slideLayout71.xml.rels>&#65279;<?xml version="1.0" encoding="utf-8"?><Relationships xmlns="http://schemas.openxmlformats.org/package/2006/relationships"><Relationship Type="http://schemas.openxmlformats.org/officeDocument/2006/relationships/image" Target="/ppt/media/image16.png" Id="rId8" /><Relationship Type="http://schemas.openxmlformats.org/officeDocument/2006/relationships/image" Target="/ppt/media/image11.svg" Id="rId3" /><Relationship Type="http://schemas.openxmlformats.org/officeDocument/2006/relationships/image" Target="/ppt/media/image42.svg" Id="rId7" /><Relationship Type="http://schemas.openxmlformats.org/officeDocument/2006/relationships/image" Target="/ppt/media/image52.png" Id="rId12" /><Relationship Type="http://schemas.openxmlformats.org/officeDocument/2006/relationships/image" Target="/ppt/media/image103.png" Id="rId2" /><Relationship Type="http://schemas.openxmlformats.org/officeDocument/2006/relationships/slideMaster" Target="/ppt/slideMasters/slideMaster11.xml" Id="rId1" /><Relationship Type="http://schemas.openxmlformats.org/officeDocument/2006/relationships/image" Target="/ppt/media/image39.png" Id="rId6" /><Relationship Type="http://schemas.openxmlformats.org/officeDocument/2006/relationships/image" Target="/ppt/media/image29.svg" Id="rId11" /><Relationship Type="http://schemas.openxmlformats.org/officeDocument/2006/relationships/image" Target="/ppt/media/image134.svg" Id="rId5" /><Relationship Type="http://schemas.openxmlformats.org/officeDocument/2006/relationships/image" Target="/ppt/media/image112.png" Id="rId10" /><Relationship Type="http://schemas.openxmlformats.org/officeDocument/2006/relationships/image" Target="/ppt/media/image126.png" Id="rId4" /><Relationship Type="http://schemas.openxmlformats.org/officeDocument/2006/relationships/image" Target="/ppt/media/image1713.svg" Id="rId9" /></Relationships>
</file>

<file path=ppt/slideLayouts/_rels/slideLayout82.xml.rels>&#65279;<?xml version="1.0" encoding="utf-8"?><Relationships xmlns="http://schemas.openxmlformats.org/package/2006/relationships"><Relationship Type="http://schemas.openxmlformats.org/officeDocument/2006/relationships/image" Target="/ppt/media/image194.png" Id="rId3" /><Relationship Type="http://schemas.openxmlformats.org/officeDocument/2006/relationships/image" Target="/ppt/media/image185.png" Id="rId2" /><Relationship Type="http://schemas.openxmlformats.org/officeDocument/2006/relationships/slideMaster" Target="/ppt/slideMasters/slideMaster11.xml" Id="rId1" /><Relationship Type="http://schemas.openxmlformats.org/officeDocument/2006/relationships/image" Target="/ppt/media/image203.svg" Id="rId4" /></Relationships>
</file>

<file path=ppt/slideLayouts/_rels/slideLayout919.xml.rels>&#65279;<?xml version="1.0" encoding="utf-8"?><Relationships xmlns="http://schemas.openxmlformats.org/package/2006/relationships"><Relationship Type="http://schemas.openxmlformats.org/officeDocument/2006/relationships/image" Target="/ppt/media/image155.svg" Id="rId3" /><Relationship Type="http://schemas.openxmlformats.org/officeDocument/2006/relationships/image" Target="/ppt/media/image147.png" Id="rId2" /><Relationship Type="http://schemas.openxmlformats.org/officeDocument/2006/relationships/slideMaster" Target="/ppt/slideMasters/slideMaster11.xml" Id="rId1" /><Relationship Type="http://schemas.openxmlformats.org/officeDocument/2006/relationships/image" Target="/ppt/media/image97.svg" Id="rId5" /><Relationship Type="http://schemas.openxmlformats.org/officeDocument/2006/relationships/image" Target="/ppt/media/image811.png" Id="rId4" /></Relationships>
</file>

<file path=ppt/slideLayouts/slideLayout1016.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113.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20.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17.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01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12.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theme" Target="/ppt/theme/theme11.xml" Id="rId21"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2010.xml" Id="rId20" /><Relationship Type="http://schemas.openxmlformats.org/officeDocument/2006/relationships/slideLayout" Target="/ppt/slideLayouts/slideLayout111.xml" Id="rId1" /><Relationship Type="http://schemas.openxmlformats.org/officeDocument/2006/relationships/slideLayout" Target="/ppt/slideLayouts/slideLayout612.xml" Id="rId6" /><Relationship Type="http://schemas.openxmlformats.org/officeDocument/2006/relationships/slideLayout" Target="/ppt/slideLayouts/slideLayout1113.xml" Id="rId11" /><Relationship Type="http://schemas.openxmlformats.org/officeDocument/2006/relationships/slideLayout" Target="/ppt/slideLayouts/slideLayout514.xml" Id="rId5" /><Relationship Type="http://schemas.openxmlformats.org/officeDocument/2006/relationships/slideLayout" Target="/ppt/slideLayouts/slideLayout1515.xml" Id="rId15" /><Relationship Type="http://schemas.openxmlformats.org/officeDocument/2006/relationships/slideLayout" Target="/ppt/slideLayouts/slideLayout1016.xml" Id="rId10" /><Relationship Type="http://schemas.openxmlformats.org/officeDocument/2006/relationships/slideLayout" Target="/ppt/slideLayouts/slideLayout1917.xml" Id="rId19" /><Relationship Type="http://schemas.openxmlformats.org/officeDocument/2006/relationships/slideLayout" Target="/ppt/slideLayouts/slideLayout418.xml" Id="rId4" /><Relationship Type="http://schemas.openxmlformats.org/officeDocument/2006/relationships/slideLayout" Target="/ppt/slideLayouts/slideLayout919.xml" Id="rId9" /><Relationship Type="http://schemas.openxmlformats.org/officeDocument/2006/relationships/slideLayout" Target="/ppt/slideLayouts/slideLayout1420.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012.xml.rels>&#65279;<?xml version="1.0" encoding="utf-8"?><Relationships xmlns="http://schemas.openxmlformats.org/package/2006/relationships"><Relationship Type="http://schemas.openxmlformats.org/officeDocument/2006/relationships/notesSlide" Target="/ppt/notesSlides/notesSlide11.xml" Id="rId2" /><Relationship Type="http://schemas.openxmlformats.org/officeDocument/2006/relationships/slideLayout" Target="/ppt/slideLayouts/slideLayout1016.xml" Id="rId1" /></Relationships>
</file>

<file path=ppt/slides/_rels/slide116.xml.rels>&#65279;<?xml version="1.0" encoding="utf-8"?><Relationships xmlns="http://schemas.openxmlformats.org/package/2006/relationships"><Relationship Type="http://schemas.openxmlformats.org/officeDocument/2006/relationships/slideLayout" Target="/ppt/slideLayouts/slideLayout1113.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319.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414.xml.rels>&#65279;<?xml version="1.0" encoding="utf-8"?><Relationships xmlns="http://schemas.openxmlformats.org/package/2006/relationships"><Relationship Type="http://schemas.openxmlformats.org/officeDocument/2006/relationships/slideLayout" Target="/ppt/slideLayouts/slideLayout1515.xml" Id="rId1" /></Relationships>
</file>

<file path=ppt/slides/_rels/slide159.xml.rels>&#65279;<?xml version="1.0" encoding="utf-8"?><Relationships xmlns="http://schemas.openxmlformats.org/package/2006/relationships"><Relationship Type="http://schemas.openxmlformats.org/officeDocument/2006/relationships/slideLayout" Target="/ppt/slideLayouts/slideLayout169.xml" Id="rId1" /></Relationships>
</file>

<file path=ppt/slides/_rels/slide167.xml.rels>&#65279;<?xml version="1.0" encoding="utf-8"?><Relationships xmlns="http://schemas.openxmlformats.org/package/2006/relationships"><Relationship Type="http://schemas.openxmlformats.org/officeDocument/2006/relationships/image" Target="/ppt/media/image366.jpeg" Id="rId3" /><Relationship Type="http://schemas.openxmlformats.org/officeDocument/2006/relationships/image" Target="/ppt/media/image3519.png" Id="rId2" /><Relationship Type="http://schemas.openxmlformats.org/officeDocument/2006/relationships/slideLayout" Target="/ppt/slideLayouts/slideLayout177.xml" Id="rId1" /><Relationship Type="http://schemas.openxmlformats.org/officeDocument/2006/relationships/image" Target="/ppt/media/image387.jpeg" Id="rId5" /><Relationship Type="http://schemas.openxmlformats.org/officeDocument/2006/relationships/image" Target="/ppt/media/image378.jpeg" Id="rId4" /></Relationships>
</file>

<file path=ppt/slides/_rels/slide173.xml.rels>&#65279;<?xml version="1.0" encoding="utf-8"?><Relationships xmlns="http://schemas.openxmlformats.org/package/2006/relationships"><Relationship Type="http://schemas.openxmlformats.org/officeDocument/2006/relationships/image" Target="/ppt/media/image45.jpeg" Id="rId8" /><Relationship Type="http://schemas.openxmlformats.org/officeDocument/2006/relationships/image" Target="/ppt/media/image402.jpeg" Id="rId3" /><Relationship Type="http://schemas.openxmlformats.org/officeDocument/2006/relationships/image" Target="/ppt/media/image4416.png" Id="rId7" /><Relationship Type="http://schemas.openxmlformats.org/officeDocument/2006/relationships/image" Target="/ppt/media/image3917.png" Id="rId2" /><Relationship Type="http://schemas.openxmlformats.org/officeDocument/2006/relationships/slideLayout" Target="/ppt/slideLayouts/slideLayout184.xml" Id="rId1" /><Relationship Type="http://schemas.openxmlformats.org/officeDocument/2006/relationships/image" Target="/ppt/media/image433.jpeg" Id="rId6" /><Relationship Type="http://schemas.openxmlformats.org/officeDocument/2006/relationships/image" Target="/ppt/media/image424.jpeg" Id="rId5" /><Relationship Type="http://schemas.openxmlformats.org/officeDocument/2006/relationships/image" Target="/ppt/media/image415.jpeg" Id="rId4" /><Relationship Type="http://schemas.openxmlformats.org/officeDocument/2006/relationships/image" Target="/ppt/media/image4618.png" Id="rId9" /></Relationships>
</file>

<file path=ppt/slides/_rels/slide18.xml.rels>&#65279;<?xml version="1.0" encoding="utf-8"?><Relationships xmlns="http://schemas.openxmlformats.org/package/2006/relationships"><Relationship Type="http://schemas.openxmlformats.org/officeDocument/2006/relationships/slideLayout" Target="/ppt/slideLayouts/slideLayout111.xml" Id="rId1" /></Relationships>
</file>

<file path=ppt/slides/_rels/slide1816.xml.rels>&#65279;<?xml version="1.0" encoding="utf-8"?><Relationships xmlns="http://schemas.openxmlformats.org/package/2006/relationships"><Relationship Type="http://schemas.openxmlformats.org/officeDocument/2006/relationships/slideLayout" Target="/ppt/slideLayouts/slideLayout2010.xml" Id="rId1" /></Relationships>
</file>

<file path=ppt/slides/_rels/slide1910.xml.rels>&#65279;<?xml version="1.0" encoding="utf-8"?><Relationships xmlns="http://schemas.openxmlformats.org/package/2006/relationships"><Relationship Type="http://schemas.openxmlformats.org/officeDocument/2006/relationships/slideLayout" Target="/ppt/slideLayouts/slideLayout111.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8.xml" Id="rId1" /></Relationships>
</file>

<file path=ppt/slides/_rels/slide317.xml.rels>&#65279;<?xml version="1.0" encoding="utf-8"?><Relationships xmlns="http://schemas.openxmlformats.org/package/2006/relationships"><Relationship Type="http://schemas.openxmlformats.org/officeDocument/2006/relationships/slideLayout" Target="/ppt/slideLayouts/slideLayout35.xml" Id="rId1" /></Relationships>
</file>

<file path=ppt/slides/_rels/slide413.xml.rels>&#65279;<?xml version="1.0" encoding="utf-8"?><Relationships xmlns="http://schemas.openxmlformats.org/package/2006/relationships"><Relationship Type="http://schemas.openxmlformats.org/officeDocument/2006/relationships/slideLayout" Target="/ppt/slideLayouts/slideLayout418.xml" Id="rId1" /></Relationships>
</file>

<file path=ppt/slides/_rels/slide511.xml.rels>&#65279;<?xml version="1.0" encoding="utf-8"?><Relationships xmlns="http://schemas.openxmlformats.org/package/2006/relationships"><Relationship Type="http://schemas.openxmlformats.org/officeDocument/2006/relationships/slideLayout" Target="/ppt/slideLayouts/slideLayout514.xml" Id="rId1" /></Relationships>
</file>

<file path=ppt/slides/_rels/slide65.xml.rels>&#65279;<?xml version="1.0" encoding="utf-8"?><Relationships xmlns="http://schemas.openxmlformats.org/package/2006/relationships"><Relationship Type="http://schemas.openxmlformats.org/officeDocument/2006/relationships/slideLayout" Target="/ppt/slideLayouts/slideLayout612.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71.xml" Id="rId1" /></Relationships>
</file>

<file path=ppt/slides/_rels/slide818.xml.rels>&#65279;<?xml version="1.0" encoding="utf-8"?><Relationships xmlns="http://schemas.openxmlformats.org/package/2006/relationships"><Relationship Type="http://schemas.openxmlformats.org/officeDocument/2006/relationships/image" Target="/ppt/media/image3014.svg" Id="rId3" /><Relationship Type="http://schemas.openxmlformats.org/officeDocument/2006/relationships/image" Target="/ppt/media/image3415.svg" Id="rId7" /><Relationship Type="http://schemas.openxmlformats.org/officeDocument/2006/relationships/image" Target="/ppt/media/image2920.png" Id="rId2" /><Relationship Type="http://schemas.openxmlformats.org/officeDocument/2006/relationships/slideLayout" Target="/ppt/slideLayouts/slideLayout82.xml" Id="rId1" /><Relationship Type="http://schemas.openxmlformats.org/officeDocument/2006/relationships/image" Target="/ppt/media/image3321.png" Id="rId6" /><Relationship Type="http://schemas.openxmlformats.org/officeDocument/2006/relationships/image" Target="/ppt/media/image3216.svg" Id="rId5" /><Relationship Type="http://schemas.openxmlformats.org/officeDocument/2006/relationships/image" Target="/ppt/media/image3122.png" Id="rId4" /></Relationships>
</file>

<file path=ppt/slides/_rels/slide915.xml.rels>&#65279;<?xml version="1.0" encoding="utf-8"?><Relationships xmlns="http://schemas.openxmlformats.org/package/2006/relationships"><Relationship Type="http://schemas.openxmlformats.org/officeDocument/2006/relationships/slideLayout" Target="/ppt/slideLayouts/slideLayout919.xml" Id="rId1" /></Relationships>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184160964"/>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10;">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10;">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10;">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10;">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p:sld>
</file>

<file path=ppt/theme/theme1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Relationships xmlns="http://schemas.openxmlformats.org/package/2006/relationships"><Relationship Type="http://schemas.openxmlformats.org/officeDocument/2006/relationships/customXmlProps" Target="/customXml/itemProps11.xml" Id="rId1" /></Relationships>
</file>

<file path=customXml/_rels/item23.xml.rels>&#65279;<?xml version="1.0" encoding="utf-8"?><Relationships xmlns="http://schemas.openxmlformats.org/package/2006/relationships"><Relationship Type="http://schemas.openxmlformats.org/officeDocument/2006/relationships/customXmlProps" Target="/customXml/itemProps23.xml" Id="rId1" /></Relationships>
</file>

<file path=customXml/_rels/item32.xml.rels>&#65279;<?xml version="1.0" encoding="utf-8"?><Relationships xmlns="http://schemas.openxmlformats.org/package/2006/relationships"><Relationship Type="http://schemas.openxmlformats.org/officeDocument/2006/relationships/customXmlProps" Target="/customXml/itemProps32.xml" Id="rId1"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1.xml><?xml version="1.0" encoding="utf-8"?>
<ds:datastoreItem xmlns:ds="http://schemas.openxmlformats.org/officeDocument/2006/customXml" ds:itemID="{E507A08B-DCB0-4B9D-A025-EFEE54EC3020}"/>
</file>

<file path=customXml/itemProps23.xml><?xml version="1.0" encoding="utf-8"?>
<ds:datastoreItem xmlns:ds="http://schemas.openxmlformats.org/officeDocument/2006/customXml" ds:itemID="{8B8D7BA3-8A6F-4F51-B1EE-3B01AA004FC5}"/>
</file>

<file path=customXml/itemProps32.xml><?xml version="1.0" encoding="utf-8"?>
<ds:datastoreItem xmlns:ds="http://schemas.openxmlformats.org/officeDocument/2006/customXml" ds:itemID="{1B19A930-1B99-4E6A-8FC0-F4EC96DB90CA}"/>
</file>

<file path=docProps/app.xml><?xml version="1.0" encoding="utf-8"?>
<ap:Properties xmlns:vt="http://schemas.openxmlformats.org/officeDocument/2006/docPropsVTypes" xmlns:ap="http://schemas.openxmlformats.org/officeDocument/2006/extended-properties">
  <ap:TotalTime>0</ap:TotalTime>
  <ap:Template>TM33968143</ap:Template>
  <ap:Words>806</ap:Words>
  <ap:Application>Microsoft Office PowerPoint</ap:Application>
  <ap:PresentationFormat>Widescreen</ap:PresentationFormat>
  <ap:Paragraphs>267</ap:Paragraphs>
  <ap:Slides>19</ap:Slides>
  <ap:Notes>1</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19</vt:i4>
      </vt:variant>
    </vt:vector>
  </ap:HeadingPairs>
  <ap:TitlesOfParts>
    <vt:vector baseType="lpstr" size="23">
      <vt:lpstr>Arial</vt:lpstr>
      <vt:lpstr>Avenir Next LT Pro</vt:lpstr>
      <vt:lpstr>Calibri</vt:lpstr>
      <vt:lpstr>Office Theme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TWO YEAR ACTION PLAN</vt:lpstr>
      <vt:lpstr>FINANCIALS</vt:lpstr>
      <vt:lpstr>MEET THE TEAM</vt:lpstr>
      <vt:lpstr>MEET THE TEAM </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2021-06-11T04:51:05Z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