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svg" ContentType="image/svg+xml"/>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81.xml" ContentType="application/vnd.openxmlformats-officedocument.presentationml.slideLayout+xml"/>
  <Override PartName="/ppt/slideMasters/slideMaster11.xml" ContentType="application/vnd.openxmlformats-officedocument.presentationml.slideMaster+xml"/>
  <Override PartName="/ppt/slideLayouts/slideLayout132.xml" ContentType="application/vnd.openxmlformats-officedocument.presentationml.slideLayout+xml"/>
  <Override PartName="/ppt/slideLayouts/slideLayout183.xml" ContentType="application/vnd.openxmlformats-officedocument.presentationml.slideLayout+xml"/>
  <Override PartName="/ppt/slideLayouts/slideLayout34.xml" ContentType="application/vnd.openxmlformats-officedocument.presentationml.slideLayout+xml"/>
  <Override PartName="/ppt/theme/theme11.xml" ContentType="application/vnd.openxmlformats-officedocument.theme+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slideLayouts/slideLayout2010.xml" ContentType="application/vnd.openxmlformats-officedocument.presentationml.slideLayout+xml"/>
  <Override PartName="/ppt/slideLayouts/slideLayout111.xml" ContentType="application/vnd.openxmlformats-officedocument.presentationml.slideLayout+xml"/>
  <Override PartName="/ppt/slideLayouts/slideLayout612.xml" ContentType="application/vnd.openxmlformats-officedocument.presentationml.slideLayout+xml"/>
  <Override PartName="/ppt/slideLayouts/slideLayout1113.xml" ContentType="application/vnd.openxmlformats-officedocument.presentationml.slideLayout+xml"/>
  <Override PartName="/ppt/slideLayouts/slideLayout514.xml" ContentType="application/vnd.openxmlformats-officedocument.presentationml.slideLayout+xml"/>
  <Override PartName="/ppt/slideLayouts/slideLayout1515.xml" ContentType="application/vnd.openxmlformats-officedocument.presentationml.slideLayout+xml"/>
  <Override PartName="/ppt/slideLayouts/slideLayout1016.xml" ContentType="application/vnd.openxmlformats-officedocument.presentationml.slideLayout+xml"/>
  <Override PartName="/ppt/slideLayouts/slideLayout1917.xml" ContentType="application/vnd.openxmlformats-officedocument.presentationml.slideLayout+xml"/>
  <Override PartName="/ppt/slideLayouts/slideLayout418.xml" ContentType="application/vnd.openxmlformats-officedocument.presentationml.slideLayout+xml"/>
  <Override PartName="/ppt/slideLayouts/slideLayout919.xml" ContentType="application/vnd.openxmlformats-officedocument.presentationml.slideLayout+xml"/>
  <Override PartName="/ppt/slideLayouts/slideLayout1420.xml" ContentType="application/vnd.openxmlformats-officedocument.presentationml.slideLayout+xml"/>
  <Override PartName="/ppt/slides/slide122.xml" ContentType="application/vnd.openxmlformats-officedocument.presentationml.slide+xml"/>
  <Override PartName="/ppt/viewProps.xml" ContentType="application/vnd.openxmlformats-officedocument.presentationml.viewProps+xml"/>
  <Override PartName="/ppt/slides/slide23.xml" ContentType="application/vnd.openxmlformats-officedocument.presentationml.slide+xml"/>
  <Override PartName="/ppt/authors.xml" ContentType="application/vnd.ms-powerpoint.authors+xml"/>
  <Override PartName="/ppt/slides/slide6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slides/slide16.xml" ContentType="application/vnd.openxmlformats-officedocument.presentationml.slide+xml"/>
  <Override PartName="/ppt/notesMasters/notesMaster11.xml" ContentType="application/vnd.openxmlformats-officedocument.presentationml.notesMaster+xml"/>
  <Override PartName="/ppt/theme/theme22.xml" ContentType="application/vnd.openxmlformats-officedocument.theme+xml"/>
  <Override PartName="/ppt/tableStyles.xml" ContentType="application/vnd.openxmlformats-officedocument.presentationml.tableStyl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1410.xml" ContentType="application/vnd.openxmlformats-officedocument.presentationml.slide+xml"/>
  <Override PartName="/ppt/slides/slide911.xml" ContentType="application/vnd.openxmlformats-officedocument.presentationml.slide+xml"/>
  <Override PartName="/ppt/slides/slide312.xml" ContentType="application/vnd.openxmlformats-officedocument.presentationml.slide+xml"/>
  <Override PartName="/ppt/slides/slide813.xml" ContentType="application/vnd.openxmlformats-officedocument.presentationml.slide+xml"/>
  <Override PartName="/ppt/slides/slide1314.xml" ContentType="application/vnd.openxmlformats-officedocument.presentationml.slide+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1"/>
  </p:sldMasterIdLst>
  <p:notesMasterIdLst>
    <p:notesMasterId r:id="rId16"/>
  </p:notesMasterIdLst>
  <p:sldIdLst>
    <p:sldId id="278" r:id="rId2"/>
    <p:sldId id="279" r:id="rId3"/>
    <p:sldId id="280" r:id="rId4"/>
    <p:sldId id="281" r:id="rId5"/>
    <p:sldId id="284" r:id="rId6"/>
    <p:sldId id="282" r:id="rId7"/>
    <p:sldId id="285" r:id="rId8"/>
    <p:sldId id="287" r:id="rId9"/>
    <p:sldId id="288" r:id="rId10"/>
    <p:sldId id="289" r:id="rId11"/>
    <p:sldId id="290" r:id="rId12"/>
    <p:sldId id="291"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viewProps" Target="/ppt/viewProps.xml" Id="rId18" /><Relationship Type="http://schemas.openxmlformats.org/officeDocument/2006/relationships/slide" Target="/ppt/slides/slide23.xml" Id="rId3" /><Relationship Type="http://schemas.microsoft.com/office/2018/10/relationships/authors" Target="/ppt/authors.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presProps" Target="/ppt/presProps.xml" Id="rId17" /><Relationship Type="http://schemas.openxmlformats.org/officeDocument/2006/relationships/slide" Target="/ppt/slides/slide16.xml" Id="rId2" /><Relationship Type="http://schemas.openxmlformats.org/officeDocument/2006/relationships/notesMaster" Target="/ppt/notesMasters/notesMaster11.xml" Id="rId16" /><Relationship Type="http://schemas.openxmlformats.org/officeDocument/2006/relationships/tableStyles" Target="/ppt/tableStyles.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slide" Target="/ppt/slides/slide1410.xml" Id="rId15" /><Relationship Type="http://schemas.openxmlformats.org/officeDocument/2006/relationships/slide" Target="/ppt/slides/slide911.xml" Id="rId10" /><Relationship Type="http://schemas.openxmlformats.org/officeDocument/2006/relationships/theme" Target="/ppt/theme/theme11.xml" Id="rId19" /><Relationship Type="http://schemas.openxmlformats.org/officeDocument/2006/relationships/slide" Target="/ppt/slides/slide312.xml" Id="rId4" /><Relationship Type="http://schemas.openxmlformats.org/officeDocument/2006/relationships/slide" Target="/ppt/slides/slide813.xml" Id="rId9" /><Relationship Type="http://schemas.openxmlformats.org/officeDocument/2006/relationships/slide" Target="/ppt/slides/slide1314.xml" Id="rId14" /></Relationships>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0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image" Target="/ppt/media/image2.svg" Id="rId3" /><Relationship Type="http://schemas.openxmlformats.org/officeDocument/2006/relationships/image" Target="/ppt/media/image13.png" Id="rId2" /><Relationship Type="http://schemas.openxmlformats.org/officeDocument/2006/relationships/slideMaster" Target="/ppt/slideMasters/slideMaster11.xml" Id="rId1" /><Relationship Type="http://schemas.openxmlformats.org/officeDocument/2006/relationships/image" Target="/ppt/media/image42.svg" Id="rId5" /><Relationship Type="http://schemas.openxmlformats.org/officeDocument/2006/relationships/image" Target="/ppt/media/image34.png" Id="rId4" /></Relationships>
</file>

<file path=ppt/slideLayouts/_rels/slideLayout13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20.xml.rels>&#65279;<?xml version="1.0" encoding="utf-8"?><Relationships xmlns="http://schemas.openxmlformats.org/package/2006/relationships"><Relationship Type="http://schemas.openxmlformats.org/officeDocument/2006/relationships/image" Target="/ppt/media/image64.svg" Id="rId3" /><Relationship Type="http://schemas.openxmlformats.org/officeDocument/2006/relationships/image" Target="/ppt/media/image56.png" Id="rId2" /><Relationship Type="http://schemas.openxmlformats.org/officeDocument/2006/relationships/slideMaster" Target="/ppt/slideMasters/slideMaster11.xml" Id="rId1" /></Relationships>
</file>

<file path=ppt/slideLayouts/_rels/slideLayout1515.xml.rels>&#65279;<?xml version="1.0" encoding="utf-8"?><Relationships xmlns="http://schemas.openxmlformats.org/package/2006/relationships"><Relationship Type="http://schemas.openxmlformats.org/officeDocument/2006/relationships/image" Target="/ppt/media/image83.svg" Id="rId3" /><Relationship Type="http://schemas.openxmlformats.org/officeDocument/2006/relationships/image" Target="/ppt/media/image75.png" Id="rId2" /><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image" Target="/ppt/media/image2.svg" Id="rId3" /><Relationship Type="http://schemas.openxmlformats.org/officeDocument/2006/relationships/image" Target="/ppt/media/image13.png" Id="rId2" /><Relationship Type="http://schemas.openxmlformats.org/officeDocument/2006/relationships/slideMaster" Target="/ppt/slideMasters/slideMaster11.xml" Id="rId1" /><Relationship Type="http://schemas.openxmlformats.org/officeDocument/2006/relationships/image" Target="/ppt/media/image42.svg" Id="rId5" /><Relationship Type="http://schemas.openxmlformats.org/officeDocument/2006/relationships/image" Target="/ppt/media/image34.png" Id="rId4" /></Relationships>
</file>

<file path=ppt/slideLayouts/_rels/slideLayout17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9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0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6.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1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20.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0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1.xml" Id="rId8" /><Relationship Type="http://schemas.openxmlformats.org/officeDocument/2006/relationships/slideLayout" Target="/ppt/slideLayouts/slideLayout132.xml" Id="rId13" /><Relationship Type="http://schemas.openxmlformats.org/officeDocument/2006/relationships/slideLayout" Target="/ppt/slideLayouts/slideLayout183.xml" Id="rId18" /><Relationship Type="http://schemas.openxmlformats.org/officeDocument/2006/relationships/slideLayout" Target="/ppt/slideLayouts/slideLayout34.xml" Id="rId3" /><Relationship Type="http://schemas.openxmlformats.org/officeDocument/2006/relationships/theme" Target="/ppt/theme/theme11.xml" Id="rId21"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slideLayout" Target="/ppt/slideLayouts/slideLayout2010.xml" Id="rId20" /><Relationship Type="http://schemas.openxmlformats.org/officeDocument/2006/relationships/slideLayout" Target="/ppt/slideLayouts/slideLayout111.xml" Id="rId1" /><Relationship Type="http://schemas.openxmlformats.org/officeDocument/2006/relationships/slideLayout" Target="/ppt/slideLayouts/slideLayout612.xml" Id="rId6" /><Relationship Type="http://schemas.openxmlformats.org/officeDocument/2006/relationships/slideLayout" Target="/ppt/slideLayouts/slideLayout1113.xml" Id="rId11" /><Relationship Type="http://schemas.openxmlformats.org/officeDocument/2006/relationships/slideLayout" Target="/ppt/slideLayouts/slideLayout514.xml" Id="rId5" /><Relationship Type="http://schemas.openxmlformats.org/officeDocument/2006/relationships/slideLayout" Target="/ppt/slideLayouts/slideLayout1515.xml" Id="rId15" /><Relationship Type="http://schemas.openxmlformats.org/officeDocument/2006/relationships/slideLayout" Target="/ppt/slideLayouts/slideLayout1016.xml" Id="rId10" /><Relationship Type="http://schemas.openxmlformats.org/officeDocument/2006/relationships/slideLayout" Target="/ppt/slideLayouts/slideLayout1917.xml" Id="rId19" /><Relationship Type="http://schemas.openxmlformats.org/officeDocument/2006/relationships/slideLayout" Target="/ppt/slideLayouts/slideLayout418.xml" Id="rId4" /><Relationship Type="http://schemas.openxmlformats.org/officeDocument/2006/relationships/slideLayout" Target="/ppt/slideLayouts/slideLayout919.xml" Id="rId9" /><Relationship Type="http://schemas.openxmlformats.org/officeDocument/2006/relationships/slideLayout" Target="/ppt/slideLayouts/slideLayout1420.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8.xml.rels>&#65279;<?xml version="1.0" encoding="utf-8"?><Relationships xmlns="http://schemas.openxmlformats.org/package/2006/relationships"><Relationship Type="http://schemas.openxmlformats.org/officeDocument/2006/relationships/slideLayout" Target="/ppt/slideLayouts/slideLayout1113.xml" Id="rId1" /></Relationships>
</file>

<file path=ppt/slides/_rels/slide115.xml.rels>&#65279;<?xml version="1.0" encoding="utf-8"?><Relationships xmlns="http://schemas.openxmlformats.org/package/2006/relationships"><Relationship Type="http://schemas.openxmlformats.org/officeDocument/2006/relationships/slideLayout" Target="/ppt/slideLayouts/slideLayout126.xml" Id="rId1" /></Relationships>
</file>

<file path=ppt/slides/_rels/slide122.xml.rels>&#65279;<?xml version="1.0" encoding="utf-8"?><Relationships xmlns="http://schemas.openxmlformats.org/package/2006/relationships"><Relationship Type="http://schemas.openxmlformats.org/officeDocument/2006/relationships/image" Target="/ppt/media/image279.png" Id="rId3" /><Relationship Type="http://schemas.openxmlformats.org/officeDocument/2006/relationships/image" Target="/ppt/media/image2610.png" Id="rId2" /><Relationship Type="http://schemas.openxmlformats.org/officeDocument/2006/relationships/slideLayout" Target="/ppt/slideLayouts/slideLayout132.xml" Id="rId1" /><Relationship Type="http://schemas.openxmlformats.org/officeDocument/2006/relationships/image" Target="/ppt/media/image2811.png" Id="rId4" /></Relationships>
</file>

<file path=ppt/slides/_rels/slide1314.xml.rels>&#65279;<?xml version="1.0" encoding="utf-8"?><Relationships xmlns="http://schemas.openxmlformats.org/package/2006/relationships"><Relationship Type="http://schemas.openxmlformats.org/officeDocument/2006/relationships/slideLayout" Target="/ppt/slideLayouts/slideLayout1420.xml" Id="rId1" /></Relationships>
</file>

<file path=ppt/slides/_rels/slide1410.xml.rels>&#65279;<?xml version="1.0" encoding="utf-8"?><Relationships xmlns="http://schemas.openxmlformats.org/package/2006/relationships"><Relationship Type="http://schemas.openxmlformats.org/officeDocument/2006/relationships/slideLayout" Target="/ppt/slideLayouts/slideLayout1515.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111.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8.xml" Id="rId1" /></Relationships>
</file>

<file path=ppt/slides/_rels/slide312.xml.rels>&#65279;<?xml version="1.0" encoding="utf-8"?><Relationships xmlns="http://schemas.openxmlformats.org/package/2006/relationships"><Relationship Type="http://schemas.openxmlformats.org/officeDocument/2006/relationships/slideLayout" Target="/ppt/slideLayouts/slideLayout34.xml" Id="rId1" /></Relationships>
</file>

<file path=ppt/slides/_rels/slide49.xml.rels>&#65279;<?xml version="1.0" encoding="utf-8"?><Relationships xmlns="http://schemas.openxmlformats.org/package/2006/relationships"><Relationship Type="http://schemas.openxmlformats.org/officeDocument/2006/relationships/slideLayout" Target="/ppt/slideLayouts/slideLayout418.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612.xml" Id="rId1" /></Relationships>
</file>

<file path=ppt/slides/_rels/slide64.xml.rels>&#65279;<?xml version="1.0" encoding="utf-8"?><Relationships xmlns="http://schemas.openxmlformats.org/package/2006/relationships"><Relationship Type="http://schemas.openxmlformats.org/officeDocument/2006/relationships/slideLayout" Target="/ppt/slideLayouts/slideLayout75.xml" Id="rId1" /></Relationships>
</file>

<file path=ppt/slides/_rels/slide71.xml.rels>&#65279;<?xml version="1.0" encoding="utf-8"?><Relationships xmlns="http://schemas.openxmlformats.org/package/2006/relationships"><Relationship Type="http://schemas.openxmlformats.org/officeDocument/2006/relationships/image" Target="/ppt/media/image10.png" Id="rId3" /><Relationship Type="http://schemas.openxmlformats.org/officeDocument/2006/relationships/image" Target="/ppt/media/image92.png" Id="rId2" /><Relationship Type="http://schemas.openxmlformats.org/officeDocument/2006/relationships/slideLayout" Target="/ppt/slideLayouts/slideLayout81.xml" Id="rId1" /><Relationship Type="http://schemas.openxmlformats.org/officeDocument/2006/relationships/image" Target="/ppt/media/image127.png" Id="rId5" /><Relationship Type="http://schemas.openxmlformats.org/officeDocument/2006/relationships/image" Target="/ppt/media/image118.png" Id="rId4" /></Relationships>
</file>

<file path=ppt/slides/_rels/slide813.xml.rels>&#65279;<?xml version="1.0" encoding="utf-8"?><Relationships xmlns="http://schemas.openxmlformats.org/package/2006/relationships"><Relationship Type="http://schemas.openxmlformats.org/officeDocument/2006/relationships/image" Target="/ppt/media/image1917.png" Id="rId8" /><Relationship Type="http://schemas.openxmlformats.org/officeDocument/2006/relationships/image" Target="/ppt/media/image1418.png" Id="rId3" /><Relationship Type="http://schemas.openxmlformats.org/officeDocument/2006/relationships/image" Target="/ppt/media/image1819.png" Id="rId7" /><Relationship Type="http://schemas.openxmlformats.org/officeDocument/2006/relationships/image" Target="/ppt/media/image1320.png" Id="rId2" /><Relationship Type="http://schemas.openxmlformats.org/officeDocument/2006/relationships/slideLayout" Target="/ppt/slideLayouts/slideLayout919.xml" Id="rId1" /><Relationship Type="http://schemas.openxmlformats.org/officeDocument/2006/relationships/image" Target="/ppt/media/image1721.png" Id="rId6" /><Relationship Type="http://schemas.openxmlformats.org/officeDocument/2006/relationships/image" Target="/ppt/media/image1622.png" Id="rId5" /><Relationship Type="http://schemas.openxmlformats.org/officeDocument/2006/relationships/image" Target="/ppt/media/image1523.png" Id="rId4" /><Relationship Type="http://schemas.openxmlformats.org/officeDocument/2006/relationships/image" Target="/ppt/media/image2024.png" Id="rId9" /></Relationships>
</file>

<file path=ppt/slides/_rels/slide911.xml.rels>&#65279;<?xml version="1.0" encoding="utf-8"?><Relationships xmlns="http://schemas.openxmlformats.org/package/2006/relationships"><Relationship Type="http://schemas.openxmlformats.org/officeDocument/2006/relationships/image" Target="/ppt/media/image2212.png" Id="rId3" /><Relationship Type="http://schemas.openxmlformats.org/officeDocument/2006/relationships/image" Target="/ppt/media/image2113.png" Id="rId2" /><Relationship Type="http://schemas.openxmlformats.org/officeDocument/2006/relationships/slideLayout" Target="/ppt/slideLayouts/slideLayout1016.xml" Id="rId1" /><Relationship Type="http://schemas.openxmlformats.org/officeDocument/2006/relationships/image" Target="/ppt/media/image2514.png" Id="rId6" /><Relationship Type="http://schemas.openxmlformats.org/officeDocument/2006/relationships/image" Target="/ppt/media/image2415.png" Id="rId5" /><Relationship Type="http://schemas.openxmlformats.org/officeDocument/2006/relationships/image" Target="/ppt/media/image2316.png" Id="rId4"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SEP 20XX</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NOV 20XX</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JAN 20XX</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MAR 20XX</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MAY 20XX</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25028879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ROI</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NICHE MARKETS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SUPPLY</a:t>
            </a:r>
            <a:r>
              <a:rPr lang="zh-CN" altLang="en-US"/>
              <a:t> </a:t>
            </a:r>
            <a:r>
              <a:rPr lang="en-US" altLang="zh-CN" dirty="0"/>
              <a:t>CHAINS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Cultivate one-to-one customer service with robust ideas</a:t>
            </a:r>
          </a:p>
          <a:p>
            <a:r>
              <a:rPr lang="en-US" dirty="0"/>
              <a:t>Maximize timely deliverables for real-time schemas</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PRESENTATION TITLE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Mirjam Nilsson​</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Annual revenue growth</a:t>
            </a:r>
          </a:p>
        </p:txBody>
      </p:sp>
    </p:spTree>
    <p:extLst>
      <p:ext uri="{BB962C8B-B14F-4D97-AF65-F5344CB8AC3E}">
        <p14:creationId xmlns:p14="http://schemas.microsoft.com/office/powerpoint/2010/main" val="2952923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AREAS</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OF</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GROWTH</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690182348"/>
              </p:ext>
            </p:extLst>
          </p:nvPr>
        </p:nvGraphicFramePr>
        <p:xfrm>
          <a:off x="755650" y="2825750"/>
          <a:ext cx="10680700" cy="2837333"/>
        </p:xfrm>
        <a:graphic>
          <a:graphicData uri="http://schemas.openxmlformats.org/drawingml/2006/table">
            <a:tbl>
              <a:tblPr firstRow="1" bandRow="1">
                <a:tableStyleId>{5C22544A-7EE6-4342-B048-85BDC9FD1C3A}</a:tableStyleId>
              </a:tblPr>
              <a:tblGrid>
                <a:gridCol w="2136140">
                  <a:extLst>
                    <a:ext uri="{9D8B030D-6E8A-4147-A177-3AD203B41FA5}">
                      <a16:colId xmlns:a16="http://schemas.microsoft.com/office/drawing/2014/main" val="1689330750"/>
                    </a:ext>
                  </a:extLst>
                </a:gridCol>
                <a:gridCol w="2136140">
                  <a:extLst>
                    <a:ext uri="{9D8B030D-6E8A-4147-A177-3AD203B41FA5}">
                      <a16:colId xmlns:a16="http://schemas.microsoft.com/office/drawing/2014/main" val="2660631934"/>
                    </a:ext>
                  </a:extLst>
                </a:gridCol>
                <a:gridCol w="2136140">
                  <a:extLst>
                    <a:ext uri="{9D8B030D-6E8A-4147-A177-3AD203B41FA5}">
                      <a16:colId xmlns:a16="http://schemas.microsoft.com/office/drawing/2014/main" val="3909717689"/>
                    </a:ext>
                  </a:extLst>
                </a:gridCol>
                <a:gridCol w="2136140">
                  <a:extLst>
                    <a:ext uri="{9D8B030D-6E8A-4147-A177-3AD203B41FA5}">
                      <a16:colId xmlns:a16="http://schemas.microsoft.com/office/drawing/2014/main" val="1603189107"/>
                    </a:ext>
                  </a:extLst>
                </a:gridCol>
                <a:gridCol w="2136140">
                  <a:extLst>
                    <a:ext uri="{9D8B030D-6E8A-4147-A177-3AD203B41FA5}">
                      <a16:colId xmlns:a16="http://schemas.microsoft.com/office/drawing/2014/main" val="2755691855"/>
                    </a:ext>
                  </a:extLst>
                </a:gridCol>
              </a:tblGrid>
              <a:tr h="652257">
                <a:tc>
                  <a:txBody>
                    <a:bodyPr/>
                    <a:lstStyle/>
                    <a:p>
                      <a:pPr algn="ctr"/>
                      <a:endParaRPr lang="en-US" sz="1900" dirty="0">
                        <a:latin typeface="Sabon Next LT" panose="02000500000000000000" pitchFamily="2" charset="0"/>
                        <a:cs typeface="Sabon Next LT" panose="02000500000000000000" pitchFamily="2" charset="0"/>
                      </a:endParaRPr>
                    </a:p>
                  </a:txBody>
                  <a:tcPr marL="96897" marR="96897" marT="48449" marB="48449" anchor="ctr">
                    <a:solidFill>
                      <a:schemeClr val="accent2"/>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B2B</a:t>
                      </a:r>
                    </a:p>
                  </a:txBody>
                  <a:tcPr marL="96897" marR="96897" marT="48449" marB="48449" anchor="ctr">
                    <a:solidFill>
                      <a:srgbClr val="DF8C8C"/>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Supply chain</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ROI</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E-commerce</a:t>
                      </a:r>
                    </a:p>
                  </a:txBody>
                  <a:tcPr marL="96897" marR="96897" marT="48449" marB="48449" anchor="ctr">
                    <a:solidFill>
                      <a:srgbClr val="DF8C8C"/>
                    </a:solidFill>
                  </a:tcPr>
                </a:tc>
                <a:extLst>
                  <a:ext uri="{0D108BD9-81ED-4DB2-BD59-A6C34878D82A}">
                    <a16:rowId xmlns:a16="http://schemas.microsoft.com/office/drawing/2014/main" val="47992871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Q1</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4.5</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2.3</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5.0</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5.1</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4.4</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3.0</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Q3</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2.1</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2.5</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2.8</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Q4</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4.5</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7.0</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BUSINESS OPPORTUNITIES ARE LIKE BUSES. THERE'S ALWAYS ANOTHER ONE COMING.</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r>
              <a:rPr lang="en-US" dirty="0"/>
              <a:t>Richard Branson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6" name="Picture Placeholder 15" descr="Team member headshot">
            <a:extLst>
              <a:ext uri="{FF2B5EF4-FFF2-40B4-BE49-F238E27FC236}">
                <a16:creationId xmlns:a16="http://schemas.microsoft.com/office/drawing/2014/main" id="{53DF829E-A1C4-421E-3B50-ABC29F74AD7E}"/>
              </a:ext>
            </a:extLst>
          </p:cNvPr>
          <p:cNvPicPr>
            <a:picLocks noGrp="1" noChangeAspect="1"/>
          </p:cNvPicPr>
          <p:nvPr>
            <p:ph type="pic" sz="quarter" idx="13"/>
          </p:nvPr>
        </p:nvPicPr>
        <p:blipFill rotWithShape="1">
          <a:blip r:embed="rId2"/>
          <a:srcRect/>
          <a:stretch/>
        </p:blipFill>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pic>
        <p:nvPicPr>
          <p:cNvPr id="18" name="Picture Placeholder 17" descr="Team member headshot">
            <a:extLst>
              <a:ext uri="{FF2B5EF4-FFF2-40B4-BE49-F238E27FC236}">
                <a16:creationId xmlns:a16="http://schemas.microsoft.com/office/drawing/2014/main" id="{E5C9C66F-AADD-4ED0-1C1D-B85BA2731ECA}"/>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l="119" r="119"/>
          <a:stretch/>
        </p:blipFill>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pic>
        <p:nvPicPr>
          <p:cNvPr id="20" name="Picture Placeholder 19" descr="Team member headshot">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t="31" b="31"/>
          <a:stretch/>
        </p:blipFill>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pic>
        <p:nvPicPr>
          <p:cNvPr id="22" name="Picture Placeholder 21" descr="Team member headshot">
            <a:extLst>
              <a:ext uri="{FF2B5EF4-FFF2-40B4-BE49-F238E27FC236}">
                <a16:creationId xmlns:a16="http://schemas.microsoft.com/office/drawing/2014/main" id="{CF9A94E1-4A49-F134-498B-3886D8C21B47}"/>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t="31" b="31"/>
          <a:stretch/>
        </p:blipFill>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spTree>
    <p:extLst>
      <p:ext uri="{BB962C8B-B14F-4D97-AF65-F5344CB8AC3E}">
        <p14:creationId xmlns:p14="http://schemas.microsoft.com/office/powerpoint/2010/main" val="2011930182"/>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Extended TEAM</a:t>
            </a:r>
          </a:p>
        </p:txBody>
      </p:sp>
      <p:pic>
        <p:nvPicPr>
          <p:cNvPr id="127" name="Picture Placeholder 126" descr="Team member headshot">
            <a:extLst>
              <a:ext uri="{FF2B5EF4-FFF2-40B4-BE49-F238E27FC236}">
                <a16:creationId xmlns:a16="http://schemas.microsoft.com/office/drawing/2014/main" id="{647C05DC-04F0-1158-3AA5-BF470126B98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73" b="73"/>
          <a:stretch/>
        </p:blipFill>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pic>
        <p:nvPicPr>
          <p:cNvPr id="135" name="Picture Placeholder 134" descr="Team member headshot">
            <a:extLst>
              <a:ext uri="{FF2B5EF4-FFF2-40B4-BE49-F238E27FC236}">
                <a16:creationId xmlns:a16="http://schemas.microsoft.com/office/drawing/2014/main" id="{53CE1A7F-C303-6378-F7D9-285999C320CB}"/>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l="45" r="45"/>
          <a:stretch/>
        </p:blipFill>
        <p:spPr/>
      </p:pic>
      <p:sp>
        <p:nvSpPr>
          <p:cNvPr id="159" name="Text Placeholder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a:lstStyle/>
          <a:p>
            <a:r>
              <a:rPr lang="en-US" dirty="0"/>
              <a:t>GRAHAM BARNES</a:t>
            </a:r>
          </a:p>
        </p:txBody>
      </p:sp>
      <p:sp>
        <p:nvSpPr>
          <p:cNvPr id="160" name="Text Placeholder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a:lstStyle/>
          <a:p>
            <a:r>
              <a:rPr lang="en-US" dirty="0"/>
              <a:t>VP Product</a:t>
            </a:r>
          </a:p>
        </p:txBody>
      </p:sp>
      <p:pic>
        <p:nvPicPr>
          <p:cNvPr id="129" name="Picture Placeholder 128" descr="Team member headshot">
            <a:extLst>
              <a:ext uri="{FF2B5EF4-FFF2-40B4-BE49-F238E27FC236}">
                <a16:creationId xmlns:a16="http://schemas.microsoft.com/office/drawing/2014/main" id="{8B3998AA-37D7-2B8A-664B-5EE240398288}"/>
              </a:ext>
            </a:extLst>
          </p:cNvPr>
          <p:cNvPicPr>
            <a:picLocks noGrp="1" noChangeAspect="1"/>
          </p:cNvPicPr>
          <p:nvPr>
            <p:ph type="pic" sz="quarter" idx="17"/>
          </p:nvPr>
        </p:nvPicPr>
        <p:blipFill rotWithShape="1">
          <a:blip r:embed="rId4" cstate="screen">
            <a:extLst>
              <a:ext uri="{28A0092B-C50C-407E-A947-70E740481C1C}">
                <a14:useLocalDpi xmlns:a14="http://schemas.microsoft.com/office/drawing/2010/main"/>
              </a:ext>
            </a:extLst>
          </a:blip>
          <a:srcRect t="145" b="145"/>
          <a:stretch/>
        </p:blipFill>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pic>
        <p:nvPicPr>
          <p:cNvPr id="137" name="Picture Placeholder 136" descr="Team member headshot">
            <a:extLst>
              <a:ext uri="{FF2B5EF4-FFF2-40B4-BE49-F238E27FC236}">
                <a16:creationId xmlns:a16="http://schemas.microsoft.com/office/drawing/2014/main" id="{5C2754CD-7055-FC29-FE1C-82327C464143}"/>
              </a:ext>
            </a:extLst>
          </p:cNvPr>
          <p:cNvPicPr>
            <a:picLocks noGrp="1" noChangeAspect="1"/>
          </p:cNvPicPr>
          <p:nvPr>
            <p:ph type="pic" sz="quarter" idx="26"/>
          </p:nvPr>
        </p:nvPicPr>
        <p:blipFill rotWithShape="1">
          <a:blip r:embed="rId5" cstate="screen">
            <a:extLst>
              <a:ext uri="{28A0092B-C50C-407E-A947-70E740481C1C}">
                <a14:useLocalDpi xmlns:a14="http://schemas.microsoft.com/office/drawing/2010/main"/>
              </a:ext>
            </a:extLst>
          </a:blip>
          <a:srcRect l="45" r="45"/>
          <a:stretch/>
        </p:blipFill>
        <p:spPr/>
      </p:pic>
      <p:sp>
        <p:nvSpPr>
          <p:cNvPr id="186" name="Text Placeholder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a:lstStyle/>
          <a:p>
            <a:r>
              <a:rPr lang="en-US" dirty="0"/>
              <a:t>ROWAN MURPHY</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SEO Strategist</a:t>
            </a:r>
          </a:p>
        </p:txBody>
      </p:sp>
      <p:pic>
        <p:nvPicPr>
          <p:cNvPr id="131" name="Picture Placeholder 130" descr="Team member headshot">
            <a:extLst>
              <a:ext uri="{FF2B5EF4-FFF2-40B4-BE49-F238E27FC236}">
                <a16:creationId xmlns:a16="http://schemas.microsoft.com/office/drawing/2014/main" id="{2269A4E3-AE66-274F-54C8-9DD8DBA3B151}"/>
              </a:ext>
            </a:extLst>
          </p:cNvPr>
          <p:cNvPicPr>
            <a:picLocks noGrp="1" noChangeAspect="1"/>
          </p:cNvPicPr>
          <p:nvPr>
            <p:ph type="pic" sz="quarter" idx="20"/>
          </p:nvPr>
        </p:nvPicPr>
        <p:blipFill rotWithShape="1">
          <a:blip r:embed="rId6" cstate="screen">
            <a:extLst>
              <a:ext uri="{28A0092B-C50C-407E-A947-70E740481C1C}">
                <a14:useLocalDpi xmlns:a14="http://schemas.microsoft.com/office/drawing/2010/main"/>
              </a:ext>
            </a:extLst>
          </a:blip>
          <a:srcRect t="83" b="83"/>
          <a:stretch/>
        </p:blipFill>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pic>
        <p:nvPicPr>
          <p:cNvPr id="139" name="Picture Placeholder 138" descr="Team member headshot">
            <a:extLst>
              <a:ext uri="{FF2B5EF4-FFF2-40B4-BE49-F238E27FC236}">
                <a16:creationId xmlns:a16="http://schemas.microsoft.com/office/drawing/2014/main" id="{9A9F1D08-2372-A757-BE1E-91723DB0EBBF}"/>
              </a:ext>
            </a:extLst>
          </p:cNvPr>
          <p:cNvPicPr>
            <a:picLocks noGrp="1" noChangeAspect="1"/>
          </p:cNvPicPr>
          <p:nvPr>
            <p:ph type="pic" sz="quarter" idx="27"/>
          </p:nvPr>
        </p:nvPicPr>
        <p:blipFill rotWithShape="1">
          <a:blip r:embed="rId7" cstate="screen">
            <a:extLst>
              <a:ext uri="{28A0092B-C50C-407E-A947-70E740481C1C}">
                <a14:useLocalDpi xmlns:a14="http://schemas.microsoft.com/office/drawing/2010/main"/>
              </a:ext>
            </a:extLst>
          </a:blip>
          <a:srcRect t="80" b="80"/>
          <a:stretch/>
        </p:blipFill>
        <p:spPr/>
      </p:pic>
      <p:sp>
        <p:nvSpPr>
          <p:cNvPr id="188" name="Text Placeholder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a:lstStyle/>
          <a:p>
            <a:r>
              <a:rPr lang="en-US" dirty="0"/>
              <a:t>ELIZABETH MOORE</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Product Designer</a:t>
            </a:r>
          </a:p>
        </p:txBody>
      </p:sp>
      <p:pic>
        <p:nvPicPr>
          <p:cNvPr id="133" name="Picture Placeholder 132" descr="Team member headshot">
            <a:extLst>
              <a:ext uri="{FF2B5EF4-FFF2-40B4-BE49-F238E27FC236}">
                <a16:creationId xmlns:a16="http://schemas.microsoft.com/office/drawing/2014/main" id="{65B0483B-CE9B-CD44-979E-DBD8145B7D30}"/>
              </a:ext>
            </a:extLst>
          </p:cNvPr>
          <p:cNvPicPr>
            <a:picLocks noGrp="1" noChangeAspect="1"/>
          </p:cNvPicPr>
          <p:nvPr>
            <p:ph type="pic" sz="quarter" idx="23"/>
          </p:nvPr>
        </p:nvPicPr>
        <p:blipFill rotWithShape="1">
          <a:blip r:embed="rId8" cstate="screen">
            <a:extLst>
              <a:ext uri="{28A0092B-C50C-407E-A947-70E740481C1C}">
                <a14:useLocalDpi xmlns:a14="http://schemas.microsoft.com/office/drawing/2010/main"/>
              </a:ext>
            </a:extLst>
          </a:blip>
          <a:srcRect t="29" b="29"/>
          <a:stretch/>
        </p:blipFill>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pic>
        <p:nvPicPr>
          <p:cNvPr id="141" name="Picture Placeholder 140" descr="Team member headshot">
            <a:extLst>
              <a:ext uri="{FF2B5EF4-FFF2-40B4-BE49-F238E27FC236}">
                <a16:creationId xmlns:a16="http://schemas.microsoft.com/office/drawing/2014/main" id="{9714A55E-3681-98F0-A943-50EE7A07869C}"/>
              </a:ext>
            </a:extLst>
          </p:cNvPr>
          <p:cNvPicPr>
            <a:picLocks noGrp="1" noChangeAspect="1"/>
          </p:cNvPicPr>
          <p:nvPr>
            <p:ph type="pic" sz="quarter" idx="28"/>
          </p:nvPr>
        </p:nvPicPr>
        <p:blipFill rotWithShape="1">
          <a:blip r:embed="rId9" cstate="screen">
            <a:extLst>
              <a:ext uri="{28A0092B-C50C-407E-A947-70E740481C1C}">
                <a14:useLocalDpi xmlns:a14="http://schemas.microsoft.com/office/drawing/2010/main"/>
              </a:ext>
            </a:extLst>
          </a:blip>
          <a:srcRect l="56" r="56"/>
          <a:stretch/>
        </p:blipFill>
        <p:spPr/>
      </p:pic>
      <p:sp>
        <p:nvSpPr>
          <p:cNvPr id="190" name="Text Placeholder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a:lstStyle/>
          <a:p>
            <a:r>
              <a:rPr lang="en-US" dirty="0"/>
              <a:t>ROBIN KLINE</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a:lstStyle/>
          <a:p>
            <a:r>
              <a:rPr lang="en-US" dirty="0"/>
              <a:t>Content Developer</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452269796"/>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1600494506"/>
      </p:ext>
    </p:extLst>
  </p:cSld>
  <p:clrMapOvr>
    <a:masterClrMapping/>
  </p:clrMapOvr>
</p:sld>
</file>

<file path=ppt/theme/theme1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ap:Properties xmlns:vt="http://schemas.openxmlformats.org/officeDocument/2006/docPropsVTypes" xmlns:ap="http://schemas.openxmlformats.org/officeDocument/2006/extended-properties">
  <ap:Template/>
  <ap:TotalTime>0</ap:TotalTime>
  <ap:Words>427</ap:Words>
  <ap:Application>Microsoft Office PowerPoint</ap:Application>
  <ap:PresentationFormat>Widescreen</ap:PresentationFormat>
  <ap:Paragraphs>130</ap:Paragraphs>
  <ap:Slides>14</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14</vt:i4>
      </vt:variant>
    </vt:vector>
  </ap:HeadingPairs>
  <ap:TitlesOfParts>
    <vt:vector baseType="lpstr" size="18">
      <vt:lpstr>Arial</vt:lpstr>
      <vt:lpstr>Arial Black</vt:lpstr>
      <vt:lpstr>Sabon Next LT</vt:lpstr>
      <vt:lpstr>Office Theme</vt:lpstr>
      <vt:lpstr>PRESENTATION TITLE </vt:lpstr>
      <vt:lpstr>AGENDA</vt:lpstr>
      <vt:lpstr>Introduction</vt:lpstr>
      <vt:lpstr>PRIMARY GOALS</vt:lpstr>
      <vt:lpstr>AREAS OF GROWTH</vt:lpstr>
      <vt:lpstr>BUSINESS OPPORTUNITIES ARE LIKE BUSES. THERE'S ALWAYS ANOTHER ONE COMING.</vt:lpstr>
      <vt:lpstr>MEET OUR TEAM</vt:lpstr>
      <vt:lpstr>MEET OUR Extended TEAM</vt:lpstr>
      <vt:lpstr>PLAN FOR PRODUCT LAUNCH </vt:lpstr>
      <vt:lpstr>TIMELINE</vt:lpstr>
      <vt:lpstr>AREAS OF FOCUS </vt:lpstr>
      <vt:lpstr>HOW WE GET THERE</vt:lpstr>
      <vt:lpstr>SUMMARY </vt:lpstr>
      <vt:lpstr>THANK YOU</vt:lpstr>
    </vt:vector>
  </ap:TitlesOfParts>
  <ap:Company/>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2022-08-11T21:37:00Z</dcterms:created>
  <dcterms:modified xsi:type="dcterms:W3CDTF">2022-08-11T21:37:15Z</dcterms:modified>
</cp:coreProperties>
</file>