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slideLayouts/slideLayout110.xml" ContentType="application/vnd.openxmlformats-officedocument.presentationml.slideLayout+xml"/>
  <Override PartName="/ppt/slideLayouts/slideLayout611.xml" ContentType="application/vnd.openxmlformats-officedocument.presentationml.slideLayout+xml"/>
  <Override PartName="/ppt/slideLayouts/slideLayout1112.xml" ContentType="application/vnd.openxmlformats-officedocument.presentationml.slideLayout+xml"/>
  <Override PartName="/ppt/slideLayouts/slideLayout513.xml" ContentType="application/vnd.openxmlformats-officedocument.presentationml.slideLayout+xml"/>
  <Override PartName="/ppt/slideLayouts/slideLayout1514.xml" ContentType="application/vnd.openxmlformats-officedocument.presentationml.slideLayout+xml"/>
  <Override PartName="/ppt/slideLayouts/slideLayout1015.xml" ContentType="application/vnd.openxmlformats-officedocument.presentationml.slideLayout+xml"/>
  <Override PartName="/ppt/theme/theme11.xml" ContentType="application/vnd.openxmlformats-officedocument.theme+xml"/>
  <Override PartName="/ppt/slideLayouts/slideLayout416.xml" ContentType="application/vnd.openxmlformats-officedocument.presentationml.slideLayout+xml"/>
  <Override PartName="/ppt/slideLayouts/slideLayout917.xml" ContentType="application/vnd.openxmlformats-officedocument.presentationml.slideLayout+xml"/>
  <Override PartName="/ppt/slideLayouts/slideLayout1418.xml" ContentType="application/vnd.openxmlformats-officedocument.presentationml.slideLayout+xml"/>
  <Override PartName="/ppt/slides/slide122.xml" ContentType="application/vnd.openxmlformats-officedocument.presentationml.slide+xml"/>
  <Override PartName="/ppt/tableStyles.xml" ContentType="application/vnd.openxmlformats-officedocument.presentationml.tableStyles+xml"/>
  <Override PartName="/ppt/slides/slide23.xml" ContentType="application/vnd.openxmlformats-officedocument.presentationml.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slides/slide9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notesMasters/notesMaster11.xml" ContentType="application/vnd.openxmlformats-officedocument.presentationml.notesMaster+xml"/>
  <Override PartName="/ppt/theme/theme22.xml" ContentType="application/vnd.openxmlformats-officedocument.theme+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72" r:id="rId2"/>
    <p:sldId id="268" r:id="rId3"/>
    <p:sldId id="262" r:id="rId4"/>
    <p:sldId id="261" r:id="rId5"/>
    <p:sldId id="275" r:id="rId6"/>
    <p:sldId id="274" r:id="rId7"/>
    <p:sldId id="276" r:id="rId8"/>
    <p:sldId id="271" r:id="rId9"/>
    <p:sldId id="266" r:id="rId10"/>
    <p:sldId id="267"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1.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slideLayout" Target="/ppt/slideLayouts/slideLayout110.xml" Id="rId1" /><Relationship Type="http://schemas.openxmlformats.org/officeDocument/2006/relationships/slideLayout" Target="/ppt/slideLayouts/slideLayout611.xml" Id="rId6" /><Relationship Type="http://schemas.openxmlformats.org/officeDocument/2006/relationships/slideLayout" Target="/ppt/slideLayouts/slideLayout1112.xml" Id="rId11" /><Relationship Type="http://schemas.openxmlformats.org/officeDocument/2006/relationships/slideLayout" Target="/ppt/slideLayouts/slideLayout513.xml" Id="rId5" /><Relationship Type="http://schemas.openxmlformats.org/officeDocument/2006/relationships/slideLayout" Target="/ppt/slideLayouts/slideLayout1514.xml" Id="rId15" /><Relationship Type="http://schemas.openxmlformats.org/officeDocument/2006/relationships/slideLayout" Target="/ppt/slideLayouts/slideLayout1015.xml" Id="rId10" /><Relationship Type="http://schemas.openxmlformats.org/officeDocument/2006/relationships/theme" Target="/ppt/theme/theme11.xml" Id="rId19" /><Relationship Type="http://schemas.openxmlformats.org/officeDocument/2006/relationships/slideLayout" Target="/ppt/slideLayouts/slideLayout416.xml" Id="rId4" /><Relationship Type="http://schemas.openxmlformats.org/officeDocument/2006/relationships/slideLayout" Target="/ppt/slideLayouts/slideLayout917.xml" Id="rId9" /><Relationship Type="http://schemas.openxmlformats.org/officeDocument/2006/relationships/slideLayout" Target="/ppt/slideLayouts/slideLayout1418.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015.xml" Id="rId1" /></Relationships>
</file>

<file path=ppt/slides/_rels/slide115.xml.rels>&#65279;<?xml version="1.0" encoding="utf-8"?><Relationships xmlns="http://schemas.openxmlformats.org/package/2006/relationships"><Relationship Type="http://schemas.openxmlformats.org/officeDocument/2006/relationships/image" Target="/ppt/media/image177.jpeg" Id="rId3" /><Relationship Type="http://schemas.openxmlformats.org/officeDocument/2006/relationships/image" Target="/ppt/media/image168.jpeg" Id="rId2" /><Relationship Type="http://schemas.openxmlformats.org/officeDocument/2006/relationships/slideLayout" Target="/ppt/slideLayouts/slideLayout1112.xml" Id="rId1" /></Relationships>
</file>

<file path=ppt/slides/_rels/slide122.xml.rels>&#65279;<?xml version="1.0" encoding="utf-8"?><Relationships xmlns="http://schemas.openxmlformats.org/package/2006/relationships"><Relationship Type="http://schemas.openxmlformats.org/officeDocument/2006/relationships/image" Target="/ppt/media/image185.png" Id="rId2" /><Relationship Type="http://schemas.openxmlformats.org/officeDocument/2006/relationships/slideLayout" Target="/ppt/slideLayouts/slideLayout126.xml" Id="rId1" /></Relationships>
</file>

<file path=ppt/slides/_rels/slide16.xml.rels>&#65279;<?xml version="1.0" encoding="utf-8"?><Relationships xmlns="http://schemas.openxmlformats.org/package/2006/relationships"><Relationship Type="http://schemas.openxmlformats.org/officeDocument/2006/relationships/image" Target="/ppt/media/image19.jpeg" Id="rId2" /><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image" Target="/ppt/media/image3.jpeg" Id="rId3" /><Relationship Type="http://schemas.openxmlformats.org/officeDocument/2006/relationships/image" Target="/ppt/media/image22.jpeg" Id="rId2" /><Relationship Type="http://schemas.openxmlformats.org/officeDocument/2006/relationships/slideLayout" Target="/ppt/slideLayouts/slideLayout28.xml" Id="rId1" /><Relationship Type="http://schemas.openxmlformats.org/officeDocument/2006/relationships/image" Target="/ppt/media/image53.jpeg" Id="rId5" /><Relationship Type="http://schemas.openxmlformats.org/officeDocument/2006/relationships/image" Target="/ppt/media/image44.jpeg" Id="rId4" /></Relationships>
</file>

<file path=ppt/slides/_rels/slide311.xml.rels>&#65279;<?xml version="1.0" encoding="utf-8"?><Relationships xmlns="http://schemas.openxmlformats.org/package/2006/relationships"><Relationship Type="http://schemas.openxmlformats.org/officeDocument/2006/relationships/image" Target="/ppt/media/image711.jpeg" Id="rId3" /><Relationship Type="http://schemas.openxmlformats.org/officeDocument/2006/relationships/image" Target="/ppt/media/image612.jpeg" Id="rId2" /><Relationship Type="http://schemas.openxmlformats.org/officeDocument/2006/relationships/slideLayout" Target="/ppt/slideLayouts/slideLayout35.xml" Id="rId1" /><Relationship Type="http://schemas.openxmlformats.org/officeDocument/2006/relationships/image" Target="/ppt/media/image813.jpeg" Id="rId4" /></Relationships>
</file>

<file path=ppt/slides/_rels/slide49.xml.rels>&#65279;<?xml version="1.0" encoding="utf-8"?><Relationships xmlns="http://schemas.openxmlformats.org/package/2006/relationships"><Relationship Type="http://schemas.openxmlformats.org/officeDocument/2006/relationships/image" Target="/ppt/media/image910.jpeg" Id="rId2" /><Relationship Type="http://schemas.openxmlformats.org/officeDocument/2006/relationships/slideLayout" Target="/ppt/slideLayouts/slideLayout416.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3.xml" Id="rId1" /></Relationships>
</file>

<file path=ppt/slides/_rels/slide64.xml.rels>&#65279;<?xml version="1.0" encoding="utf-8"?><Relationships xmlns="http://schemas.openxmlformats.org/package/2006/relationships"><Relationship Type="http://schemas.openxmlformats.org/officeDocument/2006/relationships/image" Target="/ppt/media/image115.jpeg" Id="rId3" /><Relationship Type="http://schemas.openxmlformats.org/officeDocument/2006/relationships/image" Target="/ppt/media/image106.jpeg" Id="rId2" /><Relationship Type="http://schemas.openxmlformats.org/officeDocument/2006/relationships/slideLayout" Target="/ppt/slideLayouts/slideLayout611.xml" Id="rId1" /></Relationships>
</file>

<file path=ppt/slides/_rels/slide71.xml.rels>&#65279;<?xml version="1.0" encoding="utf-8"?><Relationships xmlns="http://schemas.openxmlformats.org/package/2006/relationships"><Relationship Type="http://schemas.openxmlformats.org/officeDocument/2006/relationships/image" Target="/ppt/media/image13.png" Id="rId3" /><Relationship Type="http://schemas.openxmlformats.org/officeDocument/2006/relationships/image" Target="/ppt/media/image122.png" Id="rId2" /><Relationship Type="http://schemas.openxmlformats.org/officeDocument/2006/relationships/slideLayout" Target="/ppt/slideLayouts/slideLayout71.xml" Id="rId1" /><Relationship Type="http://schemas.openxmlformats.org/officeDocument/2006/relationships/image" Target="/ppt/media/image153.png" Id="rId5" /><Relationship Type="http://schemas.openxmlformats.org/officeDocument/2006/relationships/image" Target="/ppt/media/image144.pn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82.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917.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2BA7-C922-44CF-A3EB-04778027CAD1}"/>
              </a:ext>
            </a:extLst>
          </p:cNvPr>
          <p:cNvSpPr>
            <a:spLocks noGrp="1"/>
          </p:cNvSpPr>
          <p:nvPr>
            <p:ph type="title"/>
          </p:nvPr>
        </p:nvSpPr>
        <p:spPr>
          <a:xfrm>
            <a:off x="839788" y="665629"/>
            <a:ext cx="10515600" cy="818995"/>
          </a:xfrm>
        </p:spPr>
        <p:txBody>
          <a:bodyPr/>
          <a:lstStyle/>
          <a:p>
            <a:r>
              <a:rPr lang="en-US" dirty="0"/>
              <a:t>Additional content</a:t>
            </a:r>
          </a:p>
        </p:txBody>
      </p:sp>
      <p:sp>
        <p:nvSpPr>
          <p:cNvPr id="3" name="Text Placeholder 2">
            <a:extLst>
              <a:ext uri="{FF2B5EF4-FFF2-40B4-BE49-F238E27FC236}">
                <a16:creationId xmlns:a16="http://schemas.microsoft.com/office/drawing/2014/main" id="{527E0624-0316-4666-958B-0D00C5980D21}"/>
              </a:ext>
            </a:extLst>
          </p:cNvPr>
          <p:cNvSpPr>
            <a:spLocks noGrp="1"/>
          </p:cNvSpPr>
          <p:nvPr>
            <p:ph type="body" idx="1"/>
          </p:nvPr>
        </p:nvSpPr>
        <p:spPr>
          <a:xfrm>
            <a:off x="836612" y="1806039"/>
            <a:ext cx="3200400" cy="584548"/>
          </a:xfrm>
        </p:spPr>
        <p:txBody>
          <a:bodyPr/>
          <a:lstStyle/>
          <a:p>
            <a:r>
              <a:rPr lang="en-US" dirty="0"/>
              <a:t>Subtitle</a:t>
            </a:r>
          </a:p>
        </p:txBody>
      </p:sp>
      <p:sp>
        <p:nvSpPr>
          <p:cNvPr id="4" name="Content Placeholder 3">
            <a:extLst>
              <a:ext uri="{FF2B5EF4-FFF2-40B4-BE49-F238E27FC236}">
                <a16:creationId xmlns:a16="http://schemas.microsoft.com/office/drawing/2014/main" id="{C1F96C3A-02B1-4EE9-A6DF-E1466122B03F}"/>
              </a:ext>
            </a:extLst>
          </p:cNvPr>
          <p:cNvSpPr>
            <a:spLocks noGrp="1"/>
          </p:cNvSpPr>
          <p:nvPr>
            <p:ph sz="half" idx="2"/>
          </p:nvPr>
        </p:nvSpPr>
        <p:spPr>
          <a:xfrm>
            <a:off x="839788" y="2390588"/>
            <a:ext cx="3200400" cy="375126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86FB6553-2053-4EF2-B876-02907BF5BE53}"/>
              </a:ext>
            </a:extLst>
          </p:cNvPr>
          <p:cNvSpPr>
            <a:spLocks noGrp="1"/>
          </p:cNvSpPr>
          <p:nvPr>
            <p:ph type="body" sz="quarter" idx="3"/>
          </p:nvPr>
        </p:nvSpPr>
        <p:spPr>
          <a:xfrm>
            <a:off x="4495800" y="1800575"/>
            <a:ext cx="3200400" cy="584549"/>
          </a:xfrm>
        </p:spPr>
        <p:txBody>
          <a:bodyPr/>
          <a:lstStyle/>
          <a:p>
            <a:r>
              <a:rPr lang="en-US" dirty="0"/>
              <a:t>subtitle</a:t>
            </a:r>
          </a:p>
        </p:txBody>
      </p:sp>
      <p:sp>
        <p:nvSpPr>
          <p:cNvPr id="6" name="Content Placeholder 5">
            <a:extLst>
              <a:ext uri="{FF2B5EF4-FFF2-40B4-BE49-F238E27FC236}">
                <a16:creationId xmlns:a16="http://schemas.microsoft.com/office/drawing/2014/main" id="{3075D459-E103-44CB-BFE1-D43EA3272A11}"/>
              </a:ext>
            </a:extLst>
          </p:cNvPr>
          <p:cNvSpPr>
            <a:spLocks noGrp="1"/>
          </p:cNvSpPr>
          <p:nvPr>
            <p:ph sz="quarter" idx="4"/>
          </p:nvPr>
        </p:nvSpPr>
        <p:spPr>
          <a:xfrm>
            <a:off x="4495800" y="2385125"/>
            <a:ext cx="3200400" cy="375126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7" name="Text Placeholder 6">
            <a:extLst>
              <a:ext uri="{FF2B5EF4-FFF2-40B4-BE49-F238E27FC236}">
                <a16:creationId xmlns:a16="http://schemas.microsoft.com/office/drawing/2014/main" id="{8147A5E1-6C5B-4D99-8E74-137ACC03819C}"/>
              </a:ext>
            </a:extLst>
          </p:cNvPr>
          <p:cNvSpPr>
            <a:spLocks noGrp="1"/>
          </p:cNvSpPr>
          <p:nvPr>
            <p:ph type="body" sz="quarter" idx="13"/>
          </p:nvPr>
        </p:nvSpPr>
        <p:spPr>
          <a:xfrm>
            <a:off x="8151814" y="1802952"/>
            <a:ext cx="3200400" cy="584549"/>
          </a:xfrm>
        </p:spPr>
        <p:txBody>
          <a:bodyPr/>
          <a:lstStyle/>
          <a:p>
            <a:r>
              <a:rPr lang="en-US" dirty="0"/>
              <a:t>subtitle</a:t>
            </a:r>
          </a:p>
        </p:txBody>
      </p:sp>
      <p:sp>
        <p:nvSpPr>
          <p:cNvPr id="8" name="Content Placeholder 7">
            <a:extLst>
              <a:ext uri="{FF2B5EF4-FFF2-40B4-BE49-F238E27FC236}">
                <a16:creationId xmlns:a16="http://schemas.microsoft.com/office/drawing/2014/main" id="{95E12B37-EBFD-4039-8557-2AC5D0B2022D}"/>
              </a:ext>
            </a:extLst>
          </p:cNvPr>
          <p:cNvSpPr>
            <a:spLocks noGrp="1"/>
          </p:cNvSpPr>
          <p:nvPr>
            <p:ph sz="quarter" idx="14"/>
          </p:nvPr>
        </p:nvSpPr>
        <p:spPr>
          <a:xfrm>
            <a:off x="8151814" y="2387502"/>
            <a:ext cx="3200400" cy="3751268"/>
          </a:xfrm>
        </p:spPr>
        <p:txBody>
          <a:bodyPr>
            <a:normAutofit lnSpcReduction="10000"/>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57" name="Footer Placeholder 56">
            <a:extLst>
              <a:ext uri="{FF2B5EF4-FFF2-40B4-BE49-F238E27FC236}">
                <a16:creationId xmlns:a16="http://schemas.microsoft.com/office/drawing/2014/main" id="{EEAC1B44-EC3F-4A4E-B3F7-34E3C8944F8A}"/>
              </a:ext>
            </a:extLst>
          </p:cNvPr>
          <p:cNvSpPr>
            <a:spLocks noGrp="1"/>
          </p:cNvSpPr>
          <p:nvPr>
            <p:ph type="ftr" sz="quarter" idx="16"/>
          </p:nvPr>
        </p:nvSpPr>
        <p:spPr/>
        <p:txBody>
          <a:bodyPr/>
          <a:lstStyle/>
          <a:p>
            <a:r>
              <a:rPr lang="en-US" dirty="0"/>
              <a:t>Sample Text</a:t>
            </a:r>
          </a:p>
        </p:txBody>
      </p:sp>
      <p:sp>
        <p:nvSpPr>
          <p:cNvPr id="58" name="Slide Number Placeholder 57">
            <a:extLst>
              <a:ext uri="{FF2B5EF4-FFF2-40B4-BE49-F238E27FC236}">
                <a16:creationId xmlns:a16="http://schemas.microsoft.com/office/drawing/2014/main" id="{741E32EB-B5A9-42CA-96F0-C8CDEFC3D8EF}"/>
              </a:ext>
            </a:extLst>
          </p:cNvPr>
          <p:cNvSpPr>
            <a:spLocks noGrp="1"/>
          </p:cNvSpPr>
          <p:nvPr>
            <p:ph type="sldNum" sz="quarter" idx="17"/>
          </p:nvPr>
        </p:nvSpPr>
        <p:spPr/>
        <p:txBody>
          <a:bodyPr/>
          <a:lstStyle/>
          <a:p>
            <a:fld id="{AE208ADF-3ADD-483D-A721-14E3EEE2C135}" type="slidenum">
              <a:rPr lang="en-US" smtClean="0"/>
              <a:pPr/>
              <a:t>10</a:t>
            </a:fld>
            <a:endParaRPr lang="en-US" dirty="0"/>
          </a:p>
        </p:txBody>
      </p:sp>
    </p:spTree>
    <p:extLst>
      <p:ext uri="{BB962C8B-B14F-4D97-AF65-F5344CB8AC3E}">
        <p14:creationId xmlns:p14="http://schemas.microsoft.com/office/powerpoint/2010/main" val="29424493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C4-BCFB-42F6-BA9A-039BB65BF0A4}"/>
              </a:ext>
            </a:extLst>
          </p:cNvPr>
          <p:cNvSpPr>
            <a:spLocks noGrp="1"/>
          </p:cNvSpPr>
          <p:nvPr>
            <p:ph type="title"/>
          </p:nvPr>
        </p:nvSpPr>
        <p:spPr>
          <a:xfrm>
            <a:off x="647701" y="1375939"/>
            <a:ext cx="5448300" cy="1240966"/>
          </a:xfrm>
        </p:spPr>
        <p:txBody>
          <a:bodyPr/>
          <a:lstStyle/>
          <a:p>
            <a:r>
              <a:rPr lang="en-US" dirty="0"/>
              <a:t>Summary</a:t>
            </a:r>
          </a:p>
        </p:txBody>
      </p:sp>
      <p:sp>
        <p:nvSpPr>
          <p:cNvPr id="3" name="Content Placeholder 2">
            <a:extLst>
              <a:ext uri="{FF2B5EF4-FFF2-40B4-BE49-F238E27FC236}">
                <a16:creationId xmlns:a16="http://schemas.microsoft.com/office/drawing/2014/main" id="{AA3941B7-49D8-4ECD-BBC8-6588DECB37CC}"/>
              </a:ext>
            </a:extLst>
          </p:cNvPr>
          <p:cNvSpPr>
            <a:spLocks noGrp="1"/>
          </p:cNvSpPr>
          <p:nvPr>
            <p:ph idx="1"/>
          </p:nvPr>
        </p:nvSpPr>
        <p:spPr>
          <a:xfrm>
            <a:off x="635001" y="2688119"/>
            <a:ext cx="5115674" cy="3507457"/>
          </a:xfrm>
        </p:spPr>
        <p:txBody>
          <a:bodyPr>
            <a:normAutofit fontScale="925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A picture containing trees, outdoor, forest, nature, mist">
            <a:extLst>
              <a:ext uri="{FF2B5EF4-FFF2-40B4-BE49-F238E27FC236}">
                <a16:creationId xmlns:a16="http://schemas.microsoft.com/office/drawing/2014/main" id="{67622E7C-99A9-46F7-8DC6-CB21DE6130A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48272" y="658368"/>
            <a:ext cx="4809744" cy="2606040"/>
          </a:xfrm>
        </p:spPr>
      </p:pic>
      <p:pic>
        <p:nvPicPr>
          <p:cNvPr id="9" name="Picture Placeholder 8" descr="A close up of a green tree branch with a baby pine cone">
            <a:extLst>
              <a:ext uri="{FF2B5EF4-FFF2-40B4-BE49-F238E27FC236}">
                <a16:creationId xmlns:a16="http://schemas.microsoft.com/office/drawing/2014/main" id="{43702E36-1B89-4AF5-B77B-B83BE9FCC95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48272" y="3584448"/>
            <a:ext cx="4809744" cy="2606040"/>
          </a:xfrm>
        </p:spPr>
      </p:pic>
      <p:sp>
        <p:nvSpPr>
          <p:cNvPr id="43" name="Footer Placeholder 42">
            <a:extLst>
              <a:ext uri="{FF2B5EF4-FFF2-40B4-BE49-F238E27FC236}">
                <a16:creationId xmlns:a16="http://schemas.microsoft.com/office/drawing/2014/main" id="{381B4F17-2538-4C37-AA9B-B8EBF5C8933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44" name="Slide Number Placeholder 43">
            <a:extLst>
              <a:ext uri="{FF2B5EF4-FFF2-40B4-BE49-F238E27FC236}">
                <a16:creationId xmlns:a16="http://schemas.microsoft.com/office/drawing/2014/main" id="{5BF29222-3F80-4F2B-90CE-3D40FFF16D70}"/>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11</a:t>
            </a:fld>
            <a:endParaRPr lang="en-US" dirty="0"/>
          </a:p>
        </p:txBody>
      </p:sp>
    </p:spTree>
    <p:extLst>
      <p:ext uri="{BB962C8B-B14F-4D97-AF65-F5344CB8AC3E}">
        <p14:creationId xmlns:p14="http://schemas.microsoft.com/office/powerpoint/2010/main" val="19037621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dirty="0"/>
              <a:t>Thank you</a:t>
            </a:r>
          </a:p>
        </p:txBody>
      </p:sp>
      <p:sp>
        <p:nvSpPr>
          <p:cNvPr id="3" name="Content Placeholder 2">
            <a:extLst>
              <a:ext uri="{FF2B5EF4-FFF2-40B4-BE49-F238E27FC236}">
                <a16:creationId xmlns:a16="http://schemas.microsoft.com/office/drawing/2014/main" id="{BD3F7967-21CD-4D4E-A475-5040D50F9B40}"/>
              </a:ext>
            </a:extLst>
          </p:cNvPr>
          <p:cNvSpPr>
            <a:spLocks noGrp="1"/>
          </p:cNvSpPr>
          <p:nvPr>
            <p:ph idx="1"/>
          </p:nvPr>
        </p:nvSpPr>
        <p:spPr>
          <a:xfrm>
            <a:off x="647701" y="2683104"/>
            <a:ext cx="3364358" cy="3673245"/>
          </a:xfrm>
        </p:spPr>
        <p:txBody>
          <a:bodyPr/>
          <a:lstStyle/>
          <a:p>
            <a:r>
              <a:rPr lang="en-US" dirty="0"/>
              <a:t>Presenter name</a:t>
            </a:r>
          </a:p>
          <a:p>
            <a:r>
              <a:rPr lang="en-US" dirty="0"/>
              <a:t>Email address</a:t>
            </a:r>
          </a:p>
          <a:p>
            <a:r>
              <a:rPr lang="en-US" dirty="0"/>
              <a:t>Website</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a:bodyPr>
          <a:lstStyle/>
          <a:p>
            <a:r>
              <a:rPr lang="en-US" dirty="0"/>
              <a:t>Presentation title</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a:t>Presenter Name</a:t>
            </a:r>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11" r="11"/>
          <a:stretch/>
        </p:blipFill>
        <p:spPr>
          <a:xfrm>
            <a:off x="4383024" y="0"/>
            <a:ext cx="7808976" cy="6858000"/>
          </a:xfrm>
        </p:spPr>
      </p:pic>
    </p:spTree>
    <p:extLst>
      <p:ext uri="{BB962C8B-B14F-4D97-AF65-F5344CB8AC3E}">
        <p14:creationId xmlns:p14="http://schemas.microsoft.com/office/powerpoint/2010/main" val="105761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39E1-00A2-4A36-B095-E065A6DE0161}"/>
              </a:ext>
            </a:extLst>
          </p:cNvPr>
          <p:cNvSpPr>
            <a:spLocks noGrp="1"/>
          </p:cNvSpPr>
          <p:nvPr>
            <p:ph type="title"/>
          </p:nvPr>
        </p:nvSpPr>
        <p:spPr>
          <a:xfrm>
            <a:off x="647699" y="647700"/>
            <a:ext cx="3483421" cy="2866599"/>
          </a:xfrm>
        </p:spPr>
        <p:txBody>
          <a:bodyPr/>
          <a:lstStyle/>
          <a:p>
            <a:r>
              <a:rPr lang="en-US" dirty="0"/>
              <a:t>Agenda</a:t>
            </a:r>
          </a:p>
        </p:txBody>
      </p:sp>
      <p:sp>
        <p:nvSpPr>
          <p:cNvPr id="3" name="Content Placeholder 2">
            <a:extLst>
              <a:ext uri="{FF2B5EF4-FFF2-40B4-BE49-F238E27FC236}">
                <a16:creationId xmlns:a16="http://schemas.microsoft.com/office/drawing/2014/main" id="{A3B54E3C-306E-4FC5-A69F-6423F774DAB8}"/>
              </a:ext>
            </a:extLst>
          </p:cNvPr>
          <p:cNvSpPr>
            <a:spLocks noGrp="1"/>
          </p:cNvSpPr>
          <p:nvPr>
            <p:ph idx="1"/>
          </p:nvPr>
        </p:nvSpPr>
        <p:spPr>
          <a:xfrm>
            <a:off x="5117909" y="647700"/>
            <a:ext cx="6401231" cy="2982604"/>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9" name="Picture Placeholder 8" descr="Close up picture of tree rings">
            <a:extLst>
              <a:ext uri="{FF2B5EF4-FFF2-40B4-BE49-F238E27FC236}">
                <a16:creationId xmlns:a16="http://schemas.microsoft.com/office/drawing/2014/main" id="{072D25A5-89BE-44C4-B28D-DA5455752AA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67512" y="4142232"/>
            <a:ext cx="2606040" cy="2075688"/>
          </a:xfrm>
        </p:spPr>
      </p:pic>
      <p:pic>
        <p:nvPicPr>
          <p:cNvPr id="11" name="Picture Placeholder 10" descr="A close up of a green tree branch with a baby pine cone">
            <a:extLst>
              <a:ext uri="{FF2B5EF4-FFF2-40B4-BE49-F238E27FC236}">
                <a16:creationId xmlns:a16="http://schemas.microsoft.com/office/drawing/2014/main" id="{29ECE34D-620F-4312-BB89-40BCDBDB2503}"/>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416041" y="4142232"/>
            <a:ext cx="2606040" cy="2075688"/>
          </a:xfrm>
        </p:spPr>
      </p:pic>
      <p:pic>
        <p:nvPicPr>
          <p:cNvPr id="13" name="Picture Placeholder 12" descr="A close-up of tree bark">
            <a:extLst>
              <a:ext uri="{FF2B5EF4-FFF2-40B4-BE49-F238E27FC236}">
                <a16:creationId xmlns:a16="http://schemas.microsoft.com/office/drawing/2014/main" id="{5C2E09F6-794D-4CBA-A9C6-4460C18FC393}"/>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164570" y="4142232"/>
            <a:ext cx="2606040" cy="2075688"/>
          </a:xfrm>
        </p:spPr>
      </p:pic>
      <p:pic>
        <p:nvPicPr>
          <p:cNvPr id="15" name="Picture Placeholder 14" descr="A close up of a green tree branch">
            <a:extLst>
              <a:ext uri="{FF2B5EF4-FFF2-40B4-BE49-F238E27FC236}">
                <a16:creationId xmlns:a16="http://schemas.microsoft.com/office/drawing/2014/main" id="{4A4FF327-FD26-47EF-A265-02A0BB3793C5}"/>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a:stretch/>
        </p:blipFill>
        <p:spPr>
          <a:xfrm>
            <a:off x="8913100" y="4142232"/>
            <a:ext cx="2606040" cy="2075688"/>
          </a:xfrm>
        </p:spPr>
      </p:pic>
      <p:sp>
        <p:nvSpPr>
          <p:cNvPr id="75" name="Footer Placeholder 74">
            <a:extLst>
              <a:ext uri="{FF2B5EF4-FFF2-40B4-BE49-F238E27FC236}">
                <a16:creationId xmlns:a16="http://schemas.microsoft.com/office/drawing/2014/main" id="{CF942400-E869-4121-A513-9B1FADE55AC8}"/>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76" name="Slide Number Placeholder 75">
            <a:extLst>
              <a:ext uri="{FF2B5EF4-FFF2-40B4-BE49-F238E27FC236}">
                <a16:creationId xmlns:a16="http://schemas.microsoft.com/office/drawing/2014/main" id="{4FCE912F-09D6-4C14-A807-126C32B03BB1}"/>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131723133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45164" y="1034470"/>
            <a:ext cx="10515600" cy="899783"/>
          </a:xfrm>
        </p:spPr>
        <p:txBody>
          <a:bodyPr/>
          <a:lstStyle/>
          <a:p>
            <a:r>
              <a:rPr lang="en-US" dirty="0"/>
              <a:t>Introduction</a:t>
            </a: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839069" y="1900962"/>
            <a:ext cx="10292340" cy="195421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 b="2"/>
          <a:stretch/>
        </p:blipFill>
        <p:spPr>
          <a:xfrm>
            <a:off x="0" y="4160520"/>
            <a:ext cx="4067175" cy="2697480"/>
          </a:xfrm>
        </p:spPr>
      </p:pic>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2" b="32"/>
          <a:stretch/>
        </p:blipFill>
        <p:spPr>
          <a:xfrm>
            <a:off x="4059936" y="4160520"/>
            <a:ext cx="4133088" cy="2697480"/>
          </a:xfrm>
        </p:spPr>
      </p:pic>
      <p:sp>
        <p:nvSpPr>
          <p:cNvPr id="183" name="Footer Placeholder 182">
            <a:extLst>
              <a:ext uri="{FF2B5EF4-FFF2-40B4-BE49-F238E27FC236}">
                <a16:creationId xmlns:a16="http://schemas.microsoft.com/office/drawing/2014/main" id="{32ABAB91-7623-454A-93BD-560C00AB8E8F}"/>
              </a:ext>
            </a:extLst>
          </p:cNvPr>
          <p:cNvSpPr>
            <a:spLocks noGrp="1"/>
          </p:cNvSpPr>
          <p:nvPr>
            <p:ph type="ftr" sz="quarter" idx="3"/>
          </p:nvPr>
        </p:nvSpPr>
        <p:spPr>
          <a:xfrm>
            <a:off x="3581399" y="6356350"/>
            <a:ext cx="5029203" cy="365125"/>
          </a:xfrm>
        </p:spPr>
        <p:txBody>
          <a:bodyPr/>
          <a:lstStyle/>
          <a:p>
            <a:r>
              <a:rPr lang="en-US" dirty="0"/>
              <a:t>Sample Text</a:t>
            </a:r>
          </a:p>
        </p:txBody>
      </p:sp>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l="48" r="48"/>
          <a:stretch/>
        </p:blipFill>
        <p:spPr>
          <a:xfrm>
            <a:off x="8193024" y="4160520"/>
            <a:ext cx="4005072" cy="269748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3281439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83E3-686A-4399-B44D-71E2E0C5990C}"/>
              </a:ext>
            </a:extLst>
          </p:cNvPr>
          <p:cNvSpPr>
            <a:spLocks noGrp="1"/>
          </p:cNvSpPr>
          <p:nvPr>
            <p:ph type="ctrTitle"/>
          </p:nvPr>
        </p:nvSpPr>
        <p:spPr>
          <a:xfrm>
            <a:off x="647700" y="5059252"/>
            <a:ext cx="6874327" cy="1209275"/>
          </a:xfrm>
        </p:spPr>
        <p:txBody>
          <a:bodyPr>
            <a:normAutofit/>
          </a:bodyPr>
          <a:lstStyle/>
          <a:p>
            <a:r>
              <a:rPr lang="en-US" dirty="0"/>
              <a:t>Topic one</a:t>
            </a:r>
          </a:p>
        </p:txBody>
      </p:sp>
      <p:sp>
        <p:nvSpPr>
          <p:cNvPr id="3" name="Subtitle 2">
            <a:extLst>
              <a:ext uri="{FF2B5EF4-FFF2-40B4-BE49-F238E27FC236}">
                <a16:creationId xmlns:a16="http://schemas.microsoft.com/office/drawing/2014/main" id="{70DAD0D3-3611-4738-8AC3-77B22099B278}"/>
              </a:ext>
            </a:extLst>
          </p:cNvPr>
          <p:cNvSpPr>
            <a:spLocks noGrp="1"/>
          </p:cNvSpPr>
          <p:nvPr>
            <p:ph type="subTitle" idx="1"/>
          </p:nvPr>
        </p:nvSpPr>
        <p:spPr>
          <a:xfrm>
            <a:off x="8098970" y="5097272"/>
            <a:ext cx="3392445" cy="1207008"/>
          </a:xfrm>
        </p:spPr>
        <p:txBody>
          <a:bodyPr/>
          <a:lstStyle/>
          <a:p>
            <a:r>
              <a:rPr lang="en-US" dirty="0"/>
              <a:t>Subtitle</a:t>
            </a:r>
          </a:p>
        </p:txBody>
      </p:sp>
      <p:pic>
        <p:nvPicPr>
          <p:cNvPr id="6" name="Picture Placeholder 5" descr="A picture containing trees, outdoor, forest, nature, mist">
            <a:extLst>
              <a:ext uri="{FF2B5EF4-FFF2-40B4-BE49-F238E27FC236}">
                <a16:creationId xmlns:a16="http://schemas.microsoft.com/office/drawing/2014/main" id="{286EB37C-928B-4D9A-905B-8EA255EB14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524" y="0"/>
            <a:ext cx="12188952" cy="4562856"/>
          </a:xfrm>
        </p:spPr>
      </p:pic>
    </p:spTree>
    <p:extLst>
      <p:ext uri="{BB962C8B-B14F-4D97-AF65-F5344CB8AC3E}">
        <p14:creationId xmlns:p14="http://schemas.microsoft.com/office/powerpoint/2010/main" val="477183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0755-9A81-4C2A-9F48-7B0CF685B25F}"/>
              </a:ext>
            </a:extLst>
          </p:cNvPr>
          <p:cNvSpPr>
            <a:spLocks noGrp="1"/>
          </p:cNvSpPr>
          <p:nvPr>
            <p:ph type="title"/>
          </p:nvPr>
        </p:nvSpPr>
        <p:spPr>
          <a:xfrm>
            <a:off x="838200" y="662427"/>
            <a:ext cx="10515600" cy="819738"/>
          </a:xfrm>
        </p:spPr>
        <p:txBody>
          <a:bodyPr/>
          <a:lstStyle/>
          <a:p>
            <a:r>
              <a:rPr lang="en-US" dirty="0"/>
              <a:t>Table</a:t>
            </a:r>
          </a:p>
        </p:txBody>
      </p:sp>
      <p:graphicFrame>
        <p:nvGraphicFramePr>
          <p:cNvPr id="7" name="Table 4">
            <a:extLst>
              <a:ext uri="{FF2B5EF4-FFF2-40B4-BE49-F238E27FC236}">
                <a16:creationId xmlns:a16="http://schemas.microsoft.com/office/drawing/2014/main" id="{3A3CB281-FC28-410A-93F9-208657F544C2}"/>
              </a:ext>
            </a:extLst>
          </p:cNvPr>
          <p:cNvGraphicFramePr>
            <a:graphicFrameLocks noGrp="1"/>
          </p:cNvGraphicFramePr>
          <p:nvPr>
            <p:ph idx="1"/>
            <p:extLst>
              <p:ext uri="{D42A27DB-BD31-4B8C-83A1-F6EECF244321}">
                <p14:modId xmlns:p14="http://schemas.microsoft.com/office/powerpoint/2010/main" val="3374046514"/>
              </p:ext>
            </p:extLst>
          </p:nvPr>
        </p:nvGraphicFramePr>
        <p:xfrm>
          <a:off x="838200" y="2438400"/>
          <a:ext cx="10515600" cy="3217860"/>
        </p:xfrm>
        <a:graphic>
          <a:graphicData uri="http://schemas.openxmlformats.org/drawingml/2006/table">
            <a:tbl>
              <a:tblPr firstRow="1" bandRow="1">
                <a:tableStyleId>{46F890A9-2807-4EBB-B81D-B2AA78EC7F39}</a:tableStyleId>
              </a:tblPr>
              <a:tblGrid>
                <a:gridCol w="2103120">
                  <a:extLst>
                    <a:ext uri="{9D8B030D-6E8A-4147-A177-3AD203B41FA5}">
                      <a16:colId xmlns:a16="http://schemas.microsoft.com/office/drawing/2014/main" val="296719321"/>
                    </a:ext>
                  </a:extLst>
                </a:gridCol>
                <a:gridCol w="2103120">
                  <a:extLst>
                    <a:ext uri="{9D8B030D-6E8A-4147-A177-3AD203B41FA5}">
                      <a16:colId xmlns:a16="http://schemas.microsoft.com/office/drawing/2014/main" val="974205831"/>
                    </a:ext>
                  </a:extLst>
                </a:gridCol>
                <a:gridCol w="2103120">
                  <a:extLst>
                    <a:ext uri="{9D8B030D-6E8A-4147-A177-3AD203B41FA5}">
                      <a16:colId xmlns:a16="http://schemas.microsoft.com/office/drawing/2014/main" val="1960624298"/>
                    </a:ext>
                  </a:extLst>
                </a:gridCol>
                <a:gridCol w="2103120">
                  <a:extLst>
                    <a:ext uri="{9D8B030D-6E8A-4147-A177-3AD203B41FA5}">
                      <a16:colId xmlns:a16="http://schemas.microsoft.com/office/drawing/2014/main" val="1744632408"/>
                    </a:ext>
                  </a:extLst>
                </a:gridCol>
                <a:gridCol w="2103120">
                  <a:extLst>
                    <a:ext uri="{9D8B030D-6E8A-4147-A177-3AD203B41FA5}">
                      <a16:colId xmlns:a16="http://schemas.microsoft.com/office/drawing/2014/main" val="1953531766"/>
                    </a:ext>
                  </a:extLst>
                </a:gridCol>
              </a:tblGrid>
              <a:tr h="643572">
                <a:tc>
                  <a:txBody>
                    <a:bodyPr/>
                    <a:lstStyle/>
                    <a:p>
                      <a:pPr algn="ctr"/>
                      <a:endParaRPr lang="en-US" dirty="0"/>
                    </a:p>
                  </a:txBody>
                  <a:tcPr anchor="ctr"/>
                </a:tc>
                <a:tc>
                  <a:txBody>
                    <a:bodyPr/>
                    <a:lstStyle/>
                    <a:p>
                      <a:pPr algn="ctr"/>
                      <a:r>
                        <a:rPr lang="en-US" dirty="0"/>
                        <a:t>Category 1</a:t>
                      </a:r>
                    </a:p>
                  </a:txBody>
                  <a:tcPr anchor="ctr"/>
                </a:tc>
                <a:tc>
                  <a:txBody>
                    <a:bodyPr/>
                    <a:lstStyle/>
                    <a:p>
                      <a:pPr algn="ctr"/>
                      <a:r>
                        <a:rPr lang="en-US" dirty="0"/>
                        <a:t>Category 2</a:t>
                      </a:r>
                    </a:p>
                  </a:txBody>
                  <a:tcPr anchor="ctr"/>
                </a:tc>
                <a:tc>
                  <a:txBody>
                    <a:bodyPr/>
                    <a:lstStyle/>
                    <a:p>
                      <a:pPr algn="ctr"/>
                      <a:r>
                        <a:rPr lang="en-US" dirty="0"/>
                        <a:t>Category 3</a:t>
                      </a:r>
                    </a:p>
                  </a:txBody>
                  <a:tcPr anchor="ctr"/>
                </a:tc>
                <a:tc>
                  <a:txBody>
                    <a:bodyPr/>
                    <a:lstStyle/>
                    <a:p>
                      <a:pPr algn="ctr"/>
                      <a:r>
                        <a:rPr lang="en-US" dirty="0"/>
                        <a:t>Category 4</a:t>
                      </a:r>
                    </a:p>
                  </a:txBody>
                  <a:tcPr anchor="ctr"/>
                </a:tc>
                <a:extLst>
                  <a:ext uri="{0D108BD9-81ED-4DB2-BD59-A6C34878D82A}">
                    <a16:rowId xmlns:a16="http://schemas.microsoft.com/office/drawing/2014/main" val="1015435894"/>
                  </a:ext>
                </a:extLst>
              </a:tr>
              <a:tr h="643572">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5.0</a:t>
                      </a:r>
                    </a:p>
                  </a:txBody>
                  <a:tcPr anchor="ctr"/>
                </a:tc>
                <a:extLst>
                  <a:ext uri="{0D108BD9-81ED-4DB2-BD59-A6C34878D82A}">
                    <a16:rowId xmlns:a16="http://schemas.microsoft.com/office/drawing/2014/main" val="1817988574"/>
                  </a:ext>
                </a:extLst>
              </a:tr>
              <a:tr h="643572">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3.0</a:t>
                      </a:r>
                    </a:p>
                  </a:txBody>
                  <a:tcPr anchor="ctr"/>
                </a:tc>
                <a:extLst>
                  <a:ext uri="{0D108BD9-81ED-4DB2-BD59-A6C34878D82A}">
                    <a16:rowId xmlns:a16="http://schemas.microsoft.com/office/drawing/2014/main" val="494418749"/>
                  </a:ext>
                </a:extLst>
              </a:tr>
              <a:tr h="643572">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936791997"/>
                  </a:ext>
                </a:extLst>
              </a:tr>
              <a:tr h="643572">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7.0</a:t>
                      </a:r>
                    </a:p>
                  </a:txBody>
                  <a:tcPr anchor="ctr"/>
                </a:tc>
                <a:extLst>
                  <a:ext uri="{0D108BD9-81ED-4DB2-BD59-A6C34878D82A}">
                    <a16:rowId xmlns:a16="http://schemas.microsoft.com/office/drawing/2014/main" val="1447697052"/>
                  </a:ext>
                </a:extLst>
              </a:tr>
            </a:tbl>
          </a:graphicData>
        </a:graphic>
      </p:graphicFrame>
      <p:sp>
        <p:nvSpPr>
          <p:cNvPr id="65" name="Footer Placeholder 64">
            <a:extLst>
              <a:ext uri="{FF2B5EF4-FFF2-40B4-BE49-F238E27FC236}">
                <a16:creationId xmlns:a16="http://schemas.microsoft.com/office/drawing/2014/main" id="{28028286-6D89-4643-8D1B-E6F515814E1D}"/>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66" name="Slide Number Placeholder 65">
            <a:extLst>
              <a:ext uri="{FF2B5EF4-FFF2-40B4-BE49-F238E27FC236}">
                <a16:creationId xmlns:a16="http://schemas.microsoft.com/office/drawing/2014/main" id="{66335940-4EDC-4550-8115-003BDF496E63}"/>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33589867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81330-A59C-4CCA-93EA-79083C5686A1}"/>
              </a:ext>
            </a:extLst>
          </p:cNvPr>
          <p:cNvSpPr>
            <a:spLocks noGrp="1"/>
          </p:cNvSpPr>
          <p:nvPr>
            <p:ph type="ctrTitle"/>
          </p:nvPr>
        </p:nvSpPr>
        <p:spPr>
          <a:xfrm>
            <a:off x="653733" y="1679441"/>
            <a:ext cx="10890565" cy="589966"/>
          </a:xfrm>
        </p:spPr>
        <p:txBody>
          <a:bodyPr/>
          <a:lstStyle/>
          <a:p>
            <a:r>
              <a:rPr lang="en-US" dirty="0"/>
              <a:t>The way to get started is to quit talking and begin doing.</a:t>
            </a:r>
          </a:p>
        </p:txBody>
      </p:sp>
      <p:sp>
        <p:nvSpPr>
          <p:cNvPr id="6" name="Subtitle 5">
            <a:extLst>
              <a:ext uri="{FF2B5EF4-FFF2-40B4-BE49-F238E27FC236}">
                <a16:creationId xmlns:a16="http://schemas.microsoft.com/office/drawing/2014/main" id="{1F317163-C483-40FC-8872-773FA60DB992}"/>
              </a:ext>
            </a:extLst>
          </p:cNvPr>
          <p:cNvSpPr>
            <a:spLocks noGrp="1"/>
          </p:cNvSpPr>
          <p:nvPr>
            <p:ph type="subTitle" idx="1"/>
          </p:nvPr>
        </p:nvSpPr>
        <p:spPr>
          <a:xfrm>
            <a:off x="2163726" y="2273661"/>
            <a:ext cx="7910623" cy="447630"/>
          </a:xfrm>
        </p:spPr>
        <p:txBody>
          <a:bodyPr>
            <a:normAutofit fontScale="92500" lnSpcReduction="20000"/>
          </a:bodyPr>
          <a:lstStyle/>
          <a:p>
            <a:r>
              <a:rPr lang="en-US" dirty="0"/>
              <a:t>Walt Disney</a:t>
            </a:r>
          </a:p>
        </p:txBody>
      </p:sp>
      <p:pic>
        <p:nvPicPr>
          <p:cNvPr id="10" name="Picture Placeholder 9" descr="Close up picture of tree rings">
            <a:extLst>
              <a:ext uri="{FF2B5EF4-FFF2-40B4-BE49-F238E27FC236}">
                <a16:creationId xmlns:a16="http://schemas.microsoft.com/office/drawing/2014/main" id="{48765F05-80B5-4B6A-BBB4-6BF3882823F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8368" y="3063240"/>
            <a:ext cx="5321808" cy="3154680"/>
          </a:xfrm>
        </p:spPr>
      </p:pic>
      <p:pic>
        <p:nvPicPr>
          <p:cNvPr id="12" name="Picture Placeholder 11" descr="A picture containing trees, outdoor, forest, nature, mist">
            <a:extLst>
              <a:ext uri="{FF2B5EF4-FFF2-40B4-BE49-F238E27FC236}">
                <a16:creationId xmlns:a16="http://schemas.microsoft.com/office/drawing/2014/main" id="{D02C0205-A11E-4DF2-B9A8-C616DB7216A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217920" y="3063240"/>
            <a:ext cx="5321808" cy="3154680"/>
          </a:xfrm>
        </p:spPr>
      </p:pic>
      <p:sp>
        <p:nvSpPr>
          <p:cNvPr id="21" name="Footer Placeholder 20">
            <a:extLst>
              <a:ext uri="{FF2B5EF4-FFF2-40B4-BE49-F238E27FC236}">
                <a16:creationId xmlns:a16="http://schemas.microsoft.com/office/drawing/2014/main" id="{ACF8A1E1-A9DC-4644-9A53-D5C899540393}"/>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22" name="Slide Number Placeholder 21">
            <a:extLst>
              <a:ext uri="{FF2B5EF4-FFF2-40B4-BE49-F238E27FC236}">
                <a16:creationId xmlns:a16="http://schemas.microsoft.com/office/drawing/2014/main" id="{6BB31DF5-C74E-43EC-894C-2E5DC0D59A04}"/>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8674361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AA78-FAB6-4776-8D07-F29C78281073}"/>
              </a:ext>
            </a:extLst>
          </p:cNvPr>
          <p:cNvSpPr>
            <a:spLocks noGrp="1"/>
          </p:cNvSpPr>
          <p:nvPr>
            <p:ph type="title"/>
          </p:nvPr>
        </p:nvSpPr>
        <p:spPr>
          <a:xfrm>
            <a:off x="838200" y="662427"/>
            <a:ext cx="10515600" cy="819738"/>
          </a:xfrm>
        </p:spPr>
        <p:txBody>
          <a:bodyPr/>
          <a:lstStyle/>
          <a:p>
            <a:r>
              <a:rPr lang="en-US" dirty="0"/>
              <a:t>Team</a:t>
            </a:r>
          </a:p>
        </p:txBody>
      </p:sp>
      <p:sp>
        <p:nvSpPr>
          <p:cNvPr id="31" name="Footer Placeholder 30">
            <a:extLst>
              <a:ext uri="{FF2B5EF4-FFF2-40B4-BE49-F238E27FC236}">
                <a16:creationId xmlns:a16="http://schemas.microsoft.com/office/drawing/2014/main" id="{53CFB42C-19C6-486D-BAD6-89A694C473DD}"/>
              </a:ext>
            </a:extLst>
          </p:cNvPr>
          <p:cNvSpPr>
            <a:spLocks noGrp="1"/>
          </p:cNvSpPr>
          <p:nvPr>
            <p:ph type="ftr" sz="quarter" idx="3"/>
          </p:nvPr>
        </p:nvSpPr>
        <p:spPr>
          <a:xfrm>
            <a:off x="3581399" y="6356350"/>
            <a:ext cx="5029203" cy="365125"/>
          </a:xfrm>
        </p:spPr>
        <p:txBody>
          <a:bodyPr/>
          <a:lstStyle/>
          <a:p>
            <a:r>
              <a:rPr lang="en-US" dirty="0"/>
              <a:t>Sample Text</a:t>
            </a:r>
          </a:p>
        </p:txBody>
      </p:sp>
      <p:sp>
        <p:nvSpPr>
          <p:cNvPr id="32" name="Slide Number Placeholder 31">
            <a:extLst>
              <a:ext uri="{FF2B5EF4-FFF2-40B4-BE49-F238E27FC236}">
                <a16:creationId xmlns:a16="http://schemas.microsoft.com/office/drawing/2014/main" id="{CC7B1733-8B85-4D01-A9F3-45031C885C1B}"/>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7</a:t>
            </a:fld>
            <a:endParaRPr lang="en-US" dirty="0"/>
          </a:p>
        </p:txBody>
      </p:sp>
      <p:pic>
        <p:nvPicPr>
          <p:cNvPr id="25" name="Picture Placeholder 24" descr="headshot">
            <a:extLst>
              <a:ext uri="{FF2B5EF4-FFF2-40B4-BE49-F238E27FC236}">
                <a16:creationId xmlns:a16="http://schemas.microsoft.com/office/drawing/2014/main" id="{887F3E4E-657F-4C21-823C-2A71CCE96B50}"/>
              </a:ext>
            </a:extLst>
          </p:cNvPr>
          <p:cNvPicPr>
            <a:picLocks noGrp="1" noChangeAspect="1"/>
          </p:cNvPicPr>
          <p:nvPr>
            <p:ph type="pic" sz="quarter" idx="13"/>
          </p:nvPr>
        </p:nvPicPr>
        <p:blipFill rotWithShape="1">
          <a:blip r:embed="rId2"/>
          <a:srcRect t="169" b="169"/>
          <a:stretch/>
        </p:blipFill>
        <p:spPr>
          <a:xfrm>
            <a:off x="823811" y="2266497"/>
            <a:ext cx="2441448" cy="1682496"/>
          </a:xfrm>
        </p:spPr>
      </p:pic>
      <p:pic>
        <p:nvPicPr>
          <p:cNvPr id="26" name="Picture Placeholder 25" descr="headshot">
            <a:extLst>
              <a:ext uri="{FF2B5EF4-FFF2-40B4-BE49-F238E27FC236}">
                <a16:creationId xmlns:a16="http://schemas.microsoft.com/office/drawing/2014/main" id="{A7DC9657-FD68-4D6E-ACEB-F7E84714C052}"/>
              </a:ext>
            </a:extLst>
          </p:cNvPr>
          <p:cNvPicPr>
            <a:picLocks noGrp="1" noChangeAspect="1"/>
          </p:cNvPicPr>
          <p:nvPr>
            <p:ph type="pic" sz="quarter" idx="14"/>
          </p:nvPr>
        </p:nvPicPr>
        <p:blipFill rotWithShape="1">
          <a:blip r:embed="rId3"/>
          <a:srcRect t="45" b="45"/>
          <a:stretch/>
        </p:blipFill>
        <p:spPr>
          <a:xfrm>
            <a:off x="3509664" y="2276021"/>
            <a:ext cx="2441448" cy="1682496"/>
          </a:xfrm>
        </p:spPr>
      </p:pic>
      <p:pic>
        <p:nvPicPr>
          <p:cNvPr id="27" name="Picture Placeholder 26" descr="headshot">
            <a:extLst>
              <a:ext uri="{FF2B5EF4-FFF2-40B4-BE49-F238E27FC236}">
                <a16:creationId xmlns:a16="http://schemas.microsoft.com/office/drawing/2014/main" id="{476C77B5-1583-4F8C-A639-C60A5FE02DBB}"/>
              </a:ext>
            </a:extLst>
          </p:cNvPr>
          <p:cNvPicPr>
            <a:picLocks noGrp="1" noChangeAspect="1"/>
          </p:cNvPicPr>
          <p:nvPr>
            <p:ph type="pic" sz="quarter" idx="15"/>
          </p:nvPr>
        </p:nvPicPr>
        <p:blipFill rotWithShape="1">
          <a:blip r:embed="rId4"/>
          <a:srcRect t="45" b="45"/>
          <a:stretch/>
        </p:blipFill>
        <p:spPr>
          <a:xfrm>
            <a:off x="6206094" y="2260823"/>
            <a:ext cx="2441448" cy="1682496"/>
          </a:xfrm>
        </p:spPr>
      </p:pic>
      <p:pic>
        <p:nvPicPr>
          <p:cNvPr id="28" name="Picture Placeholder 27" descr="headshot">
            <a:extLst>
              <a:ext uri="{FF2B5EF4-FFF2-40B4-BE49-F238E27FC236}">
                <a16:creationId xmlns:a16="http://schemas.microsoft.com/office/drawing/2014/main" id="{C60B51E7-812C-4B5F-B470-E21CC39E5668}"/>
              </a:ext>
            </a:extLst>
          </p:cNvPr>
          <p:cNvPicPr>
            <a:picLocks noGrp="1" noChangeAspect="1"/>
          </p:cNvPicPr>
          <p:nvPr>
            <p:ph type="pic" sz="quarter" idx="16"/>
          </p:nvPr>
        </p:nvPicPr>
        <p:blipFill rotWithShape="1">
          <a:blip r:embed="rId5"/>
          <a:srcRect t="45" b="45"/>
          <a:stretch/>
        </p:blipFill>
        <p:spPr>
          <a:xfrm>
            <a:off x="8907217" y="2266497"/>
            <a:ext cx="2441448" cy="1682496"/>
          </a:xfrm>
        </p:spPr>
      </p:pic>
      <p:sp>
        <p:nvSpPr>
          <p:cNvPr id="17" name="Text Placeholder 16">
            <a:extLst>
              <a:ext uri="{FF2B5EF4-FFF2-40B4-BE49-F238E27FC236}">
                <a16:creationId xmlns:a16="http://schemas.microsoft.com/office/drawing/2014/main" id="{7DEC2337-971E-40D7-9E00-B8236AABA95E}"/>
              </a:ext>
            </a:extLst>
          </p:cNvPr>
          <p:cNvSpPr>
            <a:spLocks noGrp="1"/>
          </p:cNvSpPr>
          <p:nvPr>
            <p:ph type="body" sz="quarter" idx="17"/>
          </p:nvPr>
        </p:nvSpPr>
        <p:spPr>
          <a:xfrm>
            <a:off x="838200" y="4085532"/>
            <a:ext cx="2441448" cy="347662"/>
          </a:xfrm>
        </p:spPr>
        <p:txBody>
          <a:bodyPr/>
          <a:lstStyle/>
          <a:p>
            <a:r>
              <a:rPr lang="en-US" dirty="0"/>
              <a:t>Name</a:t>
            </a:r>
          </a:p>
        </p:txBody>
      </p:sp>
      <p:sp>
        <p:nvSpPr>
          <p:cNvPr id="18" name="Text Placeholder 17">
            <a:extLst>
              <a:ext uri="{FF2B5EF4-FFF2-40B4-BE49-F238E27FC236}">
                <a16:creationId xmlns:a16="http://schemas.microsoft.com/office/drawing/2014/main" id="{47D8B8C3-6895-4F2E-9A9F-D90FA954AA0D}"/>
              </a:ext>
            </a:extLst>
          </p:cNvPr>
          <p:cNvSpPr>
            <a:spLocks noGrp="1"/>
          </p:cNvSpPr>
          <p:nvPr>
            <p:ph type="body" sz="quarter" idx="18"/>
          </p:nvPr>
        </p:nvSpPr>
        <p:spPr>
          <a:xfrm>
            <a:off x="838199" y="4469611"/>
            <a:ext cx="2441448" cy="347662"/>
          </a:xfrm>
        </p:spPr>
        <p:txBody>
          <a:bodyPr/>
          <a:lstStyle/>
          <a:p>
            <a:r>
              <a:rPr lang="en-US" dirty="0"/>
              <a:t>Title</a:t>
            </a:r>
          </a:p>
        </p:txBody>
      </p:sp>
      <p:sp>
        <p:nvSpPr>
          <p:cNvPr id="19" name="Text Placeholder 18">
            <a:extLst>
              <a:ext uri="{FF2B5EF4-FFF2-40B4-BE49-F238E27FC236}">
                <a16:creationId xmlns:a16="http://schemas.microsoft.com/office/drawing/2014/main" id="{4B3C5056-4231-44C8-A610-90D899B93A49}"/>
              </a:ext>
            </a:extLst>
          </p:cNvPr>
          <p:cNvSpPr>
            <a:spLocks noGrp="1"/>
          </p:cNvSpPr>
          <p:nvPr>
            <p:ph type="body" sz="quarter" idx="19"/>
          </p:nvPr>
        </p:nvSpPr>
        <p:spPr>
          <a:xfrm>
            <a:off x="3524054" y="4095056"/>
            <a:ext cx="2441448" cy="347662"/>
          </a:xfrm>
        </p:spPr>
        <p:txBody>
          <a:bodyPr/>
          <a:lstStyle/>
          <a:p>
            <a:r>
              <a:rPr lang="en-US" dirty="0"/>
              <a:t>Name</a:t>
            </a:r>
          </a:p>
        </p:txBody>
      </p:sp>
      <p:sp>
        <p:nvSpPr>
          <p:cNvPr id="20" name="Text Placeholder 19">
            <a:extLst>
              <a:ext uri="{FF2B5EF4-FFF2-40B4-BE49-F238E27FC236}">
                <a16:creationId xmlns:a16="http://schemas.microsoft.com/office/drawing/2014/main" id="{F7089B65-7E0C-454E-A6CA-D46B7240C63F}"/>
              </a:ext>
            </a:extLst>
          </p:cNvPr>
          <p:cNvSpPr>
            <a:spLocks noGrp="1"/>
          </p:cNvSpPr>
          <p:nvPr>
            <p:ph type="body" sz="quarter" idx="20"/>
          </p:nvPr>
        </p:nvSpPr>
        <p:spPr>
          <a:xfrm>
            <a:off x="3524053" y="4479135"/>
            <a:ext cx="2441448" cy="347662"/>
          </a:xfrm>
        </p:spPr>
        <p:txBody>
          <a:bodyPr/>
          <a:lstStyle/>
          <a:p>
            <a:r>
              <a:rPr lang="en-US" dirty="0"/>
              <a:t>Title</a:t>
            </a:r>
          </a:p>
        </p:txBody>
      </p:sp>
      <p:sp>
        <p:nvSpPr>
          <p:cNvPr id="21" name="Text Placeholder 20">
            <a:extLst>
              <a:ext uri="{FF2B5EF4-FFF2-40B4-BE49-F238E27FC236}">
                <a16:creationId xmlns:a16="http://schemas.microsoft.com/office/drawing/2014/main" id="{05B7FEBA-B1C2-4040-8936-1BE7D957A35A}"/>
              </a:ext>
            </a:extLst>
          </p:cNvPr>
          <p:cNvSpPr>
            <a:spLocks noGrp="1"/>
          </p:cNvSpPr>
          <p:nvPr>
            <p:ph type="body" sz="quarter" idx="21"/>
          </p:nvPr>
        </p:nvSpPr>
        <p:spPr>
          <a:xfrm>
            <a:off x="6223595" y="4088244"/>
            <a:ext cx="2441448" cy="347662"/>
          </a:xfrm>
        </p:spPr>
        <p:txBody>
          <a:bodyPr/>
          <a:lstStyle/>
          <a:p>
            <a:r>
              <a:rPr lang="en-US" dirty="0"/>
              <a:t>Name</a:t>
            </a:r>
          </a:p>
        </p:txBody>
      </p:sp>
      <p:sp>
        <p:nvSpPr>
          <p:cNvPr id="22" name="Text Placeholder 21">
            <a:extLst>
              <a:ext uri="{FF2B5EF4-FFF2-40B4-BE49-F238E27FC236}">
                <a16:creationId xmlns:a16="http://schemas.microsoft.com/office/drawing/2014/main" id="{501B8642-4073-457F-AA95-478A8F0DD0CB}"/>
              </a:ext>
            </a:extLst>
          </p:cNvPr>
          <p:cNvSpPr>
            <a:spLocks noGrp="1"/>
          </p:cNvSpPr>
          <p:nvPr>
            <p:ph type="body" sz="quarter" idx="22"/>
          </p:nvPr>
        </p:nvSpPr>
        <p:spPr>
          <a:xfrm>
            <a:off x="6223594" y="4472323"/>
            <a:ext cx="2441448" cy="347662"/>
          </a:xfrm>
        </p:spPr>
        <p:txBody>
          <a:bodyPr/>
          <a:lstStyle/>
          <a:p>
            <a:r>
              <a:rPr lang="en-US" dirty="0"/>
              <a:t>Title</a:t>
            </a:r>
          </a:p>
        </p:txBody>
      </p:sp>
      <p:sp>
        <p:nvSpPr>
          <p:cNvPr id="23" name="Text Placeholder 22">
            <a:extLst>
              <a:ext uri="{FF2B5EF4-FFF2-40B4-BE49-F238E27FC236}">
                <a16:creationId xmlns:a16="http://schemas.microsoft.com/office/drawing/2014/main" id="{6127FB9D-4F8F-4AE2-BF9B-455A215872EE}"/>
              </a:ext>
            </a:extLst>
          </p:cNvPr>
          <p:cNvSpPr>
            <a:spLocks noGrp="1"/>
          </p:cNvSpPr>
          <p:nvPr>
            <p:ph type="body" sz="quarter" idx="23"/>
          </p:nvPr>
        </p:nvSpPr>
        <p:spPr>
          <a:xfrm>
            <a:off x="8921606" y="4085532"/>
            <a:ext cx="2441448" cy="347662"/>
          </a:xfrm>
        </p:spPr>
        <p:txBody>
          <a:bodyPr/>
          <a:lstStyle/>
          <a:p>
            <a:r>
              <a:rPr lang="en-US" dirty="0"/>
              <a:t>Name</a:t>
            </a:r>
          </a:p>
        </p:txBody>
      </p:sp>
      <p:sp>
        <p:nvSpPr>
          <p:cNvPr id="24" name="Text Placeholder 23">
            <a:extLst>
              <a:ext uri="{FF2B5EF4-FFF2-40B4-BE49-F238E27FC236}">
                <a16:creationId xmlns:a16="http://schemas.microsoft.com/office/drawing/2014/main" id="{997D8795-08BC-41A1-A66A-AA2266EB2FE2}"/>
              </a:ext>
            </a:extLst>
          </p:cNvPr>
          <p:cNvSpPr>
            <a:spLocks noGrp="1"/>
          </p:cNvSpPr>
          <p:nvPr>
            <p:ph type="body" sz="quarter" idx="24"/>
          </p:nvPr>
        </p:nvSpPr>
        <p:spPr>
          <a:xfrm>
            <a:off x="8921605" y="4469611"/>
            <a:ext cx="2441448" cy="347662"/>
          </a:xfrm>
        </p:spPr>
        <p:txBody>
          <a:bodyPr/>
          <a:lstStyle/>
          <a:p>
            <a:r>
              <a:rPr lang="en-US" dirty="0"/>
              <a:t>Title</a:t>
            </a:r>
          </a:p>
        </p:txBody>
      </p:sp>
    </p:spTree>
    <p:extLst>
      <p:ext uri="{BB962C8B-B14F-4D97-AF65-F5344CB8AC3E}">
        <p14:creationId xmlns:p14="http://schemas.microsoft.com/office/powerpoint/2010/main" val="3769440820"/>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31E4-9285-4CFE-8090-72BC8ABFC577}"/>
              </a:ext>
            </a:extLst>
          </p:cNvPr>
          <p:cNvSpPr>
            <a:spLocks noGrp="1"/>
          </p:cNvSpPr>
          <p:nvPr>
            <p:ph type="title"/>
          </p:nvPr>
        </p:nvSpPr>
        <p:spPr>
          <a:xfrm>
            <a:off x="838200" y="716213"/>
            <a:ext cx="10515600" cy="2212258"/>
          </a:xfrm>
        </p:spPr>
        <p:txBody>
          <a:bodyPr/>
          <a:lstStyle/>
          <a:p>
            <a:r>
              <a:rPr lang="en-US" dirty="0"/>
              <a:t>Timeline</a:t>
            </a:r>
          </a:p>
        </p:txBody>
      </p:sp>
      <p:graphicFrame>
        <p:nvGraphicFramePr>
          <p:cNvPr id="6" name="Content Placeholder 3" descr="Timeline Placeholder">
            <a:extLst>
              <a:ext uri="{FF2B5EF4-FFF2-40B4-BE49-F238E27FC236}">
                <a16:creationId xmlns:a16="http://schemas.microsoft.com/office/drawing/2014/main" id="{2B74C635-2D06-445A-9FC5-40D09EED4C8A}"/>
              </a:ext>
            </a:extLst>
          </p:cNvPr>
          <p:cNvGraphicFramePr>
            <a:graphicFrameLocks/>
          </p:cNvGraphicFramePr>
          <p:nvPr>
            <p:extLst>
              <p:ext uri="{D42A27DB-BD31-4B8C-83A1-F6EECF244321}">
                <p14:modId xmlns:p14="http://schemas.microsoft.com/office/powerpoint/2010/main" val="767220476"/>
              </p:ext>
            </p:extLst>
          </p:nvPr>
        </p:nvGraphicFramePr>
        <p:xfrm>
          <a:off x="946484"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Footer Placeholder 19">
            <a:extLst>
              <a:ext uri="{FF2B5EF4-FFF2-40B4-BE49-F238E27FC236}">
                <a16:creationId xmlns:a16="http://schemas.microsoft.com/office/drawing/2014/main" id="{24CB5650-664E-4E21-BBCF-D6FEC984AE7E}"/>
              </a:ext>
            </a:extLst>
          </p:cNvPr>
          <p:cNvSpPr>
            <a:spLocks noGrp="1"/>
          </p:cNvSpPr>
          <p:nvPr>
            <p:ph type="ftr" sz="quarter" idx="3"/>
          </p:nvPr>
        </p:nvSpPr>
        <p:spPr/>
        <p:txBody>
          <a:bodyPr/>
          <a:lstStyle/>
          <a:p>
            <a:r>
              <a:rPr lang="en-US" dirty="0"/>
              <a:t>Sample Text</a:t>
            </a:r>
          </a:p>
        </p:txBody>
      </p:sp>
      <p:sp>
        <p:nvSpPr>
          <p:cNvPr id="21" name="Slide Number Placeholder 20">
            <a:extLst>
              <a:ext uri="{FF2B5EF4-FFF2-40B4-BE49-F238E27FC236}">
                <a16:creationId xmlns:a16="http://schemas.microsoft.com/office/drawing/2014/main" id="{196E0170-75E8-4FE2-A19C-99987C85940D}"/>
              </a:ext>
            </a:extLst>
          </p:cNvPr>
          <p:cNvSpPr>
            <a:spLocks noGrp="1"/>
          </p:cNvSpPr>
          <p:nvPr>
            <p:ph type="sldNum" sz="quarter" idx="4"/>
          </p:nvPr>
        </p:nvSpPr>
        <p:spPr/>
        <p:txBody>
          <a:bodyPr/>
          <a:lstStyle/>
          <a:p>
            <a:fld id="{AE208ADF-3ADD-483D-A721-14E3EEE2C135}" type="slidenum">
              <a:rPr lang="en-US" smtClean="0"/>
              <a:pPr/>
              <a:t>8</a:t>
            </a:fld>
            <a:endParaRPr lang="en-US" dirty="0"/>
          </a:p>
        </p:txBody>
      </p:sp>
    </p:spTree>
    <p:extLst>
      <p:ext uri="{BB962C8B-B14F-4D97-AF65-F5344CB8AC3E}">
        <p14:creationId xmlns:p14="http://schemas.microsoft.com/office/powerpoint/2010/main" val="1309919285"/>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D9BD-DC27-46DC-9C76-8EE3FDD420FD}"/>
              </a:ext>
            </a:extLst>
          </p:cNvPr>
          <p:cNvSpPr>
            <a:spLocks noGrp="1"/>
          </p:cNvSpPr>
          <p:nvPr>
            <p:ph type="title"/>
          </p:nvPr>
        </p:nvSpPr>
        <p:spPr>
          <a:xfrm>
            <a:off x="839788" y="665629"/>
            <a:ext cx="10515600" cy="818995"/>
          </a:xfrm>
        </p:spPr>
        <p:txBody>
          <a:bodyPr/>
          <a:lstStyle/>
          <a:p>
            <a:r>
              <a:rPr lang="en-US" dirty="0"/>
              <a:t>Content</a:t>
            </a:r>
          </a:p>
        </p:txBody>
      </p:sp>
      <p:sp>
        <p:nvSpPr>
          <p:cNvPr id="3" name="Text Placeholder 2">
            <a:extLst>
              <a:ext uri="{FF2B5EF4-FFF2-40B4-BE49-F238E27FC236}">
                <a16:creationId xmlns:a16="http://schemas.microsoft.com/office/drawing/2014/main" id="{81E5C243-A360-457D-8198-B4DD8F7304BD}"/>
              </a:ext>
            </a:extLst>
          </p:cNvPr>
          <p:cNvSpPr>
            <a:spLocks noGrp="1"/>
          </p:cNvSpPr>
          <p:nvPr>
            <p:ph type="body" idx="1"/>
          </p:nvPr>
        </p:nvSpPr>
        <p:spPr>
          <a:xfrm>
            <a:off x="836612" y="1806039"/>
            <a:ext cx="5157787" cy="584548"/>
          </a:xfrm>
        </p:spPr>
        <p:txBody>
          <a:bodyPr/>
          <a:lstStyle/>
          <a:p>
            <a:r>
              <a:rPr lang="en-US" dirty="0"/>
              <a:t>Subtitle</a:t>
            </a:r>
          </a:p>
        </p:txBody>
      </p:sp>
      <p:sp>
        <p:nvSpPr>
          <p:cNvPr id="4" name="Content Placeholder 3">
            <a:extLst>
              <a:ext uri="{FF2B5EF4-FFF2-40B4-BE49-F238E27FC236}">
                <a16:creationId xmlns:a16="http://schemas.microsoft.com/office/drawing/2014/main" id="{2D307C5A-A4E9-45ED-911E-BBC9E9339433}"/>
              </a:ext>
            </a:extLst>
          </p:cNvPr>
          <p:cNvSpPr>
            <a:spLocks noGrp="1"/>
          </p:cNvSpPr>
          <p:nvPr>
            <p:ph sz="half" idx="2"/>
          </p:nvPr>
        </p:nvSpPr>
        <p:spPr>
          <a:xfrm>
            <a:off x="839788" y="2390588"/>
            <a:ext cx="5157787" cy="375126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299AC0B-4829-4C65-A011-99F5FAF2D35B}"/>
              </a:ext>
            </a:extLst>
          </p:cNvPr>
          <p:cNvSpPr>
            <a:spLocks noGrp="1"/>
          </p:cNvSpPr>
          <p:nvPr>
            <p:ph type="body" sz="quarter" idx="3"/>
          </p:nvPr>
        </p:nvSpPr>
        <p:spPr>
          <a:xfrm>
            <a:off x="6169024" y="1806038"/>
            <a:ext cx="5183188" cy="584549"/>
          </a:xfrm>
        </p:spPr>
        <p:txBody>
          <a:bodyPr/>
          <a:lstStyle/>
          <a:p>
            <a:r>
              <a:rPr lang="en-US" dirty="0"/>
              <a:t>Subtitle</a:t>
            </a:r>
          </a:p>
        </p:txBody>
      </p:sp>
      <p:sp>
        <p:nvSpPr>
          <p:cNvPr id="6" name="Content Placeholder 5">
            <a:extLst>
              <a:ext uri="{FF2B5EF4-FFF2-40B4-BE49-F238E27FC236}">
                <a16:creationId xmlns:a16="http://schemas.microsoft.com/office/drawing/2014/main" id="{437126B5-1539-4976-8B35-3D195863C0BC}"/>
              </a:ext>
            </a:extLst>
          </p:cNvPr>
          <p:cNvSpPr>
            <a:spLocks noGrp="1"/>
          </p:cNvSpPr>
          <p:nvPr>
            <p:ph sz="quarter" idx="4"/>
          </p:nvPr>
        </p:nvSpPr>
        <p:spPr>
          <a:xfrm>
            <a:off x="6169024" y="2390588"/>
            <a:ext cx="5183188" cy="3751268"/>
          </a:xfrm>
        </p:spPr>
        <p:txBody>
          <a:bodyPr/>
          <a:lstStyle/>
          <a:p>
            <a:r>
              <a:rPr lang="en-US" dirty="0"/>
              <a:t>Open the Design Ideas pane for instant slide makeovers. </a:t>
            </a:r>
          </a:p>
          <a:p>
            <a:r>
              <a:rPr lang="en-US" dirty="0"/>
              <a:t>When we have design ideas, we’ll show them to you right there. </a:t>
            </a:r>
          </a:p>
        </p:txBody>
      </p:sp>
      <p:sp>
        <p:nvSpPr>
          <p:cNvPr id="32" name="Footer Placeholder 31">
            <a:extLst>
              <a:ext uri="{FF2B5EF4-FFF2-40B4-BE49-F238E27FC236}">
                <a16:creationId xmlns:a16="http://schemas.microsoft.com/office/drawing/2014/main" id="{E8F197E9-9EE5-4C27-93B9-2E44E0ED5AC3}"/>
              </a:ext>
            </a:extLst>
          </p:cNvPr>
          <p:cNvSpPr>
            <a:spLocks noGrp="1"/>
          </p:cNvSpPr>
          <p:nvPr>
            <p:ph type="ftr" sz="quarter" idx="11"/>
          </p:nvPr>
        </p:nvSpPr>
        <p:spPr/>
        <p:txBody>
          <a:bodyPr/>
          <a:lstStyle/>
          <a:p>
            <a:r>
              <a:rPr lang="en-US" dirty="0"/>
              <a:t>Sample Text</a:t>
            </a:r>
          </a:p>
        </p:txBody>
      </p:sp>
      <p:sp>
        <p:nvSpPr>
          <p:cNvPr id="33" name="Slide Number Placeholder 32">
            <a:extLst>
              <a:ext uri="{FF2B5EF4-FFF2-40B4-BE49-F238E27FC236}">
                <a16:creationId xmlns:a16="http://schemas.microsoft.com/office/drawing/2014/main" id="{8D0E8400-C1CB-4DB2-BF78-421C9EECDC76}"/>
              </a:ext>
            </a:extLst>
          </p:cNvPr>
          <p:cNvSpPr>
            <a:spLocks noGrp="1"/>
          </p:cNvSpPr>
          <p:nvPr>
            <p:ph type="sldNum" sz="quarter" idx="12"/>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60201609"/>
      </p:ext>
    </p:extLst>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2021-04-23T07:38:37Z</dcterms:created>
  <dcterms:modified xsi:type="dcterms:W3CDTF">2021-05-27T00:23:55Z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