
<file path=[Content_Types].xml><?xml version="1.0" encoding="utf-8"?>
<Types xmlns="http://schemas.openxmlformats.org/package/2006/content-types">
  <Default Extension="xml" ContentType="application/vnd.openxmlformats-officedocument.extended-properties+xml"/>
  <Default Extension="rels" ContentType="application/vnd.openxmlformats-package.relationships+xml"/>
  <Default Extension="jpeg" ContentType="image/jpeg"/>
  <Override PartName="/docProps/core.xml" ContentType="application/vnd.openxmlformats-package.core-properties+xml"/>
  <Override PartName="/ppt/presentation.xml" ContentType="application/vnd.openxmlformats-officedocument.presentationml.presentation.main+xml"/>
  <Override PartName="/ppt/slides/slide71.xml" ContentType="application/vnd.openxmlformats-officedocument.presentationml.slide+xml"/>
  <Override PartName="/ppt/slideLayouts/slideLayout81.xml" ContentType="application/vnd.openxmlformats-officedocument.presentationml.slideLayout+xml"/>
  <Override PartName="/ppt/slideMasters/slideMaster11.xml" ContentType="application/vnd.openxmlformats-officedocument.presentationml.slideMaster+xml"/>
  <Override PartName="/ppt/slideLayouts/slideLayout132.xml" ContentType="application/vnd.openxmlformats-officedocument.presentationml.slideLayout+xml"/>
  <Override PartName="/ppt/slideLayouts/slideLayout33.xml" ContentType="application/vnd.openxmlformats-officedocument.presentationml.slideLayout+xml"/>
  <Override PartName="/ppt/slideLayouts/slideLayout74.xml" ContentType="application/vnd.openxmlformats-officedocument.presentationml.slideLayout+xml"/>
  <Override PartName="/ppt/slideLayouts/slideLayout125.xml" ContentType="application/vnd.openxmlformats-officedocument.presentationml.slideLayout+xml"/>
  <Override PartName="/ppt/slideLayouts/slideLayout26.xml" ContentType="application/vnd.openxmlformats-officedocument.presentationml.slideLayout+xml"/>
  <Override PartName="/ppt/slideLayouts/slideLayout17.xml" ContentType="application/vnd.openxmlformats-officedocument.presentationml.slideLayout+xml"/>
  <Override PartName="/ppt/slideLayouts/slideLayout68.xml" ContentType="application/vnd.openxmlformats-officedocument.presentationml.slideLayout+xml"/>
  <Override PartName="/ppt/slideLayouts/slideLayout119.xml" ContentType="application/vnd.openxmlformats-officedocument.presentationml.slideLayout+xml"/>
  <Override PartName="/ppt/slideLayouts/slideLayout510.xml" ContentType="application/vnd.openxmlformats-officedocument.presentationml.slideLayout+xml"/>
  <Override PartName="/ppt/slideLayouts/slideLayout1011.xml" ContentType="application/vnd.openxmlformats-officedocument.presentationml.slideLayout+xml"/>
  <Override PartName="/ppt/slideLayouts/slideLayout412.xml" ContentType="application/vnd.openxmlformats-officedocument.presentationml.slideLayout+xml"/>
  <Override PartName="/ppt/slideLayouts/slideLayout913.xml" ContentType="application/vnd.openxmlformats-officedocument.presentationml.slideLayout+xml"/>
  <Override PartName="/ppt/theme/theme11.xml" ContentType="application/vnd.openxmlformats-officedocument.theme+xml"/>
  <Override PartName="/ppt/slides/slide122.xml" ContentType="application/vnd.openxmlformats-officedocument.presentationml.slide+xml"/>
  <Override PartName="/ppt/presProps.xml" ContentType="application/vnd.openxmlformats-officedocument.presentationml.presProps+xml"/>
  <Override PartName="/ppt/slides/slide23.xml" ContentType="application/vnd.openxmlformats-officedocument.presentationml.slide+xml"/>
  <Override PartName="/ppt/tableStyles.xml" ContentType="application/vnd.openxmlformats-officedocument.presentationml.tableStyles+xml"/>
  <Override PartName="/ppt/slides/slide64.xml" ContentType="application/vnd.openxmlformats-officedocument.presentationml.slide+xml"/>
  <Override PartName="/ppt/slides/slide115.xml" ContentType="application/vnd.openxmlformats-officedocument.presentationml.slide+xml"/>
  <Override PartName="/ppt/commentAuthors.xml" ContentType="application/vnd.openxmlformats-officedocument.presentationml.commentAuthors+xml"/>
  <Override PartName="/customXml/item3.xml" ContentType="application/xml"/>
  <Override PartName="/customXml/itemProps31.xml" ContentType="application/vnd.openxmlformats-officedocument.customXmlProperties+xml"/>
  <Override PartName="/ppt/slides/slide16.xml" ContentType="application/vnd.openxmlformats-officedocument.presentationml.slide+xml"/>
  <Override PartName="/ppt/notesMasters/notesMaster11.xml" ContentType="application/vnd.openxmlformats-officedocument.presentationml.notesMaster+xml"/>
  <Override PartName="/ppt/theme/theme22.xml" ContentType="application/vnd.openxmlformats-officedocument.theme+xml"/>
  <Override PartName="/ppt/slides/slide57.xml" ContentType="application/vnd.openxmlformats-officedocument.presentationml.slide+xml"/>
  <Override PartName="/ppt/slides/slide108.xml" ContentType="application/vnd.openxmlformats-officedocument.presentationml.slide+xml"/>
  <Override PartName="/ppt/diagrams/layout21.xml" ContentType="application/vnd.openxmlformats-officedocument.drawingml.diagramLayout+xml"/>
  <Override PartName="/ppt/diagrams/data21.xml" ContentType="application/vnd.openxmlformats-officedocument.drawingml.diagramData+xml"/>
  <Override PartName="/ppt/diagrams/drawing2.xml" ContentType="application/vnd.ms-office.drawingml.diagramDrawing+xml"/>
  <Override PartName="/ppt/diagrams/colors21.xml" ContentType="application/vnd.openxmlformats-officedocument.drawingml.diagramColors+xml"/>
  <Override PartName="/ppt/diagrams/quickStyle21.xml" ContentType="application/vnd.openxmlformats-officedocument.drawingml.diagramStyle+xml"/>
  <Override PartName="/customXml/item22.xml" ContentType="application/xml"/>
  <Override PartName="/customXml/itemProps22.xml" ContentType="application/vnd.openxmlformats-officedocument.customXmlProperties+xml"/>
  <Override PartName="/ppt/slides/slide49.xml" ContentType="application/vnd.openxmlformats-officedocument.presentationml.slide+xml"/>
  <Override PartName="/ppt/slides/slide1410.xml" ContentType="application/vnd.openxmlformats-officedocument.presentationml.slide+xml"/>
  <Override PartName="/customXml/item13.xml" ContentType="application/xml"/>
  <Override PartName="/customXml/itemProps13.xml" ContentType="application/vnd.openxmlformats-officedocument.customXmlProperties+xml"/>
  <Override PartName="/ppt/slides/slide911.xml" ContentType="application/vnd.openxmlformats-officedocument.presentationml.slide+xml"/>
  <Override PartName="/ppt/diagrams/layout12.xml" ContentType="application/vnd.openxmlformats-officedocument.drawingml.diagramLayout+xml"/>
  <Override PartName="/ppt/diagrams/data12.xml" ContentType="application/vnd.openxmlformats-officedocument.drawingml.diagramData+xml"/>
  <Override PartName="/ppt/diagrams/drawing12.xml" ContentType="application/vnd.ms-office.drawingml.diagramDrawing+xml"/>
  <Override PartName="/ppt/diagrams/colors12.xml" ContentType="application/vnd.openxmlformats-officedocument.drawingml.diagramColors+xml"/>
  <Override PartName="/ppt/diagrams/quickStyle12.xml" ContentType="application/vnd.openxmlformats-officedocument.drawingml.diagramStyle+xml"/>
  <Override PartName="/ppt/viewProps.xml" ContentType="application/vnd.openxmlformats-officedocument.presentationml.viewProps+xml"/>
  <Override PartName="/ppt/slides/slide312.xml" ContentType="application/vnd.openxmlformats-officedocument.presentationml.slide+xml"/>
  <Override PartName="/ppt/slides/slide813.xml" ContentType="application/vnd.openxmlformats-officedocument.presentationml.slide+xml"/>
  <Override PartName="/ppt/slides/slide1314.xml" ContentType="application/vnd.openxmlformats-officedocument.presentationml.slide+xml"/>
  <Override PartName="/ppt/authors.xml" ContentType="application/vnd.ms-powerpoint.authors+xml"/>
  <Override PartName="/docProps/custom.xml" ContentType="application/vnd.openxmlformats-officedocument.custom-properties+xml"/>
  <Override PartName="/docMetadata/LabelInfo.xml" ContentType="application/vnd.ms-office.classificationlabels+xml"/>
</Types>
</file>

<file path=_rels/.rels>&#65279;<?xml version="1.0" encoding="utf-8"?><Relationships xmlns="http://schemas.openxmlformats.org/package/2006/relationships"><Relationship Type="http://schemas.openxmlformats.org/officeDocument/2006/relationships/extended-properties" Target="/docProps/app.xml" Id="rId3" /><Relationship Type="http://schemas.openxmlformats.org/package/2006/relationships/metadata/core-properties" Target="/docProps/core.xml" Id="rId2" /><Relationship Type="http://schemas.openxmlformats.org/officeDocument/2006/relationships/officeDocument" Target="/ppt/presentation.xml" Id="rId1" /><Relationship Type="http://schemas.openxmlformats.org/officeDocument/2006/relationships/custom-properties" Target="/docProps/custom.xml" Id="rId5" /><Relationship Type="http://schemas.microsoft.com/office/2020/02/relationships/classificationlabels" Target="/docMetadata/LabelInfo.xml" Id="rId4" /></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1"/>
  </p:sldMasterIdLst>
  <p:notesMasterIdLst>
    <p:notesMasterId r:id="rId16"/>
  </p:notesMasterIdLst>
  <p:sldIdLst>
    <p:sldId id="256" r:id="rId2"/>
    <p:sldId id="257" r:id="rId3"/>
    <p:sldId id="258" r:id="rId4"/>
    <p:sldId id="259" r:id="rId5"/>
    <p:sldId id="260" r:id="rId6"/>
    <p:sldId id="273" r:id="rId7"/>
    <p:sldId id="271" r:id="rId8"/>
    <p:sldId id="269" r:id="rId9"/>
    <p:sldId id="264" r:id="rId10"/>
    <p:sldId id="270" r:id="rId11"/>
    <p:sldId id="265" r:id="rId12"/>
    <p:sldId id="266" r:id="rId13"/>
    <p:sldId id="267" r:id="rId14"/>
    <p:sldId id="275"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543"/>
    <p:restoredTop sz="94718"/>
  </p:normalViewPr>
  <p:slideViewPr>
    <p:cSldViewPr snapToGrid="0">
      <p:cViewPr>
        <p:scale>
          <a:sx n="100" d="100"/>
          <a:sy n="100" d="100"/>
        </p:scale>
        <p:origin x="235" y="-494"/>
      </p:cViewPr>
      <p:guideLst/>
    </p:cSldViewPr>
  </p:slideViewPr>
  <p:notesTextViewPr>
    <p:cViewPr>
      <p:scale>
        <a:sx n="1" d="1"/>
        <a:sy n="1" d="1"/>
      </p:scale>
      <p:origin x="0" y="0"/>
    </p:cViewPr>
  </p:notesTextViewPr>
  <p:sorterViewPr>
    <p:cViewPr>
      <p:scale>
        <a:sx n="126" d="100"/>
        <a:sy n="126" d="100"/>
      </p:scale>
      <p:origin x="0" y="0"/>
    </p:cViewPr>
  </p:sorterViewPr>
  <p:gridSpacing cx="76200" cy="76200"/>
</p:viewPr>
</file>

<file path=ppt/_rels/presentation.xml.rels>&#65279;<?xml version="1.0" encoding="utf-8"?><Relationships xmlns="http://schemas.openxmlformats.org/package/2006/relationships"><Relationship Type="http://schemas.openxmlformats.org/officeDocument/2006/relationships/slide" Target="/ppt/slides/slide71.xml" Id="rId8" /><Relationship Type="http://schemas.openxmlformats.org/officeDocument/2006/relationships/slide" Target="/ppt/slides/slide122.xml" Id="rId13" /><Relationship Type="http://schemas.openxmlformats.org/officeDocument/2006/relationships/presProps" Target="/ppt/presProps.xml" Id="rId18" /><Relationship Type="http://schemas.openxmlformats.org/officeDocument/2006/relationships/slide" Target="/ppt/slides/slide23.xml" Id="rId3" /><Relationship Type="http://schemas.openxmlformats.org/officeDocument/2006/relationships/tableStyles" Target="/ppt/tableStyles.xml" Id="rId21" /><Relationship Type="http://schemas.openxmlformats.org/officeDocument/2006/relationships/slide" Target="/ppt/slides/slide64.xml" Id="rId7" /><Relationship Type="http://schemas.openxmlformats.org/officeDocument/2006/relationships/slide" Target="/ppt/slides/slide115.xml" Id="rId12" /><Relationship Type="http://schemas.openxmlformats.org/officeDocument/2006/relationships/commentAuthors" Target="/ppt/commentAuthors.xml" Id="rId17" /><Relationship Type="http://schemas.openxmlformats.org/officeDocument/2006/relationships/customXml" Target="/customXml/item3.xml" Id="rId25" /><Relationship Type="http://schemas.openxmlformats.org/officeDocument/2006/relationships/slide" Target="/ppt/slides/slide16.xml" Id="rId2" /><Relationship Type="http://schemas.openxmlformats.org/officeDocument/2006/relationships/notesMaster" Target="/ppt/notesMasters/notesMaster11.xml" Id="rId16" /><Relationship Type="http://schemas.openxmlformats.org/officeDocument/2006/relationships/theme" Target="/ppt/theme/theme11.xml" Id="rId20" /><Relationship Type="http://schemas.openxmlformats.org/officeDocument/2006/relationships/slideMaster" Target="/ppt/slideMasters/slideMaster11.xml" Id="rId1" /><Relationship Type="http://schemas.openxmlformats.org/officeDocument/2006/relationships/slide" Target="/ppt/slides/slide57.xml" Id="rId6" /><Relationship Type="http://schemas.openxmlformats.org/officeDocument/2006/relationships/slide" Target="/ppt/slides/slide108.xml" Id="rId11" /><Relationship Type="http://schemas.openxmlformats.org/officeDocument/2006/relationships/customXml" Target="/customXml/item22.xml" Id="rId24" /><Relationship Type="http://schemas.openxmlformats.org/officeDocument/2006/relationships/slide" Target="/ppt/slides/slide49.xml" Id="rId5" /><Relationship Type="http://schemas.openxmlformats.org/officeDocument/2006/relationships/slide" Target="/ppt/slides/slide1410.xml" Id="rId15" /><Relationship Type="http://schemas.openxmlformats.org/officeDocument/2006/relationships/customXml" Target="/customXml/item13.xml" Id="rId23" /><Relationship Type="http://schemas.openxmlformats.org/officeDocument/2006/relationships/slide" Target="/ppt/slides/slide911.xml" Id="rId10" /><Relationship Type="http://schemas.openxmlformats.org/officeDocument/2006/relationships/viewProps" Target="/ppt/viewProps.xml" Id="rId19" /><Relationship Type="http://schemas.openxmlformats.org/officeDocument/2006/relationships/slide" Target="/ppt/slides/slide312.xml" Id="rId4" /><Relationship Type="http://schemas.openxmlformats.org/officeDocument/2006/relationships/slide" Target="/ppt/slides/slide813.xml" Id="rId9" /><Relationship Type="http://schemas.openxmlformats.org/officeDocument/2006/relationships/slide" Target="/ppt/slides/slide1314.xml" Id="rId14" /><Relationship Type="http://schemas.microsoft.com/office/2018/10/relationships/authors" Target="/ppt/authors.xml" Id="rId22" /></Relationships>
</file>

<file path=ppt/diagrams/colors1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2_5">
  <dgm:title val=""/>
  <dgm:desc val=""/>
  <dgm:catLst>
    <dgm:cat type="accent2" pri="11500"/>
  </dgm:catLst>
  <dgm:styleLbl name="node0">
    <dgm:fillClrLst meth="cycle">
      <a:schemeClr val="accent2">
        <a:alpha val="80000"/>
      </a:schemeClr>
    </dgm:fillClrLst>
    <dgm:linClrLst meth="repeat">
      <a:schemeClr val="lt1"/>
    </dgm:linClrLst>
    <dgm:effectClrLst/>
    <dgm:txLinClrLst/>
    <dgm:txFillClrLst/>
    <dgm:txEffectClrLst/>
  </dgm:styleLbl>
  <dgm:styleLbl name="node1">
    <dgm:fillClrLst>
      <a:schemeClr val="accent2">
        <a:alpha val="90000"/>
      </a:schemeClr>
      <a:schemeClr val="accent2">
        <a:alpha val="50000"/>
      </a:schemeClr>
    </dgm:fillClrLst>
    <dgm:linClrLst meth="repeat">
      <a:schemeClr val="lt1"/>
    </dgm:linClrLst>
    <dgm:effectClrLst/>
    <dgm:txLinClrLst/>
    <dgm:txFillClrLst/>
    <dgm:txEffectClrLst/>
  </dgm:styleLbl>
  <dgm:styleLbl name="alignNode1">
    <dgm:fillClrLst>
      <a:schemeClr val="accent2">
        <a:alpha val="90000"/>
      </a:schemeClr>
      <a:schemeClr val="accent2">
        <a:alpha val="50000"/>
      </a:schemeClr>
    </dgm:fillClrLst>
    <dgm:linClrLst>
      <a:schemeClr val="accent2">
        <a:alpha val="90000"/>
      </a:schemeClr>
      <a:schemeClr val="accent2">
        <a:alpha val="50000"/>
      </a:schemeClr>
    </dgm:linClrLst>
    <dgm:effectClrLst/>
    <dgm:txLinClrLst/>
    <dgm:txFillClrLst/>
    <dgm:txEffectClrLst/>
  </dgm:styleLbl>
  <dgm:styleLbl name="lnNode1">
    <dgm:fillClrLst>
      <a:schemeClr val="accent2">
        <a:shade val="90000"/>
      </a:schemeClr>
      <a:schemeClr val="accent2">
        <a:alpha val="50000"/>
        <a:tint val="5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alpha val="20000"/>
      </a:schemeClr>
    </dgm:fillClrLst>
    <dgm:linClrLst meth="repeat">
      <a:schemeClr val="lt1"/>
    </dgm:linClrLst>
    <dgm:effectClrLst/>
    <dgm:txLinClrLst/>
    <dgm:txFillClrLst/>
    <dgm:txEffectClrLst/>
  </dgm:styleLbl>
  <dgm:styleLbl name="node2">
    <dgm:fillClrLst>
      <a:schemeClr val="accent2">
        <a:alpha val="70000"/>
      </a:schemeClr>
    </dgm:fillClrLst>
    <dgm:linClrLst meth="repeat">
      <a:schemeClr val="lt1"/>
    </dgm:linClrLst>
    <dgm:effectClrLst/>
    <dgm:txLinClrLst/>
    <dgm:txFillClrLst/>
    <dgm:txEffectClrLst/>
  </dgm:styleLbl>
  <dgm:styleLbl name="node3">
    <dgm:fillClrLst>
      <a:schemeClr val="accent2">
        <a:alpha val="50000"/>
      </a:schemeClr>
    </dgm:fillClrLst>
    <dgm:linClrLst meth="repeat">
      <a:schemeClr val="lt1"/>
    </dgm:linClrLst>
    <dgm:effectClrLst/>
    <dgm:txLinClrLst/>
    <dgm:txFillClrLst/>
    <dgm:txEffectClrLst/>
  </dgm:styleLbl>
  <dgm:styleLbl name="node4">
    <dgm:fillClrLst>
      <a:schemeClr val="accent2">
        <a:alpha val="30000"/>
      </a:schemeClr>
    </dgm:fillClrLst>
    <dgm:linClrLst meth="repeat">
      <a:schemeClr val="lt1"/>
    </dgm:linClrLst>
    <dgm:effectClrLst/>
    <dgm:txLinClrLst/>
    <dgm:txFillClrLst/>
    <dgm:txEffectClrLst/>
  </dgm:styleLbl>
  <dgm:styleLbl name="fgImgPlace1">
    <dgm:fillClrLst>
      <a:schemeClr val="accent2">
        <a:tint val="50000"/>
        <a:alpha val="90000"/>
      </a:schemeClr>
      <a:schemeClr val="accent2">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f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b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sibTrans1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alpha val="90000"/>
      </a:schemeClr>
    </dgm:fillClrLst>
    <dgm:linClrLst meth="repeat">
      <a:schemeClr val="lt1"/>
    </dgm:linClrLst>
    <dgm:effectClrLst/>
    <dgm:txLinClrLst/>
    <dgm:txFillClrLst/>
    <dgm:txEffectClrLst/>
  </dgm:styleLbl>
  <dgm:styleLbl name="asst1">
    <dgm:fillClrLst meth="repeat">
      <a:schemeClr val="accent2">
        <a:alpha val="90000"/>
      </a:schemeClr>
    </dgm:fillClrLst>
    <dgm:linClrLst meth="repeat">
      <a:schemeClr val="lt1"/>
    </dgm:linClrLst>
    <dgm:effectClrLst/>
    <dgm:txLinClrLst/>
    <dgm:txFillClrLst/>
    <dgm:txEffectClrLst/>
  </dgm:styleLbl>
  <dgm:styleLbl name="asst2">
    <dgm:fillClrLst>
      <a:schemeClr val="accent2">
        <a:alpha val="90000"/>
      </a:schemeClr>
    </dgm:fillClrLst>
    <dgm:linClrLst meth="repeat">
      <a:schemeClr val="lt1"/>
    </dgm:linClrLst>
    <dgm:effectClrLst/>
    <dgm:txLinClrLst/>
    <dgm:txFillClrLst/>
    <dgm:txEffectClrLst/>
  </dgm:styleLbl>
  <dgm:styleLbl name="asst3">
    <dgm:fillClrLst>
      <a:schemeClr val="accent2">
        <a:alpha val="70000"/>
      </a:schemeClr>
    </dgm:fillClrLst>
    <dgm:linClrLst meth="repeat">
      <a:schemeClr val="lt1"/>
    </dgm:linClrLst>
    <dgm:effectClrLst/>
    <dgm:txLinClrLst/>
    <dgm:txFillClrLst/>
    <dgm:txEffectClrLst/>
  </dgm:styleLbl>
  <dgm:styleLbl name="asst4">
    <dgm:fillClrLst>
      <a:schemeClr val="accent2">
        <a:alpha val="50000"/>
      </a:schemeClr>
    </dgm:fillClrLst>
    <dgm:linClrLst meth="repeat">
      <a:schemeClr val="lt1"/>
    </dgm:linClrLst>
    <dgm:effectClrLst/>
    <dgm:txLinClrLst/>
    <dgm:txFillClrLst/>
    <dgm:txEffectClrLst/>
  </dgm:styleLbl>
  <dgm:styleLbl name="parChTrans2D1">
    <dgm:fillClrLst meth="repeat">
      <a:schemeClr val="accent2">
        <a:shade val="8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a:schemeClr val="accent2">
        <a:alpha val="90000"/>
        <a:tint val="40000"/>
      </a:schemeClr>
      <a:schemeClr val="accent2">
        <a:alpha val="5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2.xml><?xml version="1.0" encoding="utf-8"?>
<dgm:dataModel xmlns:dgm="http://schemas.openxmlformats.org/drawingml/2006/diagram" xmlns:a="http://schemas.openxmlformats.org/drawingml/2006/main">
  <dgm:ptLst>
    <dgm:pt modelId="{0DD8915E-DC14-41D6-9BB5-F49E1C265163}" type="doc">
      <dgm:prSet loTypeId="urn:microsoft.com/office/officeart/2005/8/layout/hList7" loCatId="list" qsTypeId="urn:microsoft.com/office/officeart/2005/8/quickstyle/simple1" qsCatId="simple" csTypeId="urn:microsoft.com/office/officeart/2005/8/colors/colorful1" csCatId="colorful" phldr="1"/>
      <dgm:spPr/>
      <dgm:t>
        <a:bodyPr/>
        <a:lstStyle/>
        <a:p>
          <a:endParaRPr lang="en-US"/>
        </a:p>
      </dgm:t>
    </dgm:pt>
    <dgm:pt modelId="{8FE81FEC-2664-411F-AEB3-065F29F52751}">
      <dgm:prSet custT="1"/>
      <dgm:spPr>
        <a:solidFill>
          <a:schemeClr val="accent1"/>
        </a:solidFill>
        <a:ln>
          <a:noFill/>
        </a:ln>
      </dgm:spPr>
      <dgm:t>
        <a:bodyPr lIns="182880" tIns="182880" rIns="182880" bIns="182880"/>
        <a:lstStyle/>
        <a:p>
          <a:pPr marL="0" algn="ctr" rtl="0">
            <a:buNone/>
          </a:pPr>
          <a:r>
            <a:rPr lang="en-US" sz="1400" dirty="0">
              <a:latin typeface="Tenorite" pitchFamily="2" charset="0"/>
            </a:rPr>
            <a:t>Deploy strategic networks with compelling e-business needs</a:t>
          </a:r>
        </a:p>
      </dgm:t>
    </dgm:pt>
    <dgm:pt modelId="{BCBC007E-0269-421B-9C41-DE26D5C3A822}" type="parTrans" cxnId="{711E093C-AD42-45A4-8D40-A2D39702062E}">
      <dgm:prSet/>
      <dgm:spPr/>
      <dgm:t>
        <a:bodyPr/>
        <a:lstStyle/>
        <a:p>
          <a:endParaRPr lang="en-US">
            <a:latin typeface="Tenorite" pitchFamily="2" charset="0"/>
          </a:endParaRPr>
        </a:p>
      </dgm:t>
    </dgm:pt>
    <dgm:pt modelId="{80230EB7-7230-4881-A631-309C07417378}" type="sibTrans" cxnId="{711E093C-AD42-45A4-8D40-A2D39702062E}">
      <dgm:prSet/>
      <dgm:spPr/>
      <dgm:t>
        <a:bodyPr/>
        <a:lstStyle/>
        <a:p>
          <a:endParaRPr lang="en-US">
            <a:latin typeface="Tenorite" pitchFamily="2" charset="0"/>
          </a:endParaRPr>
        </a:p>
      </dgm:t>
    </dgm:pt>
    <dgm:pt modelId="{73D947E0-108F-4D20-A71E-3CF329F97212}">
      <dgm:prSet phldr="0"/>
      <dgm:spPr>
        <a:solidFill>
          <a:schemeClr val="accent1"/>
        </a:solidFill>
        <a:ln>
          <a:noFill/>
        </a:ln>
      </dgm:spPr>
      <dgm:t>
        <a:bodyPr/>
        <a:lstStyle/>
        <a:p>
          <a:pPr marL="0" algn="ctr" rtl="0">
            <a:buNone/>
          </a:pPr>
          <a:r>
            <a:rPr lang="en-US" sz="2000" dirty="0">
              <a:latin typeface="Tenorite" pitchFamily="2" charset="0"/>
            </a:rPr>
            <a:t>Planning</a:t>
          </a:r>
        </a:p>
      </dgm:t>
    </dgm:pt>
    <dgm:pt modelId="{9D249532-A24D-4D8F-848A-9F42F2E486C9}" type="parTrans" cxnId="{A0077D09-C12C-46D0-8DF7-194B6911362A}">
      <dgm:prSet/>
      <dgm:spPr/>
      <dgm:t>
        <a:bodyPr/>
        <a:lstStyle/>
        <a:p>
          <a:endParaRPr lang="en-US">
            <a:latin typeface="Tenorite" pitchFamily="2" charset="0"/>
          </a:endParaRPr>
        </a:p>
      </dgm:t>
    </dgm:pt>
    <dgm:pt modelId="{AE813459-65AB-4FA9-B717-330DDA6DFA4E}" type="sibTrans" cxnId="{A0077D09-C12C-46D0-8DF7-194B6911362A}">
      <dgm:prSet/>
      <dgm:spPr/>
      <dgm:t>
        <a:bodyPr/>
        <a:lstStyle/>
        <a:p>
          <a:endParaRPr lang="en-US">
            <a:latin typeface="Tenorite" pitchFamily="2" charset="0"/>
          </a:endParaRPr>
        </a:p>
      </dgm:t>
    </dgm:pt>
    <dgm:pt modelId="{30A490C8-22B4-4D68-875C-0F0DE2FF864D}">
      <dgm:prSet custT="1"/>
      <dgm:spPr>
        <a:solidFill>
          <a:schemeClr val="accent1"/>
        </a:solidFill>
        <a:ln>
          <a:noFill/>
        </a:ln>
      </dgm:spPr>
      <dgm:t>
        <a:bodyPr/>
        <a:lstStyle/>
        <a:p>
          <a:pPr marL="0" algn="ctr">
            <a:buNone/>
          </a:pPr>
          <a:r>
            <a:rPr lang="en-US" sz="1400" dirty="0">
              <a:latin typeface="Tenorite" pitchFamily="2" charset="0"/>
            </a:rPr>
            <a:t>Synergize scalable </a:t>
          </a:r>
          <a:br>
            <a:rPr lang="en-US" sz="1400" dirty="0">
              <a:latin typeface="Tenorite" pitchFamily="2" charset="0"/>
            </a:rPr>
          </a:br>
          <a:r>
            <a:rPr lang="en-US" sz="1400" dirty="0">
              <a:latin typeface="Tenorite" pitchFamily="2" charset="0"/>
            </a:rPr>
            <a:t>e-commerce</a:t>
          </a:r>
        </a:p>
      </dgm:t>
    </dgm:pt>
    <dgm:pt modelId="{035C64B0-4F0C-4FD1-BD23-B1D4C9887CBE}" type="parTrans" cxnId="{381FE1CC-8184-4745-8EB3-6DE11655998D}">
      <dgm:prSet/>
      <dgm:spPr/>
      <dgm:t>
        <a:bodyPr/>
        <a:lstStyle/>
        <a:p>
          <a:endParaRPr lang="en-US">
            <a:latin typeface="Tenorite" pitchFamily="2" charset="0"/>
          </a:endParaRPr>
        </a:p>
      </dgm:t>
    </dgm:pt>
    <dgm:pt modelId="{45495DA8-8707-41E3-A12B-FA5766269C44}" type="sibTrans" cxnId="{381FE1CC-8184-4745-8EB3-6DE11655998D}">
      <dgm:prSet/>
      <dgm:spPr/>
      <dgm:t>
        <a:bodyPr/>
        <a:lstStyle/>
        <a:p>
          <a:endParaRPr lang="en-US">
            <a:latin typeface="Tenorite" pitchFamily="2" charset="0"/>
          </a:endParaRPr>
        </a:p>
      </dgm:t>
    </dgm:pt>
    <dgm:pt modelId="{B1AFA1AF-0FF8-45B3-A6D0-0E255A2F637D}">
      <dgm:prSet phldr="0"/>
      <dgm:spPr>
        <a:solidFill>
          <a:schemeClr val="accent1"/>
        </a:solidFill>
        <a:ln>
          <a:noFill/>
        </a:ln>
      </dgm:spPr>
      <dgm:t>
        <a:bodyPr/>
        <a:lstStyle/>
        <a:p>
          <a:pPr marL="0" algn="ctr">
            <a:buNone/>
          </a:pPr>
          <a:r>
            <a:rPr lang="en-US" sz="2000" dirty="0">
              <a:latin typeface="Tenorite" pitchFamily="2" charset="0"/>
            </a:rPr>
            <a:t>Marketing</a:t>
          </a:r>
        </a:p>
      </dgm:t>
    </dgm:pt>
    <dgm:pt modelId="{10C68AF5-481C-45AA-A216-8BBBB04515B9}" type="parTrans" cxnId="{F28D7702-2FC3-49BD-BB13-C989E5EE622A}">
      <dgm:prSet/>
      <dgm:spPr/>
      <dgm:t>
        <a:bodyPr/>
        <a:lstStyle/>
        <a:p>
          <a:endParaRPr lang="en-US">
            <a:latin typeface="Tenorite" pitchFamily="2" charset="0"/>
          </a:endParaRPr>
        </a:p>
      </dgm:t>
    </dgm:pt>
    <dgm:pt modelId="{88649F7A-400B-4056-965D-C9AC0B3AD942}" type="sibTrans" cxnId="{F28D7702-2FC3-49BD-BB13-C989E5EE622A}">
      <dgm:prSet/>
      <dgm:spPr/>
      <dgm:t>
        <a:bodyPr/>
        <a:lstStyle/>
        <a:p>
          <a:endParaRPr lang="en-US">
            <a:latin typeface="Tenorite" pitchFamily="2" charset="0"/>
          </a:endParaRPr>
        </a:p>
      </dgm:t>
    </dgm:pt>
    <dgm:pt modelId="{50418D2B-9486-42DE-AFDD-1D31420040FF}">
      <dgm:prSet custT="1"/>
      <dgm:spPr>
        <a:solidFill>
          <a:schemeClr val="accent1"/>
        </a:solidFill>
        <a:ln>
          <a:noFill/>
        </a:ln>
      </dgm:spPr>
      <dgm:t>
        <a:bodyPr/>
        <a:lstStyle/>
        <a:p>
          <a:pPr marL="0" algn="ctr">
            <a:buNone/>
          </a:pPr>
          <a:r>
            <a:rPr lang="en-US" sz="1400" dirty="0">
              <a:latin typeface="Tenorite" pitchFamily="2" charset="0"/>
            </a:rPr>
            <a:t>Disseminate standardized metrics</a:t>
          </a:r>
        </a:p>
      </dgm:t>
    </dgm:pt>
    <dgm:pt modelId="{D5A17F6B-93F5-442B-938A-0F38C281BE88}" type="parTrans" cxnId="{5A5BA622-5DEB-48B9-88D9-C1DE36C711E5}">
      <dgm:prSet/>
      <dgm:spPr/>
      <dgm:t>
        <a:bodyPr/>
        <a:lstStyle/>
        <a:p>
          <a:endParaRPr lang="en-US">
            <a:latin typeface="Tenorite" pitchFamily="2" charset="0"/>
          </a:endParaRPr>
        </a:p>
      </dgm:t>
    </dgm:pt>
    <dgm:pt modelId="{1D87A0A5-8024-4710-846B-D5BFAC785107}" type="sibTrans" cxnId="{5A5BA622-5DEB-48B9-88D9-C1DE36C711E5}">
      <dgm:prSet/>
      <dgm:spPr/>
      <dgm:t>
        <a:bodyPr/>
        <a:lstStyle/>
        <a:p>
          <a:endParaRPr lang="en-US">
            <a:latin typeface="Tenorite" pitchFamily="2" charset="0"/>
          </a:endParaRPr>
        </a:p>
      </dgm:t>
    </dgm:pt>
    <dgm:pt modelId="{E9682B4F-0217-4B50-923E-C104AA24290F}">
      <dgm:prSet phldr="0"/>
      <dgm:spPr>
        <a:solidFill>
          <a:schemeClr val="accent1"/>
        </a:solidFill>
        <a:ln>
          <a:noFill/>
        </a:ln>
      </dgm:spPr>
      <dgm:t>
        <a:bodyPr/>
        <a:lstStyle/>
        <a:p>
          <a:pPr marL="0" algn="ctr">
            <a:buNone/>
          </a:pPr>
          <a:r>
            <a:rPr lang="en-US" sz="2000" dirty="0">
              <a:latin typeface="Tenorite" pitchFamily="2" charset="0"/>
            </a:rPr>
            <a:t>Design</a:t>
          </a:r>
        </a:p>
      </dgm:t>
    </dgm:pt>
    <dgm:pt modelId="{E0F6C4AF-9BBB-4698-91D7-F9AE3EACBD5D}" type="parTrans" cxnId="{6C23D0C9-74B2-4C8B-AB2F-A03B3B0EBE56}">
      <dgm:prSet/>
      <dgm:spPr/>
      <dgm:t>
        <a:bodyPr/>
        <a:lstStyle/>
        <a:p>
          <a:endParaRPr lang="en-US">
            <a:latin typeface="Tenorite" pitchFamily="2" charset="0"/>
          </a:endParaRPr>
        </a:p>
      </dgm:t>
    </dgm:pt>
    <dgm:pt modelId="{B8632E42-D7EB-4C31-877E-6F1B2801851A}" type="sibTrans" cxnId="{6C23D0C9-74B2-4C8B-AB2F-A03B3B0EBE56}">
      <dgm:prSet/>
      <dgm:spPr/>
      <dgm:t>
        <a:bodyPr/>
        <a:lstStyle/>
        <a:p>
          <a:endParaRPr lang="en-US">
            <a:latin typeface="Tenorite" pitchFamily="2" charset="0"/>
          </a:endParaRPr>
        </a:p>
      </dgm:t>
    </dgm:pt>
    <dgm:pt modelId="{0EC0C300-11E4-45CF-8418-973585107209}">
      <dgm:prSet phldr="0" custT="1"/>
      <dgm:spPr>
        <a:solidFill>
          <a:schemeClr val="accent1"/>
        </a:solidFill>
        <a:ln>
          <a:noFill/>
        </a:ln>
      </dgm:spPr>
      <dgm:t>
        <a:bodyPr/>
        <a:lstStyle/>
        <a:p>
          <a:pPr marL="0" algn="ctr">
            <a:buNone/>
          </a:pPr>
          <a:r>
            <a:rPr lang="en-US" sz="1400" dirty="0">
              <a:latin typeface="Tenorite" pitchFamily="2" charset="0"/>
            </a:rPr>
            <a:t>Coordinate</a:t>
          </a:r>
        </a:p>
      </dgm:t>
    </dgm:pt>
    <dgm:pt modelId="{1E4DD98E-100E-46B7-B24A-408BBF69E9FA}" type="parTrans" cxnId="{51563A4F-C0EB-47D6-B5BC-47A4E599AD4B}">
      <dgm:prSet/>
      <dgm:spPr/>
      <dgm:t>
        <a:bodyPr/>
        <a:lstStyle/>
        <a:p>
          <a:endParaRPr lang="en-US">
            <a:latin typeface="Tenorite" pitchFamily="2" charset="0"/>
          </a:endParaRPr>
        </a:p>
      </dgm:t>
    </dgm:pt>
    <dgm:pt modelId="{90FAB5D1-62B3-4FF6-A07D-EE607F529C32}" type="sibTrans" cxnId="{51563A4F-C0EB-47D6-B5BC-47A4E599AD4B}">
      <dgm:prSet/>
      <dgm:spPr/>
      <dgm:t>
        <a:bodyPr/>
        <a:lstStyle/>
        <a:p>
          <a:endParaRPr lang="en-US">
            <a:latin typeface="Tenorite" pitchFamily="2" charset="0"/>
          </a:endParaRPr>
        </a:p>
      </dgm:t>
    </dgm:pt>
    <dgm:pt modelId="{FEB4A941-E9FA-4A86-A673-85FF34B35F20}">
      <dgm:prSet phldr="0" custT="1"/>
      <dgm:spPr>
        <a:solidFill>
          <a:schemeClr val="accent1"/>
        </a:solidFill>
        <a:ln>
          <a:noFill/>
        </a:ln>
      </dgm:spPr>
      <dgm:t>
        <a:bodyPr/>
        <a:lstStyle/>
        <a:p>
          <a:pPr marL="0" algn="ctr" rtl="0">
            <a:buNone/>
          </a:pPr>
          <a:r>
            <a:rPr lang="en-US" sz="1400" dirty="0">
              <a:latin typeface="Tenorite" pitchFamily="2" charset="0"/>
            </a:rPr>
            <a:t>Foster holistically superior methodologies</a:t>
          </a:r>
        </a:p>
      </dgm:t>
    </dgm:pt>
    <dgm:pt modelId="{39522508-BC4E-4DD5-A744-AFEFFE36DB74}" type="parTrans" cxnId="{F942F56C-9025-4AA1-9B36-C5AE0A93B0F5}">
      <dgm:prSet/>
      <dgm:spPr/>
      <dgm:t>
        <a:bodyPr/>
        <a:lstStyle/>
        <a:p>
          <a:endParaRPr lang="en-US">
            <a:latin typeface="Tenorite" pitchFamily="2" charset="0"/>
          </a:endParaRPr>
        </a:p>
      </dgm:t>
    </dgm:pt>
    <dgm:pt modelId="{97624CC8-6315-4683-B26C-C30D552DA5A6}" type="sibTrans" cxnId="{F942F56C-9025-4AA1-9B36-C5AE0A93B0F5}">
      <dgm:prSet/>
      <dgm:spPr/>
      <dgm:t>
        <a:bodyPr/>
        <a:lstStyle/>
        <a:p>
          <a:endParaRPr lang="en-US">
            <a:latin typeface="Tenorite" pitchFamily="2" charset="0"/>
          </a:endParaRPr>
        </a:p>
      </dgm:t>
    </dgm:pt>
    <dgm:pt modelId="{A2322D3A-7AC2-4C5C-9D7E-EAB2313D47D4}">
      <dgm:prSet phldr="0"/>
      <dgm:spPr>
        <a:solidFill>
          <a:schemeClr val="accent1"/>
        </a:solidFill>
        <a:ln>
          <a:noFill/>
        </a:ln>
      </dgm:spPr>
      <dgm:t>
        <a:bodyPr/>
        <a:lstStyle/>
        <a:p>
          <a:pPr marL="0" algn="ctr"/>
          <a:r>
            <a:rPr lang="en-US" sz="2000" dirty="0">
              <a:latin typeface="Tenorite" pitchFamily="2" charset="0"/>
            </a:rPr>
            <a:t>Launch</a:t>
          </a:r>
        </a:p>
      </dgm:t>
    </dgm:pt>
    <dgm:pt modelId="{4A8C15D4-B36F-4764-B4FF-F2AF790D3E17}" type="parTrans" cxnId="{179FAFCF-F878-464E-A8A6-1185EFA0E380}">
      <dgm:prSet/>
      <dgm:spPr/>
      <dgm:t>
        <a:bodyPr/>
        <a:lstStyle/>
        <a:p>
          <a:endParaRPr lang="en-US">
            <a:latin typeface="Tenorite" pitchFamily="2" charset="0"/>
          </a:endParaRPr>
        </a:p>
      </dgm:t>
    </dgm:pt>
    <dgm:pt modelId="{84DE1C3A-3FC7-4DB3-88ED-33F65A71557A}" type="sibTrans" cxnId="{179FAFCF-F878-464E-A8A6-1185EFA0E380}">
      <dgm:prSet/>
      <dgm:spPr/>
      <dgm:t>
        <a:bodyPr/>
        <a:lstStyle/>
        <a:p>
          <a:endParaRPr lang="en-US">
            <a:latin typeface="Tenorite" pitchFamily="2" charset="0"/>
          </a:endParaRPr>
        </a:p>
      </dgm:t>
    </dgm:pt>
    <dgm:pt modelId="{4F85505A-81B6-4FDA-A144-900B71DAD946}">
      <dgm:prSet phldr="0"/>
      <dgm:spPr>
        <a:solidFill>
          <a:schemeClr val="accent1"/>
        </a:solidFill>
        <a:ln>
          <a:noFill/>
        </a:ln>
      </dgm:spPr>
      <dgm:t>
        <a:bodyPr/>
        <a:lstStyle/>
        <a:p>
          <a:pPr marL="0" algn="ctr">
            <a:buNone/>
          </a:pPr>
          <a:r>
            <a:rPr lang="en-US" sz="2000" dirty="0">
              <a:latin typeface="Tenorite" pitchFamily="2" charset="0"/>
            </a:rPr>
            <a:t>Strategy</a:t>
          </a:r>
        </a:p>
      </dgm:t>
    </dgm:pt>
    <dgm:pt modelId="{D9A96E25-7BBE-4DDD-8DDE-B4970D4340A8}" type="parTrans" cxnId="{2D633B56-E147-4EFC-B9EE-6C0413F329B0}">
      <dgm:prSet/>
      <dgm:spPr/>
      <dgm:t>
        <a:bodyPr/>
        <a:lstStyle/>
        <a:p>
          <a:endParaRPr lang="en-US">
            <a:latin typeface="Tenorite" pitchFamily="2" charset="0"/>
          </a:endParaRPr>
        </a:p>
      </dgm:t>
    </dgm:pt>
    <dgm:pt modelId="{68F74A88-49DC-44B1-BC0D-220A7B97601C}" type="sibTrans" cxnId="{2D633B56-E147-4EFC-B9EE-6C0413F329B0}">
      <dgm:prSet/>
      <dgm:spPr/>
      <dgm:t>
        <a:bodyPr/>
        <a:lstStyle/>
        <a:p>
          <a:endParaRPr lang="en-US">
            <a:latin typeface="Tenorite" pitchFamily="2" charset="0"/>
          </a:endParaRPr>
        </a:p>
      </dgm:t>
    </dgm:pt>
    <dgm:pt modelId="{566CA0B6-95FF-3A46-BF54-8E3C5843F883}">
      <dgm:prSet phldr="0" custT="1"/>
      <dgm:spPr>
        <a:solidFill>
          <a:schemeClr val="accent1"/>
        </a:solidFill>
        <a:ln>
          <a:noFill/>
        </a:ln>
      </dgm:spPr>
      <dgm:t>
        <a:bodyPr/>
        <a:lstStyle/>
        <a:p>
          <a:pPr marL="0" algn="ctr">
            <a:buNone/>
          </a:pPr>
          <a:r>
            <a:rPr lang="en-US" sz="1400" dirty="0">
              <a:latin typeface="Tenorite" pitchFamily="2" charset="0"/>
            </a:rPr>
            <a:t>e-business applications</a:t>
          </a:r>
        </a:p>
      </dgm:t>
    </dgm:pt>
    <dgm:pt modelId="{C117508E-3024-E449-BAAE-1987AA32AD71}" type="parTrans" cxnId="{C499AF16-4A28-D448-9A77-B8BAAF4098DA}">
      <dgm:prSet/>
      <dgm:spPr/>
      <dgm:t>
        <a:bodyPr/>
        <a:lstStyle/>
        <a:p>
          <a:endParaRPr lang="en-US"/>
        </a:p>
      </dgm:t>
    </dgm:pt>
    <dgm:pt modelId="{0B3040D4-47C6-DA43-932A-AD2F185F5C5E}" type="sibTrans" cxnId="{C499AF16-4A28-D448-9A77-B8BAAF4098DA}">
      <dgm:prSet/>
      <dgm:spPr/>
      <dgm:t>
        <a:bodyPr/>
        <a:lstStyle/>
        <a:p>
          <a:endParaRPr lang="en-US"/>
        </a:p>
      </dgm:t>
    </dgm:pt>
    <dgm:pt modelId="{A34AE8AA-FDF7-FA40-BADC-6B62C2B1DE88}" type="pres">
      <dgm:prSet presAssocID="{0DD8915E-DC14-41D6-9BB5-F49E1C265163}" presName="Name0" presStyleCnt="0">
        <dgm:presLayoutVars>
          <dgm:dir/>
          <dgm:resizeHandles val="exact"/>
        </dgm:presLayoutVars>
      </dgm:prSet>
      <dgm:spPr/>
    </dgm:pt>
    <dgm:pt modelId="{2107607C-A87A-3347-81F6-106C527DBD58}" type="pres">
      <dgm:prSet presAssocID="{0DD8915E-DC14-41D6-9BB5-F49E1C265163}" presName="fgShape" presStyleLbl="fgShp" presStyleIdx="0" presStyleCnt="1" custLinFactNeighborX="140" custLinFactNeighborY="-19001"/>
      <dgm:spPr>
        <a:solidFill>
          <a:schemeClr val="accent2">
            <a:tint val="40000"/>
            <a:hueOff val="0"/>
            <a:satOff val="0"/>
            <a:lumOff val="0"/>
            <a:alpha val="0"/>
          </a:schemeClr>
        </a:solidFill>
        <a:ln>
          <a:noFill/>
        </a:ln>
      </dgm:spPr>
    </dgm:pt>
    <dgm:pt modelId="{0955960D-7F7D-E54C-8843-B1DBEEBFB364}" type="pres">
      <dgm:prSet presAssocID="{0DD8915E-DC14-41D6-9BB5-F49E1C265163}" presName="linComp" presStyleCnt="0"/>
      <dgm:spPr/>
    </dgm:pt>
    <dgm:pt modelId="{81155D12-3CC8-3D49-B0F3-3C84AC48510A}" type="pres">
      <dgm:prSet presAssocID="{73D947E0-108F-4D20-A71E-3CF329F97212}" presName="compNode" presStyleCnt="0"/>
      <dgm:spPr/>
    </dgm:pt>
    <dgm:pt modelId="{8F8B275D-8553-0846-A316-484B7B291C97}" type="pres">
      <dgm:prSet presAssocID="{73D947E0-108F-4D20-A71E-3CF329F97212}" presName="bkgdShape" presStyleLbl="node1" presStyleIdx="0" presStyleCnt="5" custLinFactNeighborX="-757"/>
      <dgm:spPr>
        <a:prstGeom prst="rect">
          <a:avLst/>
        </a:prstGeom>
      </dgm:spPr>
    </dgm:pt>
    <dgm:pt modelId="{7DA281F5-0265-2048-A63A-727E19796F79}" type="pres">
      <dgm:prSet presAssocID="{73D947E0-108F-4D20-A71E-3CF329F97212}" presName="nodeTx" presStyleLbl="node1" presStyleIdx="0" presStyleCnt="5">
        <dgm:presLayoutVars>
          <dgm:bulletEnabled val="1"/>
        </dgm:presLayoutVars>
      </dgm:prSet>
      <dgm:spPr/>
    </dgm:pt>
    <dgm:pt modelId="{79A13FEB-C61A-0346-824D-E0457CC5B4C9}" type="pres">
      <dgm:prSet presAssocID="{73D947E0-108F-4D20-A71E-3CF329F97212}" presName="invisiNode" presStyleLbl="node1" presStyleIdx="0" presStyleCnt="5"/>
      <dgm:spPr/>
    </dgm:pt>
    <dgm:pt modelId="{A126BA88-D0F9-AF4A-A7BA-0638E32B45F8}" type="pres">
      <dgm:prSet presAssocID="{73D947E0-108F-4D20-A71E-3CF329F97212}" presName="imagNode" presStyleLbl="fgImgPlace1" presStyleIdx="0" presStyleCnt="5" custScaleX="63106" custScaleY="63106"/>
      <dgm:spPr>
        <a:solidFill>
          <a:schemeClr val="accent1">
            <a:lumMod val="60000"/>
            <a:lumOff val="40000"/>
          </a:schemeClr>
        </a:solidFill>
        <a:ln>
          <a:noFill/>
        </a:ln>
      </dgm:spPr>
    </dgm:pt>
    <dgm:pt modelId="{DF3C77F5-32F3-5845-BEE2-529229516397}" type="pres">
      <dgm:prSet presAssocID="{AE813459-65AB-4FA9-B717-330DDA6DFA4E}" presName="sibTrans" presStyleLbl="sibTrans2D1" presStyleIdx="0" presStyleCnt="0"/>
      <dgm:spPr/>
    </dgm:pt>
    <dgm:pt modelId="{16FC6348-B601-E348-A50F-7576C3DDD207}" type="pres">
      <dgm:prSet presAssocID="{B1AFA1AF-0FF8-45B3-A6D0-0E255A2F637D}" presName="compNode" presStyleCnt="0"/>
      <dgm:spPr/>
    </dgm:pt>
    <dgm:pt modelId="{4DFF6703-D32F-9E47-96B8-A304C47CCB78}" type="pres">
      <dgm:prSet presAssocID="{B1AFA1AF-0FF8-45B3-A6D0-0E255A2F637D}" presName="bkgdShape" presStyleLbl="node1" presStyleIdx="1" presStyleCnt="5" custLinFactNeighborX="-129"/>
      <dgm:spPr>
        <a:prstGeom prst="rect">
          <a:avLst/>
        </a:prstGeom>
      </dgm:spPr>
    </dgm:pt>
    <dgm:pt modelId="{BA2077AD-A827-784F-87A6-E8E29A836D84}" type="pres">
      <dgm:prSet presAssocID="{B1AFA1AF-0FF8-45B3-A6D0-0E255A2F637D}" presName="nodeTx" presStyleLbl="node1" presStyleIdx="1" presStyleCnt="5">
        <dgm:presLayoutVars>
          <dgm:bulletEnabled val="1"/>
        </dgm:presLayoutVars>
      </dgm:prSet>
      <dgm:spPr/>
    </dgm:pt>
    <dgm:pt modelId="{47276A48-75DE-FE4F-B4C6-8B77CF2957C3}" type="pres">
      <dgm:prSet presAssocID="{B1AFA1AF-0FF8-45B3-A6D0-0E255A2F637D}" presName="invisiNode" presStyleLbl="node1" presStyleIdx="1" presStyleCnt="5"/>
      <dgm:spPr/>
    </dgm:pt>
    <dgm:pt modelId="{EFEB790C-BD5C-F54D-9993-F81422A8AD8E}" type="pres">
      <dgm:prSet presAssocID="{B1AFA1AF-0FF8-45B3-A6D0-0E255A2F637D}" presName="imagNode" presStyleLbl="fgImgPlace1" presStyleIdx="1" presStyleCnt="5" custScaleX="63106" custScaleY="63106"/>
      <dgm:spPr>
        <a:solidFill>
          <a:schemeClr val="accent1">
            <a:lumMod val="60000"/>
            <a:lumOff val="40000"/>
          </a:schemeClr>
        </a:solidFill>
        <a:ln>
          <a:noFill/>
        </a:ln>
      </dgm:spPr>
    </dgm:pt>
    <dgm:pt modelId="{56C7F139-002F-DF46-BB7F-23A563E7CE98}" type="pres">
      <dgm:prSet presAssocID="{88649F7A-400B-4056-965D-C9AC0B3AD942}" presName="sibTrans" presStyleLbl="sibTrans2D1" presStyleIdx="0" presStyleCnt="0"/>
      <dgm:spPr/>
    </dgm:pt>
    <dgm:pt modelId="{91E3D51E-7AB8-6349-A1D0-02F993052AB3}" type="pres">
      <dgm:prSet presAssocID="{E9682B4F-0217-4B50-923E-C104AA24290F}" presName="compNode" presStyleCnt="0"/>
      <dgm:spPr/>
    </dgm:pt>
    <dgm:pt modelId="{434ABADC-97F5-A547-823D-7594A86D79D3}" type="pres">
      <dgm:prSet presAssocID="{E9682B4F-0217-4B50-923E-C104AA24290F}" presName="bkgdShape" presStyleLbl="node1" presStyleIdx="2" presStyleCnt="5" custLinFactNeighborX="182"/>
      <dgm:spPr>
        <a:prstGeom prst="rect">
          <a:avLst/>
        </a:prstGeom>
      </dgm:spPr>
    </dgm:pt>
    <dgm:pt modelId="{BC636E4B-34B9-8543-A308-00E0D1B0D2F9}" type="pres">
      <dgm:prSet presAssocID="{E9682B4F-0217-4B50-923E-C104AA24290F}" presName="nodeTx" presStyleLbl="node1" presStyleIdx="2" presStyleCnt="5">
        <dgm:presLayoutVars>
          <dgm:bulletEnabled val="1"/>
        </dgm:presLayoutVars>
      </dgm:prSet>
      <dgm:spPr/>
    </dgm:pt>
    <dgm:pt modelId="{073A77BB-E8BD-4B4C-BFA2-7B530A2B3199}" type="pres">
      <dgm:prSet presAssocID="{E9682B4F-0217-4B50-923E-C104AA24290F}" presName="invisiNode" presStyleLbl="node1" presStyleIdx="2" presStyleCnt="5"/>
      <dgm:spPr/>
    </dgm:pt>
    <dgm:pt modelId="{CC076D56-4BB0-7246-9039-788AB439DAF0}" type="pres">
      <dgm:prSet presAssocID="{E9682B4F-0217-4B50-923E-C104AA24290F}" presName="imagNode" presStyleLbl="fgImgPlace1" presStyleIdx="2" presStyleCnt="5" custScaleX="63106" custScaleY="63106"/>
      <dgm:spPr>
        <a:solidFill>
          <a:schemeClr val="accent1">
            <a:lumMod val="60000"/>
            <a:lumOff val="40000"/>
          </a:schemeClr>
        </a:solidFill>
        <a:ln>
          <a:noFill/>
        </a:ln>
      </dgm:spPr>
    </dgm:pt>
    <dgm:pt modelId="{9BFD88E3-0F90-7143-8807-6B030CF54283}" type="pres">
      <dgm:prSet presAssocID="{B8632E42-D7EB-4C31-877E-6F1B2801851A}" presName="sibTrans" presStyleLbl="sibTrans2D1" presStyleIdx="0" presStyleCnt="0"/>
      <dgm:spPr/>
    </dgm:pt>
    <dgm:pt modelId="{900296CF-6A25-E746-A345-792DBE36F92C}" type="pres">
      <dgm:prSet presAssocID="{4F85505A-81B6-4FDA-A144-900B71DAD946}" presName="compNode" presStyleCnt="0"/>
      <dgm:spPr/>
    </dgm:pt>
    <dgm:pt modelId="{028C9BA8-C3B3-F947-915F-EE2FD2FCA9A5}" type="pres">
      <dgm:prSet presAssocID="{4F85505A-81B6-4FDA-A144-900B71DAD946}" presName="bkgdShape" presStyleLbl="node1" presStyleIdx="3" presStyleCnt="5" custLinFactNeighborX="0"/>
      <dgm:spPr>
        <a:prstGeom prst="rect">
          <a:avLst/>
        </a:prstGeom>
      </dgm:spPr>
    </dgm:pt>
    <dgm:pt modelId="{9312E8E2-BBD1-104A-9F74-B0103AF69816}" type="pres">
      <dgm:prSet presAssocID="{4F85505A-81B6-4FDA-A144-900B71DAD946}" presName="nodeTx" presStyleLbl="node1" presStyleIdx="3" presStyleCnt="5">
        <dgm:presLayoutVars>
          <dgm:bulletEnabled val="1"/>
        </dgm:presLayoutVars>
      </dgm:prSet>
      <dgm:spPr/>
    </dgm:pt>
    <dgm:pt modelId="{A0D6F489-540A-D44E-B596-6A182486B777}" type="pres">
      <dgm:prSet presAssocID="{4F85505A-81B6-4FDA-A144-900B71DAD946}" presName="invisiNode" presStyleLbl="node1" presStyleIdx="3" presStyleCnt="5"/>
      <dgm:spPr/>
    </dgm:pt>
    <dgm:pt modelId="{FDF2BC93-305C-D94B-A6C2-ED9CE7F40C2F}" type="pres">
      <dgm:prSet presAssocID="{4F85505A-81B6-4FDA-A144-900B71DAD946}" presName="imagNode" presStyleLbl="fgImgPlace1" presStyleIdx="3" presStyleCnt="5" custScaleX="63106" custScaleY="63106"/>
      <dgm:spPr>
        <a:solidFill>
          <a:schemeClr val="accent1">
            <a:lumMod val="60000"/>
            <a:lumOff val="40000"/>
          </a:schemeClr>
        </a:solidFill>
        <a:ln>
          <a:noFill/>
        </a:ln>
      </dgm:spPr>
    </dgm:pt>
    <dgm:pt modelId="{849C45A5-41B7-C14C-8FCB-1F684E015BD4}" type="pres">
      <dgm:prSet presAssocID="{68F74A88-49DC-44B1-BC0D-220A7B97601C}" presName="sibTrans" presStyleLbl="sibTrans2D1" presStyleIdx="0" presStyleCnt="0"/>
      <dgm:spPr/>
    </dgm:pt>
    <dgm:pt modelId="{CFB52331-3A90-8741-B893-154B21972CAC}" type="pres">
      <dgm:prSet presAssocID="{A2322D3A-7AC2-4C5C-9D7E-EAB2313D47D4}" presName="compNode" presStyleCnt="0"/>
      <dgm:spPr/>
    </dgm:pt>
    <dgm:pt modelId="{73C20AF0-FA1E-3C4A-AD07-551A27BE2B92}" type="pres">
      <dgm:prSet presAssocID="{A2322D3A-7AC2-4C5C-9D7E-EAB2313D47D4}" presName="bkgdShape" presStyleLbl="node1" presStyleIdx="4" presStyleCnt="5" custLinFactNeighborX="757"/>
      <dgm:spPr>
        <a:prstGeom prst="rect">
          <a:avLst/>
        </a:prstGeom>
      </dgm:spPr>
    </dgm:pt>
    <dgm:pt modelId="{AF3E8B43-0466-2941-94BF-5E057B356E82}" type="pres">
      <dgm:prSet presAssocID="{A2322D3A-7AC2-4C5C-9D7E-EAB2313D47D4}" presName="nodeTx" presStyleLbl="node1" presStyleIdx="4" presStyleCnt="5">
        <dgm:presLayoutVars>
          <dgm:bulletEnabled val="1"/>
        </dgm:presLayoutVars>
      </dgm:prSet>
      <dgm:spPr/>
    </dgm:pt>
    <dgm:pt modelId="{D1AAA287-E1AF-9946-AA96-77AD6193B1DD}" type="pres">
      <dgm:prSet presAssocID="{A2322D3A-7AC2-4C5C-9D7E-EAB2313D47D4}" presName="invisiNode" presStyleLbl="node1" presStyleIdx="4" presStyleCnt="5"/>
      <dgm:spPr/>
    </dgm:pt>
    <dgm:pt modelId="{916140F0-4F43-9F45-8310-FCCA12DDE514}" type="pres">
      <dgm:prSet presAssocID="{A2322D3A-7AC2-4C5C-9D7E-EAB2313D47D4}" presName="imagNode" presStyleLbl="fgImgPlace1" presStyleIdx="4" presStyleCnt="5" custScaleX="63106" custScaleY="63106"/>
      <dgm:spPr>
        <a:solidFill>
          <a:schemeClr val="accent1">
            <a:lumMod val="60000"/>
            <a:lumOff val="40000"/>
          </a:schemeClr>
        </a:solidFill>
        <a:ln>
          <a:noFill/>
        </a:ln>
      </dgm:spPr>
    </dgm:pt>
  </dgm:ptLst>
  <dgm:cxnLst>
    <dgm:cxn modelId="{F28D7702-2FC3-49BD-BB13-C989E5EE622A}" srcId="{0DD8915E-DC14-41D6-9BB5-F49E1C265163}" destId="{B1AFA1AF-0FF8-45B3-A6D0-0E255A2F637D}" srcOrd="1" destOrd="0" parTransId="{10C68AF5-481C-45AA-A216-8BBBB04515B9}" sibTransId="{88649F7A-400B-4056-965D-C9AC0B3AD942}"/>
    <dgm:cxn modelId="{A0077D09-C12C-46D0-8DF7-194B6911362A}" srcId="{0DD8915E-DC14-41D6-9BB5-F49E1C265163}" destId="{73D947E0-108F-4D20-A71E-3CF329F97212}" srcOrd="0" destOrd="0" parTransId="{9D249532-A24D-4D8F-848A-9F42F2E486C9}" sibTransId="{AE813459-65AB-4FA9-B717-330DDA6DFA4E}"/>
    <dgm:cxn modelId="{8994D20D-699B-6A45-8026-8CCE203E1BB5}" type="presOf" srcId="{73D947E0-108F-4D20-A71E-3CF329F97212}" destId="{7DA281F5-0265-2048-A63A-727E19796F79}" srcOrd="1" destOrd="0" presId="urn:microsoft.com/office/officeart/2005/8/layout/hList7"/>
    <dgm:cxn modelId="{C499AF16-4A28-D448-9A77-B8BAAF4098DA}" srcId="{E9682B4F-0217-4B50-923E-C104AA24290F}" destId="{566CA0B6-95FF-3A46-BF54-8E3C5843F883}" srcOrd="1" destOrd="0" parTransId="{C117508E-3024-E449-BAAE-1987AA32AD71}" sibTransId="{0B3040D4-47C6-DA43-932A-AD2F185F5C5E}"/>
    <dgm:cxn modelId="{F280AB1F-2993-9D47-BFDD-242B41F1F2AC}" type="presOf" srcId="{0EC0C300-11E4-45CF-8418-973585107209}" destId="{434ABADC-97F5-A547-823D-7594A86D79D3}" srcOrd="0" destOrd="1" presId="urn:microsoft.com/office/officeart/2005/8/layout/hList7"/>
    <dgm:cxn modelId="{E5D9CC1F-E58D-2F49-A249-EA553AC96459}" type="presOf" srcId="{50418D2B-9486-42DE-AFDD-1D31420040FF}" destId="{4DFF6703-D32F-9E47-96B8-A304C47CCB78}" srcOrd="0" destOrd="1" presId="urn:microsoft.com/office/officeart/2005/8/layout/hList7"/>
    <dgm:cxn modelId="{5A5BA622-5DEB-48B9-88D9-C1DE36C711E5}" srcId="{B1AFA1AF-0FF8-45B3-A6D0-0E255A2F637D}" destId="{50418D2B-9486-42DE-AFDD-1D31420040FF}" srcOrd="0" destOrd="0" parTransId="{D5A17F6B-93F5-442B-938A-0F38C281BE88}" sibTransId="{1D87A0A5-8024-4710-846B-D5BFAC785107}"/>
    <dgm:cxn modelId="{029E4233-DBFE-C64A-B874-B5F720CDE974}" type="presOf" srcId="{FEB4A941-E9FA-4A86-A673-85FF34B35F20}" destId="{9312E8E2-BBD1-104A-9F74-B0103AF69816}" srcOrd="1" destOrd="1" presId="urn:microsoft.com/office/officeart/2005/8/layout/hList7"/>
    <dgm:cxn modelId="{711E093C-AD42-45A4-8D40-A2D39702062E}" srcId="{A2322D3A-7AC2-4C5C-9D7E-EAB2313D47D4}" destId="{8FE81FEC-2664-411F-AEB3-065F29F52751}" srcOrd="0" destOrd="0" parTransId="{BCBC007E-0269-421B-9C41-DE26D5C3A822}" sibTransId="{80230EB7-7230-4881-A631-309C07417378}"/>
    <dgm:cxn modelId="{F4196061-8F22-F64C-80CC-9FC99308DC40}" type="presOf" srcId="{A2322D3A-7AC2-4C5C-9D7E-EAB2313D47D4}" destId="{AF3E8B43-0466-2941-94BF-5E057B356E82}" srcOrd="1" destOrd="0" presId="urn:microsoft.com/office/officeart/2005/8/layout/hList7"/>
    <dgm:cxn modelId="{71549A62-CAF4-BE45-851A-4CCE70CE64C3}" type="presOf" srcId="{4F85505A-81B6-4FDA-A144-900B71DAD946}" destId="{028C9BA8-C3B3-F947-915F-EE2FD2FCA9A5}" srcOrd="0" destOrd="0" presId="urn:microsoft.com/office/officeart/2005/8/layout/hList7"/>
    <dgm:cxn modelId="{5368DE64-FD22-024A-86AC-2607350C890A}" type="presOf" srcId="{AE813459-65AB-4FA9-B717-330DDA6DFA4E}" destId="{DF3C77F5-32F3-5845-BEE2-529229516397}" srcOrd="0" destOrd="0" presId="urn:microsoft.com/office/officeart/2005/8/layout/hList7"/>
    <dgm:cxn modelId="{0CDD0345-B9D9-564F-9C2A-594661BD7D44}" type="presOf" srcId="{73D947E0-108F-4D20-A71E-3CF329F97212}" destId="{8F8B275D-8553-0846-A316-484B7B291C97}" srcOrd="0" destOrd="0" presId="urn:microsoft.com/office/officeart/2005/8/layout/hList7"/>
    <dgm:cxn modelId="{80DC2967-0B8E-9442-A9E2-4F58C113FDCA}" type="presOf" srcId="{B1AFA1AF-0FF8-45B3-A6D0-0E255A2F637D}" destId="{4DFF6703-D32F-9E47-96B8-A304C47CCB78}" srcOrd="0" destOrd="0" presId="urn:microsoft.com/office/officeart/2005/8/layout/hList7"/>
    <dgm:cxn modelId="{FFD46F48-1601-3B48-AC95-844EF8053475}" type="presOf" srcId="{8FE81FEC-2664-411F-AEB3-065F29F52751}" destId="{73C20AF0-FA1E-3C4A-AD07-551A27BE2B92}" srcOrd="0" destOrd="1" presId="urn:microsoft.com/office/officeart/2005/8/layout/hList7"/>
    <dgm:cxn modelId="{946C164A-769F-8147-A19A-97A93F0144C2}" type="presOf" srcId="{566CA0B6-95FF-3A46-BF54-8E3C5843F883}" destId="{434ABADC-97F5-A547-823D-7594A86D79D3}" srcOrd="0" destOrd="2" presId="urn:microsoft.com/office/officeart/2005/8/layout/hList7"/>
    <dgm:cxn modelId="{FF82E56C-0E90-E648-A4FD-33776C71CA80}" type="presOf" srcId="{8FE81FEC-2664-411F-AEB3-065F29F52751}" destId="{AF3E8B43-0466-2941-94BF-5E057B356E82}" srcOrd="1" destOrd="1" presId="urn:microsoft.com/office/officeart/2005/8/layout/hList7"/>
    <dgm:cxn modelId="{F942F56C-9025-4AA1-9B36-C5AE0A93B0F5}" srcId="{4F85505A-81B6-4FDA-A144-900B71DAD946}" destId="{FEB4A941-E9FA-4A86-A673-85FF34B35F20}" srcOrd="0" destOrd="0" parTransId="{39522508-BC4E-4DD5-A744-AFEFFE36DB74}" sibTransId="{97624CC8-6315-4683-B26C-C30D552DA5A6}"/>
    <dgm:cxn modelId="{51563A4F-C0EB-47D6-B5BC-47A4E599AD4B}" srcId="{E9682B4F-0217-4B50-923E-C104AA24290F}" destId="{0EC0C300-11E4-45CF-8418-973585107209}" srcOrd="0" destOrd="0" parTransId="{1E4DD98E-100E-46B7-B24A-408BBF69E9FA}" sibTransId="{90FAB5D1-62B3-4FF6-A07D-EE607F529C32}"/>
    <dgm:cxn modelId="{D7846C52-051C-7E4A-8666-A7FC857AC117}" type="presOf" srcId="{4F85505A-81B6-4FDA-A144-900B71DAD946}" destId="{9312E8E2-BBD1-104A-9F74-B0103AF69816}" srcOrd="1" destOrd="0" presId="urn:microsoft.com/office/officeart/2005/8/layout/hList7"/>
    <dgm:cxn modelId="{2D633B56-E147-4EFC-B9EE-6C0413F329B0}" srcId="{0DD8915E-DC14-41D6-9BB5-F49E1C265163}" destId="{4F85505A-81B6-4FDA-A144-900B71DAD946}" srcOrd="3" destOrd="0" parTransId="{D9A96E25-7BBE-4DDD-8DDE-B4970D4340A8}" sibTransId="{68F74A88-49DC-44B1-BC0D-220A7B97601C}"/>
    <dgm:cxn modelId="{28690183-A8F8-5D4A-A0A0-F1EAC1F67584}" type="presOf" srcId="{E9682B4F-0217-4B50-923E-C104AA24290F}" destId="{BC636E4B-34B9-8543-A308-00E0D1B0D2F9}" srcOrd="1" destOrd="0" presId="urn:microsoft.com/office/officeart/2005/8/layout/hList7"/>
    <dgm:cxn modelId="{982C4584-ADB4-6A42-88C0-8DDE5CF3D3B6}" type="presOf" srcId="{FEB4A941-E9FA-4A86-A673-85FF34B35F20}" destId="{028C9BA8-C3B3-F947-915F-EE2FD2FCA9A5}" srcOrd="0" destOrd="1" presId="urn:microsoft.com/office/officeart/2005/8/layout/hList7"/>
    <dgm:cxn modelId="{C6485397-44AD-F347-A313-AE5F356648F1}" type="presOf" srcId="{50418D2B-9486-42DE-AFDD-1D31420040FF}" destId="{BA2077AD-A827-784F-87A6-E8E29A836D84}" srcOrd="1" destOrd="1" presId="urn:microsoft.com/office/officeart/2005/8/layout/hList7"/>
    <dgm:cxn modelId="{781B6FA0-0F00-0D41-8C2E-EA6A255C6967}" type="presOf" srcId="{0DD8915E-DC14-41D6-9BB5-F49E1C265163}" destId="{A34AE8AA-FDF7-FA40-BADC-6B62C2B1DE88}" srcOrd="0" destOrd="0" presId="urn:microsoft.com/office/officeart/2005/8/layout/hList7"/>
    <dgm:cxn modelId="{4AE39AA3-98A5-FD4F-B305-423319AE4156}" type="presOf" srcId="{0EC0C300-11E4-45CF-8418-973585107209}" destId="{BC636E4B-34B9-8543-A308-00E0D1B0D2F9}" srcOrd="1" destOrd="1" presId="urn:microsoft.com/office/officeart/2005/8/layout/hList7"/>
    <dgm:cxn modelId="{956B0EA6-B0CC-A04C-AAC4-2F46E14A46D0}" type="presOf" srcId="{E9682B4F-0217-4B50-923E-C104AA24290F}" destId="{434ABADC-97F5-A547-823D-7594A86D79D3}" srcOrd="0" destOrd="0" presId="urn:microsoft.com/office/officeart/2005/8/layout/hList7"/>
    <dgm:cxn modelId="{C85286A9-EA95-7947-BBAE-BB43E3CA7A09}" type="presOf" srcId="{30A490C8-22B4-4D68-875C-0F0DE2FF864D}" destId="{8F8B275D-8553-0846-A316-484B7B291C97}" srcOrd="0" destOrd="1" presId="urn:microsoft.com/office/officeart/2005/8/layout/hList7"/>
    <dgm:cxn modelId="{161425B1-9CC1-5A46-A6FE-66DDFF22F4E9}" type="presOf" srcId="{B1AFA1AF-0FF8-45B3-A6D0-0E255A2F637D}" destId="{BA2077AD-A827-784F-87A6-E8E29A836D84}" srcOrd="1" destOrd="0" presId="urn:microsoft.com/office/officeart/2005/8/layout/hList7"/>
    <dgm:cxn modelId="{E65110B9-3148-A843-8CC8-BF37AE44F247}" type="presOf" srcId="{A2322D3A-7AC2-4C5C-9D7E-EAB2313D47D4}" destId="{73C20AF0-FA1E-3C4A-AD07-551A27BE2B92}" srcOrd="0" destOrd="0" presId="urn:microsoft.com/office/officeart/2005/8/layout/hList7"/>
    <dgm:cxn modelId="{6C23D0C9-74B2-4C8B-AB2F-A03B3B0EBE56}" srcId="{0DD8915E-DC14-41D6-9BB5-F49E1C265163}" destId="{E9682B4F-0217-4B50-923E-C104AA24290F}" srcOrd="2" destOrd="0" parTransId="{E0F6C4AF-9BBB-4698-91D7-F9AE3EACBD5D}" sibTransId="{B8632E42-D7EB-4C31-877E-6F1B2801851A}"/>
    <dgm:cxn modelId="{381FE1CC-8184-4745-8EB3-6DE11655998D}" srcId="{73D947E0-108F-4D20-A71E-3CF329F97212}" destId="{30A490C8-22B4-4D68-875C-0F0DE2FF864D}" srcOrd="0" destOrd="0" parTransId="{035C64B0-4F0C-4FD1-BD23-B1D4C9887CBE}" sibTransId="{45495DA8-8707-41E3-A12B-FA5766269C44}"/>
    <dgm:cxn modelId="{179FAFCF-F878-464E-A8A6-1185EFA0E380}" srcId="{0DD8915E-DC14-41D6-9BB5-F49E1C265163}" destId="{A2322D3A-7AC2-4C5C-9D7E-EAB2313D47D4}" srcOrd="4" destOrd="0" parTransId="{4A8C15D4-B36F-4764-B4FF-F2AF790D3E17}" sibTransId="{84DE1C3A-3FC7-4DB3-88ED-33F65A71557A}"/>
    <dgm:cxn modelId="{FA1B16D5-5FB5-2047-9831-030AE6F3EAE9}" type="presOf" srcId="{30A490C8-22B4-4D68-875C-0F0DE2FF864D}" destId="{7DA281F5-0265-2048-A63A-727E19796F79}" srcOrd="1" destOrd="1" presId="urn:microsoft.com/office/officeart/2005/8/layout/hList7"/>
    <dgm:cxn modelId="{F1B56DD8-8FEA-344A-B6E7-D10401E3F2E3}" type="presOf" srcId="{B8632E42-D7EB-4C31-877E-6F1B2801851A}" destId="{9BFD88E3-0F90-7143-8807-6B030CF54283}" srcOrd="0" destOrd="0" presId="urn:microsoft.com/office/officeart/2005/8/layout/hList7"/>
    <dgm:cxn modelId="{921076E0-4A47-034F-AF33-2E67CCE6BD8C}" type="presOf" srcId="{566CA0B6-95FF-3A46-BF54-8E3C5843F883}" destId="{BC636E4B-34B9-8543-A308-00E0D1B0D2F9}" srcOrd="1" destOrd="2" presId="urn:microsoft.com/office/officeart/2005/8/layout/hList7"/>
    <dgm:cxn modelId="{7B012CF3-9916-9C42-A389-6EC30575190C}" type="presOf" srcId="{88649F7A-400B-4056-965D-C9AC0B3AD942}" destId="{56C7F139-002F-DF46-BB7F-23A563E7CE98}" srcOrd="0" destOrd="0" presId="urn:microsoft.com/office/officeart/2005/8/layout/hList7"/>
    <dgm:cxn modelId="{AB9B77F3-E113-9F42-AD26-5199BE35195A}" type="presOf" srcId="{68F74A88-49DC-44B1-BC0D-220A7B97601C}" destId="{849C45A5-41B7-C14C-8FCB-1F684E015BD4}" srcOrd="0" destOrd="0" presId="urn:microsoft.com/office/officeart/2005/8/layout/hList7"/>
    <dgm:cxn modelId="{E225472C-E3EE-2149-B941-7817CA44471E}" type="presParOf" srcId="{A34AE8AA-FDF7-FA40-BADC-6B62C2B1DE88}" destId="{2107607C-A87A-3347-81F6-106C527DBD58}" srcOrd="0" destOrd="0" presId="urn:microsoft.com/office/officeart/2005/8/layout/hList7"/>
    <dgm:cxn modelId="{F943B65C-83A1-794F-8716-82D6E9B90BCD}" type="presParOf" srcId="{A34AE8AA-FDF7-FA40-BADC-6B62C2B1DE88}" destId="{0955960D-7F7D-E54C-8843-B1DBEEBFB364}" srcOrd="1" destOrd="0" presId="urn:microsoft.com/office/officeart/2005/8/layout/hList7"/>
    <dgm:cxn modelId="{001D4585-DEB8-A543-8A40-05E8ABC28C57}" type="presParOf" srcId="{0955960D-7F7D-E54C-8843-B1DBEEBFB364}" destId="{81155D12-3CC8-3D49-B0F3-3C84AC48510A}" srcOrd="0" destOrd="0" presId="urn:microsoft.com/office/officeart/2005/8/layout/hList7"/>
    <dgm:cxn modelId="{1580EBFB-09CE-F344-8C03-5CB3CBE5AC98}" type="presParOf" srcId="{81155D12-3CC8-3D49-B0F3-3C84AC48510A}" destId="{8F8B275D-8553-0846-A316-484B7B291C97}" srcOrd="0" destOrd="0" presId="urn:microsoft.com/office/officeart/2005/8/layout/hList7"/>
    <dgm:cxn modelId="{842F04B3-A619-A54C-B547-B6C38B4FB951}" type="presParOf" srcId="{81155D12-3CC8-3D49-B0F3-3C84AC48510A}" destId="{7DA281F5-0265-2048-A63A-727E19796F79}" srcOrd="1" destOrd="0" presId="urn:microsoft.com/office/officeart/2005/8/layout/hList7"/>
    <dgm:cxn modelId="{08E39789-DE12-C44D-B363-AFAA969CE1E8}" type="presParOf" srcId="{81155D12-3CC8-3D49-B0F3-3C84AC48510A}" destId="{79A13FEB-C61A-0346-824D-E0457CC5B4C9}" srcOrd="2" destOrd="0" presId="urn:microsoft.com/office/officeart/2005/8/layout/hList7"/>
    <dgm:cxn modelId="{B88ECEE4-BA18-F649-9EFE-5FE2A1375A58}" type="presParOf" srcId="{81155D12-3CC8-3D49-B0F3-3C84AC48510A}" destId="{A126BA88-D0F9-AF4A-A7BA-0638E32B45F8}" srcOrd="3" destOrd="0" presId="urn:microsoft.com/office/officeart/2005/8/layout/hList7"/>
    <dgm:cxn modelId="{9B673E09-6E30-B544-9BA9-85CCFB26FC2F}" type="presParOf" srcId="{0955960D-7F7D-E54C-8843-B1DBEEBFB364}" destId="{DF3C77F5-32F3-5845-BEE2-529229516397}" srcOrd="1" destOrd="0" presId="urn:microsoft.com/office/officeart/2005/8/layout/hList7"/>
    <dgm:cxn modelId="{196FFE95-C277-344C-94D6-9114A085054E}" type="presParOf" srcId="{0955960D-7F7D-E54C-8843-B1DBEEBFB364}" destId="{16FC6348-B601-E348-A50F-7576C3DDD207}" srcOrd="2" destOrd="0" presId="urn:microsoft.com/office/officeart/2005/8/layout/hList7"/>
    <dgm:cxn modelId="{2BE2AAA5-6ADF-8C4D-955F-3EB733D7C5EB}" type="presParOf" srcId="{16FC6348-B601-E348-A50F-7576C3DDD207}" destId="{4DFF6703-D32F-9E47-96B8-A304C47CCB78}" srcOrd="0" destOrd="0" presId="urn:microsoft.com/office/officeart/2005/8/layout/hList7"/>
    <dgm:cxn modelId="{17073BDD-1BB2-3E40-B5F3-DB2DD27B70C8}" type="presParOf" srcId="{16FC6348-B601-E348-A50F-7576C3DDD207}" destId="{BA2077AD-A827-784F-87A6-E8E29A836D84}" srcOrd="1" destOrd="0" presId="urn:microsoft.com/office/officeart/2005/8/layout/hList7"/>
    <dgm:cxn modelId="{6756D7D8-C48B-024A-9259-CD45C2E2D6F3}" type="presParOf" srcId="{16FC6348-B601-E348-A50F-7576C3DDD207}" destId="{47276A48-75DE-FE4F-B4C6-8B77CF2957C3}" srcOrd="2" destOrd="0" presId="urn:microsoft.com/office/officeart/2005/8/layout/hList7"/>
    <dgm:cxn modelId="{68916BF1-7696-DF4C-AE9A-90DA1528D867}" type="presParOf" srcId="{16FC6348-B601-E348-A50F-7576C3DDD207}" destId="{EFEB790C-BD5C-F54D-9993-F81422A8AD8E}" srcOrd="3" destOrd="0" presId="urn:microsoft.com/office/officeart/2005/8/layout/hList7"/>
    <dgm:cxn modelId="{68673533-5457-724A-BD79-21053E0C5583}" type="presParOf" srcId="{0955960D-7F7D-E54C-8843-B1DBEEBFB364}" destId="{56C7F139-002F-DF46-BB7F-23A563E7CE98}" srcOrd="3" destOrd="0" presId="urn:microsoft.com/office/officeart/2005/8/layout/hList7"/>
    <dgm:cxn modelId="{EDA12534-DD6F-3D46-A33C-D2D3C096E217}" type="presParOf" srcId="{0955960D-7F7D-E54C-8843-B1DBEEBFB364}" destId="{91E3D51E-7AB8-6349-A1D0-02F993052AB3}" srcOrd="4" destOrd="0" presId="urn:microsoft.com/office/officeart/2005/8/layout/hList7"/>
    <dgm:cxn modelId="{98E12192-EF84-5E4E-8F7C-7D4B0E3B0CFB}" type="presParOf" srcId="{91E3D51E-7AB8-6349-A1D0-02F993052AB3}" destId="{434ABADC-97F5-A547-823D-7594A86D79D3}" srcOrd="0" destOrd="0" presId="urn:microsoft.com/office/officeart/2005/8/layout/hList7"/>
    <dgm:cxn modelId="{35A4D817-35C8-574E-BAE7-28EAD8E80E9E}" type="presParOf" srcId="{91E3D51E-7AB8-6349-A1D0-02F993052AB3}" destId="{BC636E4B-34B9-8543-A308-00E0D1B0D2F9}" srcOrd="1" destOrd="0" presId="urn:microsoft.com/office/officeart/2005/8/layout/hList7"/>
    <dgm:cxn modelId="{3F7650F7-8ADF-1647-ABCA-EDB62D6E6F07}" type="presParOf" srcId="{91E3D51E-7AB8-6349-A1D0-02F993052AB3}" destId="{073A77BB-E8BD-4B4C-BFA2-7B530A2B3199}" srcOrd="2" destOrd="0" presId="urn:microsoft.com/office/officeart/2005/8/layout/hList7"/>
    <dgm:cxn modelId="{A4C178E9-5B35-8046-AEA4-07EA064D48EC}" type="presParOf" srcId="{91E3D51E-7AB8-6349-A1D0-02F993052AB3}" destId="{CC076D56-4BB0-7246-9039-788AB439DAF0}" srcOrd="3" destOrd="0" presId="urn:microsoft.com/office/officeart/2005/8/layout/hList7"/>
    <dgm:cxn modelId="{23300555-E195-7745-8EAA-13C1C3D64096}" type="presParOf" srcId="{0955960D-7F7D-E54C-8843-B1DBEEBFB364}" destId="{9BFD88E3-0F90-7143-8807-6B030CF54283}" srcOrd="5" destOrd="0" presId="urn:microsoft.com/office/officeart/2005/8/layout/hList7"/>
    <dgm:cxn modelId="{67E0177E-2C5D-D84A-B206-DF756AC265E2}" type="presParOf" srcId="{0955960D-7F7D-E54C-8843-B1DBEEBFB364}" destId="{900296CF-6A25-E746-A345-792DBE36F92C}" srcOrd="6" destOrd="0" presId="urn:microsoft.com/office/officeart/2005/8/layout/hList7"/>
    <dgm:cxn modelId="{17F234B6-5CB2-694A-AE40-2EC7B6989025}" type="presParOf" srcId="{900296CF-6A25-E746-A345-792DBE36F92C}" destId="{028C9BA8-C3B3-F947-915F-EE2FD2FCA9A5}" srcOrd="0" destOrd="0" presId="urn:microsoft.com/office/officeart/2005/8/layout/hList7"/>
    <dgm:cxn modelId="{A078F003-3C00-6845-9EBD-2DC195EA7E87}" type="presParOf" srcId="{900296CF-6A25-E746-A345-792DBE36F92C}" destId="{9312E8E2-BBD1-104A-9F74-B0103AF69816}" srcOrd="1" destOrd="0" presId="urn:microsoft.com/office/officeart/2005/8/layout/hList7"/>
    <dgm:cxn modelId="{3E327DED-A1BA-5F40-88C6-420128E7987E}" type="presParOf" srcId="{900296CF-6A25-E746-A345-792DBE36F92C}" destId="{A0D6F489-540A-D44E-B596-6A182486B777}" srcOrd="2" destOrd="0" presId="urn:microsoft.com/office/officeart/2005/8/layout/hList7"/>
    <dgm:cxn modelId="{E331C05D-ABEF-784B-867C-9DAD3D7B0BF6}" type="presParOf" srcId="{900296CF-6A25-E746-A345-792DBE36F92C}" destId="{FDF2BC93-305C-D94B-A6C2-ED9CE7F40C2F}" srcOrd="3" destOrd="0" presId="urn:microsoft.com/office/officeart/2005/8/layout/hList7"/>
    <dgm:cxn modelId="{484D29F2-E93B-0044-AD3C-1B7FAE119D86}" type="presParOf" srcId="{0955960D-7F7D-E54C-8843-B1DBEEBFB364}" destId="{849C45A5-41B7-C14C-8FCB-1F684E015BD4}" srcOrd="7" destOrd="0" presId="urn:microsoft.com/office/officeart/2005/8/layout/hList7"/>
    <dgm:cxn modelId="{4D63AED0-BB7F-5648-A588-8D3CD77EDA47}" type="presParOf" srcId="{0955960D-7F7D-E54C-8843-B1DBEEBFB364}" destId="{CFB52331-3A90-8741-B893-154B21972CAC}" srcOrd="8" destOrd="0" presId="urn:microsoft.com/office/officeart/2005/8/layout/hList7"/>
    <dgm:cxn modelId="{3916CD4F-7FBF-D443-9D5A-2C269D38B5A1}" type="presParOf" srcId="{CFB52331-3A90-8741-B893-154B21972CAC}" destId="{73C20AF0-FA1E-3C4A-AD07-551A27BE2B92}" srcOrd="0" destOrd="0" presId="urn:microsoft.com/office/officeart/2005/8/layout/hList7"/>
    <dgm:cxn modelId="{793DE385-E18B-AB41-A417-ABB42E569007}" type="presParOf" srcId="{CFB52331-3A90-8741-B893-154B21972CAC}" destId="{AF3E8B43-0466-2941-94BF-5E057B356E82}" srcOrd="1" destOrd="0" presId="urn:microsoft.com/office/officeart/2005/8/layout/hList7"/>
    <dgm:cxn modelId="{C7FDE2A3-85A4-B144-B32C-7C9903F03EC5}" type="presParOf" srcId="{CFB52331-3A90-8741-B893-154B21972CAC}" destId="{D1AAA287-E1AF-9946-AA96-77AD6193B1DD}" srcOrd="2" destOrd="0" presId="urn:microsoft.com/office/officeart/2005/8/layout/hList7"/>
    <dgm:cxn modelId="{2241BB10-0DBA-6B41-9DA1-14E15CF8B34C}" type="presParOf" srcId="{CFB52331-3A90-8741-B893-154B21972CAC}" destId="{916140F0-4F43-9F45-8310-FCCA12DDE514}" srcOrd="3" destOrd="0" presId="urn:microsoft.com/office/officeart/2005/8/layout/hList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05A24E01-5535-46B9-A9A1-A9A07E639A88}" type="doc">
      <dgm:prSet loTypeId="urn:microsoft.com/office/officeart/2017/3/layout/DropPinTimeline" loCatId="timeline" qsTypeId="urn:microsoft.com/office/officeart/2005/8/quickstyle/simple1" qsCatId="simple" csTypeId="urn:microsoft.com/office/officeart/2005/8/colors/accent2_5" csCatId="accent2" phldr="1"/>
      <dgm:spPr/>
      <dgm:t>
        <a:bodyPr/>
        <a:lstStyle/>
        <a:p>
          <a:endParaRPr lang="en-US"/>
        </a:p>
      </dgm:t>
    </dgm:pt>
    <dgm:pt modelId="{DF1ABFB3-B399-406F-91BD-DCDF9A38526B}">
      <dgm:prSet phldrT="[Text]" phldr="0"/>
      <dgm:spPr/>
      <dgm:t>
        <a:bodyPr/>
        <a:lstStyle/>
        <a:p>
          <a:r>
            <a:rPr lang="en-US" b="0" dirty="0">
              <a:solidFill>
                <a:schemeClr val="bg1"/>
              </a:solidFill>
              <a:latin typeface="Tenorite" pitchFamily="2" charset="0"/>
            </a:rPr>
            <a:t>Deploy strategic networks with compelling e-business needs</a:t>
          </a:r>
          <a:endParaRPr lang="en-US" b="1" dirty="0">
            <a:solidFill>
              <a:schemeClr val="bg1"/>
            </a:solidFill>
            <a:latin typeface="Tenorite" pitchFamily="2" charset="0"/>
          </a:endParaRPr>
        </a:p>
      </dgm:t>
    </dgm:pt>
    <dgm:pt modelId="{78CB0E27-958C-4066-A189-8B36505E8204}" type="parTrans" cxnId="{15319551-A9EA-462E-845B-E5251E84291F}">
      <dgm:prSet/>
      <dgm:spPr/>
      <dgm:t>
        <a:bodyPr/>
        <a:lstStyle/>
        <a:p>
          <a:endParaRPr lang="en-US">
            <a:solidFill>
              <a:schemeClr val="bg1"/>
            </a:solidFill>
          </a:endParaRPr>
        </a:p>
      </dgm:t>
    </dgm:pt>
    <dgm:pt modelId="{70E4A1D3-514E-4327-991D-5CC9C6B41885}" type="sibTrans" cxnId="{15319551-A9EA-462E-845B-E5251E84291F}">
      <dgm:prSet/>
      <dgm:spPr/>
      <dgm:t>
        <a:bodyPr/>
        <a:lstStyle/>
        <a:p>
          <a:endParaRPr lang="en-US">
            <a:solidFill>
              <a:schemeClr val="bg1"/>
            </a:solidFill>
          </a:endParaRPr>
        </a:p>
      </dgm:t>
    </dgm:pt>
    <dgm:pt modelId="{58FF46FB-368D-4E9C-A650-0513B8879DA8}">
      <dgm:prSet phldr="0"/>
      <dgm:spPr/>
      <dgm:t>
        <a:bodyPr/>
        <a:lstStyle/>
        <a:p>
          <a:pPr>
            <a:defRPr b="1"/>
          </a:pPr>
          <a:r>
            <a:rPr lang="en-US" b="1" dirty="0">
              <a:solidFill>
                <a:schemeClr val="bg1"/>
              </a:solidFill>
              <a:latin typeface="Tenorite" pitchFamily="2" charset="0"/>
            </a:rPr>
            <a:t>Sep 20XX</a:t>
          </a:r>
        </a:p>
      </dgm:t>
    </dgm:pt>
    <dgm:pt modelId="{11DFA284-5E99-474D-BF05-364A45269DC7}" type="parTrans" cxnId="{C5645B39-CB65-4A0A-B369-E455C3B827C3}">
      <dgm:prSet/>
      <dgm:spPr/>
      <dgm:t>
        <a:bodyPr/>
        <a:lstStyle/>
        <a:p>
          <a:endParaRPr lang="en-US">
            <a:solidFill>
              <a:schemeClr val="bg1"/>
            </a:solidFill>
          </a:endParaRPr>
        </a:p>
      </dgm:t>
    </dgm:pt>
    <dgm:pt modelId="{CFA40740-0682-470C-AD5A-CFF53CD12BD2}" type="sibTrans" cxnId="{C5645B39-CB65-4A0A-B369-E455C3B827C3}">
      <dgm:prSet/>
      <dgm:spPr/>
      <dgm:t>
        <a:bodyPr/>
        <a:lstStyle/>
        <a:p>
          <a:endParaRPr lang="en-US">
            <a:solidFill>
              <a:schemeClr val="bg1"/>
            </a:solidFill>
          </a:endParaRPr>
        </a:p>
      </dgm:t>
    </dgm:pt>
    <dgm:pt modelId="{9A875394-CA1E-4432-AEEB-9054FCFF5E0E}">
      <dgm:prSet phldr="0"/>
      <dgm:spPr/>
      <dgm:t>
        <a:bodyPr/>
        <a:lstStyle/>
        <a:p>
          <a:r>
            <a:rPr lang="en-US" b="0" dirty="0">
              <a:solidFill>
                <a:schemeClr val="bg1"/>
              </a:solidFill>
              <a:latin typeface="Tenorite" pitchFamily="2" charset="0"/>
            </a:rPr>
            <a:t>Synergize scalable</a:t>
          </a:r>
          <a:br>
            <a:rPr lang="en-US" b="0" dirty="0">
              <a:solidFill>
                <a:schemeClr val="bg1"/>
              </a:solidFill>
              <a:latin typeface="Tenorite" pitchFamily="2" charset="0"/>
            </a:rPr>
          </a:br>
          <a:r>
            <a:rPr lang="en-US" b="0" dirty="0">
              <a:solidFill>
                <a:schemeClr val="bg1"/>
              </a:solidFill>
              <a:latin typeface="Tenorite" pitchFamily="2" charset="0"/>
            </a:rPr>
            <a:t>e-commerce</a:t>
          </a:r>
        </a:p>
      </dgm:t>
    </dgm:pt>
    <dgm:pt modelId="{FCC92BDD-6EA3-421D-9DA8-7D3A12D003B6}" type="parTrans" cxnId="{B659504B-18E4-4D89-A17C-34ABB280AE52}">
      <dgm:prSet/>
      <dgm:spPr/>
      <dgm:t>
        <a:bodyPr/>
        <a:lstStyle/>
        <a:p>
          <a:endParaRPr lang="en-US">
            <a:solidFill>
              <a:schemeClr val="bg1"/>
            </a:solidFill>
          </a:endParaRPr>
        </a:p>
      </dgm:t>
    </dgm:pt>
    <dgm:pt modelId="{0314452B-82A0-42F4-9551-DF00CFFC3580}" type="sibTrans" cxnId="{B659504B-18E4-4D89-A17C-34ABB280AE52}">
      <dgm:prSet/>
      <dgm:spPr/>
      <dgm:t>
        <a:bodyPr/>
        <a:lstStyle/>
        <a:p>
          <a:endParaRPr lang="en-US">
            <a:solidFill>
              <a:schemeClr val="bg1"/>
            </a:solidFill>
          </a:endParaRPr>
        </a:p>
      </dgm:t>
    </dgm:pt>
    <dgm:pt modelId="{D05E1923-5021-40F7-B4EF-E582E23A699D}">
      <dgm:prSet phldr="0"/>
      <dgm:spPr/>
      <dgm:t>
        <a:bodyPr/>
        <a:lstStyle/>
        <a:p>
          <a:pPr>
            <a:defRPr b="1"/>
          </a:pPr>
          <a:r>
            <a:rPr lang="en-US" b="1" dirty="0">
              <a:solidFill>
                <a:schemeClr val="bg1"/>
              </a:solidFill>
              <a:latin typeface="Tenorite" pitchFamily="2" charset="0"/>
            </a:rPr>
            <a:t>Nov 20XX</a:t>
          </a:r>
        </a:p>
      </dgm:t>
    </dgm:pt>
    <dgm:pt modelId="{FD6C5CD2-9CED-4BE6-89CD-A5A5CCE63B3E}" type="parTrans" cxnId="{72C4D6D9-419A-42C1-A76D-84599F65BB08}">
      <dgm:prSet/>
      <dgm:spPr/>
      <dgm:t>
        <a:bodyPr/>
        <a:lstStyle/>
        <a:p>
          <a:endParaRPr lang="en-US">
            <a:solidFill>
              <a:schemeClr val="bg1"/>
            </a:solidFill>
          </a:endParaRPr>
        </a:p>
      </dgm:t>
    </dgm:pt>
    <dgm:pt modelId="{F020958C-EF86-4274-85F9-318F2792F7B6}" type="sibTrans" cxnId="{72C4D6D9-419A-42C1-A76D-84599F65BB08}">
      <dgm:prSet/>
      <dgm:spPr/>
      <dgm:t>
        <a:bodyPr/>
        <a:lstStyle/>
        <a:p>
          <a:endParaRPr lang="en-US">
            <a:solidFill>
              <a:schemeClr val="bg1"/>
            </a:solidFill>
          </a:endParaRPr>
        </a:p>
      </dgm:t>
    </dgm:pt>
    <dgm:pt modelId="{579089A8-5362-4BA4-9163-D19228C1808F}">
      <dgm:prSet phldr="0"/>
      <dgm:spPr/>
      <dgm:t>
        <a:bodyPr/>
        <a:lstStyle/>
        <a:p>
          <a:r>
            <a:rPr lang="en-US" b="0" dirty="0">
              <a:solidFill>
                <a:schemeClr val="bg1"/>
              </a:solidFill>
              <a:latin typeface="Tenorite" pitchFamily="2" charset="0"/>
            </a:rPr>
            <a:t>Disseminate standardized metrics</a:t>
          </a:r>
        </a:p>
      </dgm:t>
    </dgm:pt>
    <dgm:pt modelId="{FB2DEB6E-B29F-4E51-960A-23ECC62EBF38}" type="parTrans" cxnId="{4876CF51-F110-4E25-8FD4-08D25B4B0AB8}">
      <dgm:prSet/>
      <dgm:spPr/>
      <dgm:t>
        <a:bodyPr/>
        <a:lstStyle/>
        <a:p>
          <a:endParaRPr lang="en-US">
            <a:solidFill>
              <a:schemeClr val="bg1"/>
            </a:solidFill>
          </a:endParaRPr>
        </a:p>
      </dgm:t>
    </dgm:pt>
    <dgm:pt modelId="{1C5328B1-AC18-4CF7-A034-BB0592F4A2A1}" type="sibTrans" cxnId="{4876CF51-F110-4E25-8FD4-08D25B4B0AB8}">
      <dgm:prSet/>
      <dgm:spPr/>
      <dgm:t>
        <a:bodyPr/>
        <a:lstStyle/>
        <a:p>
          <a:endParaRPr lang="en-US">
            <a:solidFill>
              <a:schemeClr val="bg1"/>
            </a:solidFill>
          </a:endParaRPr>
        </a:p>
      </dgm:t>
    </dgm:pt>
    <dgm:pt modelId="{FA8F44BD-C8C7-462C-9756-1EC498E86842}">
      <dgm:prSet phldr="0"/>
      <dgm:spPr/>
      <dgm:t>
        <a:bodyPr/>
        <a:lstStyle/>
        <a:p>
          <a:pPr algn="l">
            <a:defRPr b="1"/>
          </a:pPr>
          <a:r>
            <a:rPr lang="en-US" b="1" dirty="0">
              <a:solidFill>
                <a:schemeClr val="bg1"/>
              </a:solidFill>
              <a:latin typeface="Tenorite" pitchFamily="2" charset="0"/>
            </a:rPr>
            <a:t>Jan 20XX</a:t>
          </a:r>
        </a:p>
      </dgm:t>
    </dgm:pt>
    <dgm:pt modelId="{F47063EE-4B58-4EDE-A4F2-A4BD81B82F21}" type="parTrans" cxnId="{0D51BD2E-4619-469B-B233-EBAC3D4D0BA6}">
      <dgm:prSet/>
      <dgm:spPr/>
      <dgm:t>
        <a:bodyPr/>
        <a:lstStyle/>
        <a:p>
          <a:endParaRPr lang="en-US">
            <a:solidFill>
              <a:schemeClr val="bg1"/>
            </a:solidFill>
          </a:endParaRPr>
        </a:p>
      </dgm:t>
    </dgm:pt>
    <dgm:pt modelId="{8C8A9736-03DA-4B1C-A590-10B4AD89452B}" type="sibTrans" cxnId="{0D51BD2E-4619-469B-B233-EBAC3D4D0BA6}">
      <dgm:prSet/>
      <dgm:spPr/>
      <dgm:t>
        <a:bodyPr/>
        <a:lstStyle/>
        <a:p>
          <a:endParaRPr lang="en-US">
            <a:solidFill>
              <a:schemeClr val="bg1"/>
            </a:solidFill>
          </a:endParaRPr>
        </a:p>
      </dgm:t>
    </dgm:pt>
    <dgm:pt modelId="{EFEB4D61-3A9C-4140-977F-3C3F5C9EE9D1}">
      <dgm:prSet phldr="0"/>
      <dgm:spPr/>
      <dgm:t>
        <a:bodyPr/>
        <a:lstStyle/>
        <a:p>
          <a:r>
            <a:rPr lang="en-US" b="0" dirty="0">
              <a:solidFill>
                <a:schemeClr val="bg1"/>
              </a:solidFill>
              <a:latin typeface="Tenorite" pitchFamily="2" charset="0"/>
            </a:rPr>
            <a:t>Coordinate e-business applications</a:t>
          </a:r>
        </a:p>
      </dgm:t>
    </dgm:pt>
    <dgm:pt modelId="{57D352E4-0431-4F68-B8F1-61BFA34799AA}" type="parTrans" cxnId="{1B32EF2C-9DB5-4504-A9DA-B4956CC00208}">
      <dgm:prSet/>
      <dgm:spPr/>
      <dgm:t>
        <a:bodyPr/>
        <a:lstStyle/>
        <a:p>
          <a:endParaRPr lang="en-US">
            <a:solidFill>
              <a:schemeClr val="bg1"/>
            </a:solidFill>
          </a:endParaRPr>
        </a:p>
      </dgm:t>
    </dgm:pt>
    <dgm:pt modelId="{0ECC32B6-1E7C-4AA4-9DBF-D69B7C5E64A9}" type="sibTrans" cxnId="{1B32EF2C-9DB5-4504-A9DA-B4956CC00208}">
      <dgm:prSet/>
      <dgm:spPr/>
      <dgm:t>
        <a:bodyPr/>
        <a:lstStyle/>
        <a:p>
          <a:endParaRPr lang="en-US">
            <a:solidFill>
              <a:schemeClr val="bg1"/>
            </a:solidFill>
          </a:endParaRPr>
        </a:p>
      </dgm:t>
    </dgm:pt>
    <dgm:pt modelId="{8BAB5E6F-A65E-41DB-A296-0818B0E49F7C}">
      <dgm:prSet phldr="0"/>
      <dgm:spPr/>
      <dgm:t>
        <a:bodyPr/>
        <a:lstStyle/>
        <a:p>
          <a:pPr>
            <a:defRPr b="1"/>
          </a:pPr>
          <a:r>
            <a:rPr lang="en-US" b="1" dirty="0">
              <a:solidFill>
                <a:schemeClr val="bg1"/>
              </a:solidFill>
              <a:latin typeface="Tenorite" pitchFamily="2" charset="0"/>
            </a:rPr>
            <a:t>March 20XX</a:t>
          </a:r>
        </a:p>
      </dgm:t>
    </dgm:pt>
    <dgm:pt modelId="{886842C6-3EFC-4BE7-B417-415595758830}" type="parTrans" cxnId="{66B49C6C-FAFD-47B4-BF22-05A295C23D4E}">
      <dgm:prSet/>
      <dgm:spPr/>
      <dgm:t>
        <a:bodyPr/>
        <a:lstStyle/>
        <a:p>
          <a:endParaRPr lang="en-US">
            <a:solidFill>
              <a:schemeClr val="bg1"/>
            </a:solidFill>
          </a:endParaRPr>
        </a:p>
      </dgm:t>
    </dgm:pt>
    <dgm:pt modelId="{B407F4C3-8FC9-4E91-A0EC-6B33713CC9A5}" type="sibTrans" cxnId="{66B49C6C-FAFD-47B4-BF22-05A295C23D4E}">
      <dgm:prSet/>
      <dgm:spPr/>
      <dgm:t>
        <a:bodyPr/>
        <a:lstStyle/>
        <a:p>
          <a:endParaRPr lang="en-US">
            <a:solidFill>
              <a:schemeClr val="bg1"/>
            </a:solidFill>
          </a:endParaRPr>
        </a:p>
      </dgm:t>
    </dgm:pt>
    <dgm:pt modelId="{332BC85C-1CF3-4F8F-ACB7-5B6D53744AE1}">
      <dgm:prSet phldr="0"/>
      <dgm:spPr/>
      <dgm:t>
        <a:bodyPr/>
        <a:lstStyle/>
        <a:p>
          <a:r>
            <a:rPr lang="en-US" b="0" dirty="0">
              <a:solidFill>
                <a:schemeClr val="bg1"/>
              </a:solidFill>
              <a:latin typeface="Tenorite" pitchFamily="2" charset="0"/>
            </a:rPr>
            <a:t>Foster holistically superior methodologies</a:t>
          </a:r>
        </a:p>
      </dgm:t>
    </dgm:pt>
    <dgm:pt modelId="{99F218FD-90FE-450E-A368-B3E3677E74E8}" type="parTrans" cxnId="{2617C475-F537-46A6-ADE1-4EB764853601}">
      <dgm:prSet/>
      <dgm:spPr/>
      <dgm:t>
        <a:bodyPr/>
        <a:lstStyle/>
        <a:p>
          <a:endParaRPr lang="en-US">
            <a:solidFill>
              <a:schemeClr val="bg1"/>
            </a:solidFill>
          </a:endParaRPr>
        </a:p>
      </dgm:t>
    </dgm:pt>
    <dgm:pt modelId="{8D1CC686-B05C-4470-A959-236CC9C8BB70}" type="sibTrans" cxnId="{2617C475-F537-46A6-ADE1-4EB764853601}">
      <dgm:prSet/>
      <dgm:spPr/>
      <dgm:t>
        <a:bodyPr/>
        <a:lstStyle/>
        <a:p>
          <a:endParaRPr lang="en-US">
            <a:solidFill>
              <a:schemeClr val="bg1"/>
            </a:solidFill>
          </a:endParaRPr>
        </a:p>
      </dgm:t>
    </dgm:pt>
    <dgm:pt modelId="{8B9AF88A-E1F7-4D3A-905F-87228D6A8655}">
      <dgm:prSet phldr="0"/>
      <dgm:spPr/>
      <dgm:t>
        <a:bodyPr/>
        <a:lstStyle/>
        <a:p>
          <a:pPr>
            <a:defRPr b="1"/>
          </a:pPr>
          <a:r>
            <a:rPr lang="en-US" b="1" dirty="0">
              <a:solidFill>
                <a:schemeClr val="bg1"/>
              </a:solidFill>
              <a:latin typeface="Tenorite" pitchFamily="2" charset="0"/>
            </a:rPr>
            <a:t>May 20XX</a:t>
          </a:r>
        </a:p>
      </dgm:t>
    </dgm:pt>
    <dgm:pt modelId="{933A8FED-7B84-4ED0-B6AA-2EE26A89B8EA}" type="parTrans" cxnId="{E1474FF3-8E3C-4B30-985C-CE88BA0FE324}">
      <dgm:prSet/>
      <dgm:spPr/>
      <dgm:t>
        <a:bodyPr/>
        <a:lstStyle/>
        <a:p>
          <a:endParaRPr lang="en-US">
            <a:solidFill>
              <a:schemeClr val="bg1"/>
            </a:solidFill>
          </a:endParaRPr>
        </a:p>
      </dgm:t>
    </dgm:pt>
    <dgm:pt modelId="{F11DD6EC-352C-4A0E-84AA-FEBE2F06BCF9}" type="sibTrans" cxnId="{E1474FF3-8E3C-4B30-985C-CE88BA0FE324}">
      <dgm:prSet/>
      <dgm:spPr/>
      <dgm:t>
        <a:bodyPr/>
        <a:lstStyle/>
        <a:p>
          <a:endParaRPr lang="en-US">
            <a:solidFill>
              <a:schemeClr val="bg1"/>
            </a:solidFill>
          </a:endParaRPr>
        </a:p>
      </dgm:t>
    </dgm:pt>
    <dgm:pt modelId="{6E9F3C9B-13CA-43A8-8836-0B2B41D07DEF}" type="pres">
      <dgm:prSet presAssocID="{05A24E01-5535-46B9-A9A1-A9A07E639A88}" presName="root" presStyleCnt="0">
        <dgm:presLayoutVars>
          <dgm:chMax/>
          <dgm:chPref/>
          <dgm:animLvl val="lvl"/>
        </dgm:presLayoutVars>
      </dgm:prSet>
      <dgm:spPr/>
    </dgm:pt>
    <dgm:pt modelId="{E8AACCBB-6709-4071-B389-3BB226B3A586}" type="pres">
      <dgm:prSet presAssocID="{05A24E01-5535-46B9-A9A1-A9A07E639A88}" presName="divider" presStyleLbl="fgAcc1" presStyleIdx="0" presStyleCnt="6"/>
      <dgm:spPr>
        <a:solidFill>
          <a:schemeClr val="lt1">
            <a:alpha val="90000"/>
            <a:hueOff val="0"/>
            <a:satOff val="0"/>
            <a:lumOff val="0"/>
            <a:alphaOff val="0"/>
          </a:schemeClr>
        </a:solidFill>
        <a:ln w="19050" cap="flat" cmpd="sng" algn="ctr">
          <a:solidFill>
            <a:schemeClr val="accent2">
              <a:alpha val="90000"/>
              <a:hueOff val="0"/>
              <a:satOff val="0"/>
              <a:lumOff val="0"/>
              <a:alphaOff val="0"/>
            </a:schemeClr>
          </a:solidFill>
          <a:prstDash val="solid"/>
          <a:miter lim="800000"/>
          <a:tailEnd type="triangle" w="lg" len="lg"/>
        </a:ln>
        <a:effectLst/>
      </dgm:spPr>
    </dgm:pt>
    <dgm:pt modelId="{E6F74CED-5217-4282-85F1-1C12DC84731C}" type="pres">
      <dgm:prSet presAssocID="{05A24E01-5535-46B9-A9A1-A9A07E639A88}" presName="nodes" presStyleCnt="0">
        <dgm:presLayoutVars>
          <dgm:chMax/>
          <dgm:chPref/>
          <dgm:animLvl val="lvl"/>
        </dgm:presLayoutVars>
      </dgm:prSet>
      <dgm:spPr/>
    </dgm:pt>
    <dgm:pt modelId="{AC377099-4DAE-451C-ADE9-98036E2679B5}" type="pres">
      <dgm:prSet presAssocID="{58FF46FB-368D-4E9C-A650-0513B8879DA8}" presName="composite" presStyleCnt="0"/>
      <dgm:spPr/>
    </dgm:pt>
    <dgm:pt modelId="{B6C94ECD-6415-4250-B4AD-F67BF5BECFB8}" type="pres">
      <dgm:prSet presAssocID="{58FF46FB-368D-4E9C-A650-0513B8879DA8}" presName="ConnectorPoint" presStyleLbl="lnNode1" presStyleIdx="0" presStyleCnt="5"/>
      <dgm:spPr>
        <a:solidFill>
          <a:schemeClr val="accent2">
            <a:shade val="90000"/>
            <a:hueOff val="0"/>
            <a:satOff val="0"/>
            <a:lumOff val="0"/>
            <a:alphaOff val="0"/>
          </a:schemeClr>
        </a:solidFill>
        <a:ln w="6350" cap="flat" cmpd="sng" algn="ctr">
          <a:noFill/>
          <a:prstDash val="solid"/>
          <a:miter lim="800000"/>
        </a:ln>
        <a:effectLst/>
      </dgm:spPr>
    </dgm:pt>
    <dgm:pt modelId="{0E99BB09-1B86-4308-A570-3981E6DD3A06}" type="pres">
      <dgm:prSet presAssocID="{58FF46FB-368D-4E9C-A650-0513B8879DA8}" presName="DropPinPlaceHolder" presStyleCnt="0"/>
      <dgm:spPr/>
    </dgm:pt>
    <dgm:pt modelId="{0ED6E8D6-BD44-4400-BC14-1BC75CB979A3}" type="pres">
      <dgm:prSet presAssocID="{58FF46FB-368D-4E9C-A650-0513B8879DA8}" presName="DropPin" presStyleLbl="alignNode1" presStyleIdx="0" presStyleCnt="5"/>
      <dgm:spPr>
        <a:solidFill>
          <a:schemeClr val="accent2"/>
        </a:solidFill>
      </dgm:spPr>
    </dgm:pt>
    <dgm:pt modelId="{5B7FC7CF-F58D-48D5-8BCC-38D6EE87890B}" type="pres">
      <dgm:prSet presAssocID="{58FF46FB-368D-4E9C-A650-0513B8879DA8}" presName="Ellipse" presStyleLbl="fgAcc1" presStyleIdx="1" presStyleCnt="6"/>
      <dgm:spPr>
        <a:solidFill>
          <a:schemeClr val="accent1">
            <a:alpha val="90000"/>
          </a:schemeClr>
        </a:solidFill>
        <a:ln w="12700" cap="flat" cmpd="sng" algn="ctr">
          <a:noFill/>
          <a:prstDash val="solid"/>
          <a:miter lim="800000"/>
        </a:ln>
        <a:effectLst/>
      </dgm:spPr>
    </dgm:pt>
    <dgm:pt modelId="{D2143A46-815A-49BF-9455-C0385022444F}" type="pres">
      <dgm:prSet presAssocID="{58FF46FB-368D-4E9C-A650-0513B8879DA8}" presName="L2TextContainer" presStyleLbl="revTx" presStyleIdx="0" presStyleCnt="10">
        <dgm:presLayoutVars>
          <dgm:bulletEnabled val="1"/>
        </dgm:presLayoutVars>
      </dgm:prSet>
      <dgm:spPr/>
    </dgm:pt>
    <dgm:pt modelId="{8E3FB235-DF38-476B-9A0E-B1E583D50944}" type="pres">
      <dgm:prSet presAssocID="{58FF46FB-368D-4E9C-A650-0513B8879DA8}" presName="L1TextContainer" presStyleLbl="revTx" presStyleIdx="1" presStyleCnt="10" custScaleX="85387">
        <dgm:presLayoutVars>
          <dgm:chMax val="1"/>
          <dgm:chPref val="1"/>
          <dgm:bulletEnabled val="1"/>
        </dgm:presLayoutVars>
      </dgm:prSet>
      <dgm:spPr/>
    </dgm:pt>
    <dgm:pt modelId="{9AA05CE5-209F-4AD9-BE2C-2A69F76DA8F4}" type="pres">
      <dgm:prSet presAssocID="{58FF46FB-368D-4E9C-A650-0513B8879DA8}" presName="ConnectLine" presStyleLbl="sibTrans1D1" presStyleIdx="0" presStyleCnt="5"/>
      <dgm:spPr>
        <a:noFill/>
        <a:ln w="12700" cap="flat" cmpd="sng" algn="ctr">
          <a:solidFill>
            <a:schemeClr val="accent2"/>
          </a:solidFill>
          <a:prstDash val="dash"/>
          <a:miter lim="800000"/>
        </a:ln>
        <a:effectLst/>
      </dgm:spPr>
    </dgm:pt>
    <dgm:pt modelId="{17350C28-DA10-4F3B-9FA2-0FE7C12A4ABE}" type="pres">
      <dgm:prSet presAssocID="{58FF46FB-368D-4E9C-A650-0513B8879DA8}" presName="EmptyPlaceHolder" presStyleCnt="0"/>
      <dgm:spPr/>
    </dgm:pt>
    <dgm:pt modelId="{6DA7B85E-9DC6-4F3B-A2BF-09CDEEDB43BC}" type="pres">
      <dgm:prSet presAssocID="{CFA40740-0682-470C-AD5A-CFF53CD12BD2}" presName="spaceBetweenRectangles" presStyleCnt="0"/>
      <dgm:spPr/>
    </dgm:pt>
    <dgm:pt modelId="{CF519A69-9940-494F-8406-D0D876E3CD26}" type="pres">
      <dgm:prSet presAssocID="{D05E1923-5021-40F7-B4EF-E582E23A699D}" presName="composite" presStyleCnt="0"/>
      <dgm:spPr/>
    </dgm:pt>
    <dgm:pt modelId="{714429FF-AAA3-4358-8C5F-1A7F29AA2B7B}" type="pres">
      <dgm:prSet presAssocID="{D05E1923-5021-40F7-B4EF-E582E23A699D}" presName="ConnectorPoint" presStyleLbl="lnNode1" presStyleIdx="1" presStyleCnt="5"/>
      <dgm:spPr>
        <a:solidFill>
          <a:schemeClr val="accent2"/>
        </a:solidFill>
        <a:ln w="6350" cap="flat" cmpd="sng" algn="ctr">
          <a:noFill/>
          <a:prstDash val="solid"/>
          <a:miter lim="800000"/>
        </a:ln>
        <a:effectLst/>
      </dgm:spPr>
    </dgm:pt>
    <dgm:pt modelId="{AB8B1E8E-162B-4E3E-9E31-BA5CFBD3ED9D}" type="pres">
      <dgm:prSet presAssocID="{D05E1923-5021-40F7-B4EF-E582E23A699D}" presName="DropPinPlaceHolder" presStyleCnt="0"/>
      <dgm:spPr/>
    </dgm:pt>
    <dgm:pt modelId="{358CAA11-0A87-4861-8B4E-913B1EAD1334}" type="pres">
      <dgm:prSet presAssocID="{D05E1923-5021-40F7-B4EF-E582E23A699D}" presName="DropPin" presStyleLbl="alignNode1" presStyleIdx="1" presStyleCnt="5"/>
      <dgm:spPr>
        <a:solidFill>
          <a:schemeClr val="accent2"/>
        </a:solidFill>
      </dgm:spPr>
    </dgm:pt>
    <dgm:pt modelId="{B1A1A837-F261-404B-A808-B2F4154CE8A2}" type="pres">
      <dgm:prSet presAssocID="{D05E1923-5021-40F7-B4EF-E582E23A699D}" presName="Ellipse" presStyleLbl="fgAcc1" presStyleIdx="2" presStyleCnt="6"/>
      <dgm:spPr>
        <a:solidFill>
          <a:schemeClr val="accent1">
            <a:alpha val="90000"/>
          </a:schemeClr>
        </a:solidFill>
        <a:ln w="12700" cap="flat" cmpd="sng" algn="ctr">
          <a:noFill/>
          <a:prstDash val="solid"/>
          <a:miter lim="800000"/>
        </a:ln>
        <a:effectLst/>
      </dgm:spPr>
    </dgm:pt>
    <dgm:pt modelId="{B5F3F650-2E42-488A-AD4F-C4BD47D19A84}" type="pres">
      <dgm:prSet presAssocID="{D05E1923-5021-40F7-B4EF-E582E23A699D}" presName="L2TextContainer" presStyleLbl="revTx" presStyleIdx="2" presStyleCnt="10">
        <dgm:presLayoutVars>
          <dgm:bulletEnabled val="1"/>
        </dgm:presLayoutVars>
      </dgm:prSet>
      <dgm:spPr/>
    </dgm:pt>
    <dgm:pt modelId="{223C5207-4FA2-4A6C-8F43-20BD55767C99}" type="pres">
      <dgm:prSet presAssocID="{D05E1923-5021-40F7-B4EF-E582E23A699D}" presName="L1TextContainer" presStyleLbl="revTx" presStyleIdx="3" presStyleCnt="10" custScaleX="85387">
        <dgm:presLayoutVars>
          <dgm:chMax val="1"/>
          <dgm:chPref val="1"/>
          <dgm:bulletEnabled val="1"/>
        </dgm:presLayoutVars>
      </dgm:prSet>
      <dgm:spPr/>
    </dgm:pt>
    <dgm:pt modelId="{4FE5EB5D-4CEF-4D0D-9394-0534E61844BE}" type="pres">
      <dgm:prSet presAssocID="{D05E1923-5021-40F7-B4EF-E582E23A699D}" presName="ConnectLine" presStyleLbl="sibTrans1D1" presStyleIdx="1" presStyleCnt="5"/>
      <dgm:spPr>
        <a:noFill/>
        <a:ln w="12700" cap="flat" cmpd="sng" algn="ctr">
          <a:solidFill>
            <a:schemeClr val="accent2"/>
          </a:solidFill>
          <a:prstDash val="dash"/>
          <a:miter lim="800000"/>
        </a:ln>
        <a:effectLst/>
      </dgm:spPr>
    </dgm:pt>
    <dgm:pt modelId="{EC869059-0AEC-4D98-8C46-CB603A342C72}" type="pres">
      <dgm:prSet presAssocID="{D05E1923-5021-40F7-B4EF-E582E23A699D}" presName="EmptyPlaceHolder" presStyleCnt="0"/>
      <dgm:spPr/>
    </dgm:pt>
    <dgm:pt modelId="{408BA715-9739-461D-BFDE-88EDAE355E60}" type="pres">
      <dgm:prSet presAssocID="{F020958C-EF86-4274-85F9-318F2792F7B6}" presName="spaceBetweenRectangles" presStyleCnt="0"/>
      <dgm:spPr/>
    </dgm:pt>
    <dgm:pt modelId="{D512C7F9-87A6-4BA9-AFAC-03FF1578D945}" type="pres">
      <dgm:prSet presAssocID="{FA8F44BD-C8C7-462C-9756-1EC498E86842}" presName="composite" presStyleCnt="0"/>
      <dgm:spPr/>
    </dgm:pt>
    <dgm:pt modelId="{152AD014-AFD0-4700-A468-4D562874339A}" type="pres">
      <dgm:prSet presAssocID="{FA8F44BD-C8C7-462C-9756-1EC498E86842}" presName="ConnectorPoint" presStyleLbl="lnNode1" presStyleIdx="2" presStyleCnt="5"/>
      <dgm:spPr>
        <a:solidFill>
          <a:schemeClr val="accent2"/>
        </a:solidFill>
        <a:ln w="6350" cap="flat" cmpd="sng" algn="ctr">
          <a:noFill/>
          <a:prstDash val="solid"/>
          <a:miter lim="800000"/>
        </a:ln>
        <a:effectLst/>
      </dgm:spPr>
    </dgm:pt>
    <dgm:pt modelId="{6CE2C4D8-4380-442D-A6C2-0B468BF3C74C}" type="pres">
      <dgm:prSet presAssocID="{FA8F44BD-C8C7-462C-9756-1EC498E86842}" presName="DropPinPlaceHolder" presStyleCnt="0"/>
      <dgm:spPr/>
    </dgm:pt>
    <dgm:pt modelId="{72C82E90-F103-439C-8371-CFFB0927B9DE}" type="pres">
      <dgm:prSet presAssocID="{FA8F44BD-C8C7-462C-9756-1EC498E86842}" presName="DropPin" presStyleLbl="alignNode1" presStyleIdx="2" presStyleCnt="5"/>
      <dgm:spPr>
        <a:solidFill>
          <a:schemeClr val="accent2"/>
        </a:solidFill>
      </dgm:spPr>
    </dgm:pt>
    <dgm:pt modelId="{5D519322-C1DD-47AE-92C0-13575134BC76}" type="pres">
      <dgm:prSet presAssocID="{FA8F44BD-C8C7-462C-9756-1EC498E86842}" presName="Ellipse" presStyleLbl="fgAcc1" presStyleIdx="3" presStyleCnt="6"/>
      <dgm:spPr>
        <a:solidFill>
          <a:schemeClr val="accent1">
            <a:alpha val="90000"/>
          </a:schemeClr>
        </a:solidFill>
        <a:ln w="12700" cap="flat" cmpd="sng" algn="ctr">
          <a:noFill/>
          <a:prstDash val="solid"/>
          <a:miter lim="800000"/>
        </a:ln>
        <a:effectLst/>
      </dgm:spPr>
    </dgm:pt>
    <dgm:pt modelId="{96DDA0FE-83E2-423C-9F13-58A61EB68487}" type="pres">
      <dgm:prSet presAssocID="{FA8F44BD-C8C7-462C-9756-1EC498E86842}" presName="L2TextContainer" presStyleLbl="revTx" presStyleIdx="4" presStyleCnt="10">
        <dgm:presLayoutVars>
          <dgm:bulletEnabled val="1"/>
        </dgm:presLayoutVars>
      </dgm:prSet>
      <dgm:spPr/>
    </dgm:pt>
    <dgm:pt modelId="{2D6C7916-1130-46A8-833B-A6278CBD2192}" type="pres">
      <dgm:prSet presAssocID="{FA8F44BD-C8C7-462C-9756-1EC498E86842}" presName="L1TextContainer" presStyleLbl="revTx" presStyleIdx="5" presStyleCnt="10" custScaleX="85387" custLinFactNeighborX="0">
        <dgm:presLayoutVars>
          <dgm:chMax val="1"/>
          <dgm:chPref val="1"/>
          <dgm:bulletEnabled val="1"/>
        </dgm:presLayoutVars>
      </dgm:prSet>
      <dgm:spPr/>
    </dgm:pt>
    <dgm:pt modelId="{4D953791-5C2F-4A75-A8F4-6ED7EAB5E015}" type="pres">
      <dgm:prSet presAssocID="{FA8F44BD-C8C7-462C-9756-1EC498E86842}" presName="ConnectLine" presStyleLbl="sibTrans1D1" presStyleIdx="2" presStyleCnt="5"/>
      <dgm:spPr>
        <a:noFill/>
        <a:ln w="12700" cap="flat" cmpd="sng" algn="ctr">
          <a:solidFill>
            <a:schemeClr val="accent2"/>
          </a:solidFill>
          <a:prstDash val="dash"/>
          <a:miter lim="800000"/>
        </a:ln>
        <a:effectLst/>
      </dgm:spPr>
    </dgm:pt>
    <dgm:pt modelId="{22A72E40-4DCC-4F48-AADD-29738FD37A2C}" type="pres">
      <dgm:prSet presAssocID="{FA8F44BD-C8C7-462C-9756-1EC498E86842}" presName="EmptyPlaceHolder" presStyleCnt="0"/>
      <dgm:spPr/>
    </dgm:pt>
    <dgm:pt modelId="{E168BB9F-20D9-474F-9E39-4872B40634C6}" type="pres">
      <dgm:prSet presAssocID="{8C8A9736-03DA-4B1C-A590-10B4AD89452B}" presName="spaceBetweenRectangles" presStyleCnt="0"/>
      <dgm:spPr/>
    </dgm:pt>
    <dgm:pt modelId="{A62622B1-7EF4-49B6-9AC7-B54F0E2A0C74}" type="pres">
      <dgm:prSet presAssocID="{8BAB5E6F-A65E-41DB-A296-0818B0E49F7C}" presName="composite" presStyleCnt="0"/>
      <dgm:spPr/>
    </dgm:pt>
    <dgm:pt modelId="{14282312-87CB-41BB-A02D-C594BBEF33C7}" type="pres">
      <dgm:prSet presAssocID="{8BAB5E6F-A65E-41DB-A296-0818B0E49F7C}" presName="ConnectorPoint" presStyleLbl="lnNode1" presStyleIdx="3" presStyleCnt="5"/>
      <dgm:spPr>
        <a:solidFill>
          <a:schemeClr val="accent2"/>
        </a:solidFill>
        <a:ln w="6350" cap="flat" cmpd="sng" algn="ctr">
          <a:noFill/>
          <a:prstDash val="solid"/>
          <a:miter lim="800000"/>
        </a:ln>
        <a:effectLst/>
      </dgm:spPr>
    </dgm:pt>
    <dgm:pt modelId="{D554C1A5-AF8E-41FC-A779-25BD6B11F91F}" type="pres">
      <dgm:prSet presAssocID="{8BAB5E6F-A65E-41DB-A296-0818B0E49F7C}" presName="DropPinPlaceHolder" presStyleCnt="0"/>
      <dgm:spPr/>
    </dgm:pt>
    <dgm:pt modelId="{17331DD9-74CF-4A3A-86BA-F4B9DBEAB944}" type="pres">
      <dgm:prSet presAssocID="{8BAB5E6F-A65E-41DB-A296-0818B0E49F7C}" presName="DropPin" presStyleLbl="alignNode1" presStyleIdx="3" presStyleCnt="5"/>
      <dgm:spPr>
        <a:solidFill>
          <a:schemeClr val="accent2"/>
        </a:solidFill>
      </dgm:spPr>
    </dgm:pt>
    <dgm:pt modelId="{515AAB83-BD07-4B9E-9A3B-858C0B126F9C}" type="pres">
      <dgm:prSet presAssocID="{8BAB5E6F-A65E-41DB-A296-0818B0E49F7C}" presName="Ellipse" presStyleLbl="fgAcc1" presStyleIdx="4" presStyleCnt="6"/>
      <dgm:spPr>
        <a:solidFill>
          <a:schemeClr val="accent1">
            <a:alpha val="90000"/>
          </a:schemeClr>
        </a:solidFill>
        <a:ln w="12700" cap="flat" cmpd="sng" algn="ctr">
          <a:noFill/>
          <a:prstDash val="solid"/>
          <a:miter lim="800000"/>
        </a:ln>
        <a:effectLst/>
      </dgm:spPr>
    </dgm:pt>
    <dgm:pt modelId="{08CB2D5A-F46A-4E0E-9575-15F31D04AAC6}" type="pres">
      <dgm:prSet presAssocID="{8BAB5E6F-A65E-41DB-A296-0818B0E49F7C}" presName="L2TextContainer" presStyleLbl="revTx" presStyleIdx="6" presStyleCnt="10">
        <dgm:presLayoutVars>
          <dgm:bulletEnabled val="1"/>
        </dgm:presLayoutVars>
      </dgm:prSet>
      <dgm:spPr/>
    </dgm:pt>
    <dgm:pt modelId="{7C1E6B4A-59F7-4018-A403-E1CCAEE78BA1}" type="pres">
      <dgm:prSet presAssocID="{8BAB5E6F-A65E-41DB-A296-0818B0E49F7C}" presName="L1TextContainer" presStyleLbl="revTx" presStyleIdx="7" presStyleCnt="10" custScaleX="85387">
        <dgm:presLayoutVars>
          <dgm:chMax val="1"/>
          <dgm:chPref val="1"/>
          <dgm:bulletEnabled val="1"/>
        </dgm:presLayoutVars>
      </dgm:prSet>
      <dgm:spPr/>
    </dgm:pt>
    <dgm:pt modelId="{A03C5372-D306-43AC-B406-6F8183849431}" type="pres">
      <dgm:prSet presAssocID="{8BAB5E6F-A65E-41DB-A296-0818B0E49F7C}" presName="ConnectLine" presStyleLbl="sibTrans1D1" presStyleIdx="3" presStyleCnt="5"/>
      <dgm:spPr>
        <a:noFill/>
        <a:ln w="12700" cap="flat" cmpd="sng" algn="ctr">
          <a:solidFill>
            <a:schemeClr val="accent2"/>
          </a:solidFill>
          <a:prstDash val="dash"/>
          <a:miter lim="800000"/>
        </a:ln>
        <a:effectLst/>
      </dgm:spPr>
    </dgm:pt>
    <dgm:pt modelId="{90926F0B-05E0-48AF-9C69-5C494731F877}" type="pres">
      <dgm:prSet presAssocID="{8BAB5E6F-A65E-41DB-A296-0818B0E49F7C}" presName="EmptyPlaceHolder" presStyleCnt="0"/>
      <dgm:spPr/>
    </dgm:pt>
    <dgm:pt modelId="{9EA695E3-93D5-405B-8AF6-0B8537A964FD}" type="pres">
      <dgm:prSet presAssocID="{B407F4C3-8FC9-4E91-A0EC-6B33713CC9A5}" presName="spaceBetweenRectangles" presStyleCnt="0"/>
      <dgm:spPr/>
    </dgm:pt>
    <dgm:pt modelId="{05956D37-804F-419D-9E8C-30D41D06DC3E}" type="pres">
      <dgm:prSet presAssocID="{8B9AF88A-E1F7-4D3A-905F-87228D6A8655}" presName="composite" presStyleCnt="0"/>
      <dgm:spPr/>
    </dgm:pt>
    <dgm:pt modelId="{58B7B786-A0AD-4662-8D54-C5C572D2C32C}" type="pres">
      <dgm:prSet presAssocID="{8B9AF88A-E1F7-4D3A-905F-87228D6A8655}" presName="ConnectorPoint" presStyleLbl="lnNode1" presStyleIdx="4" presStyleCnt="5"/>
      <dgm:spPr>
        <a:solidFill>
          <a:schemeClr val="accent2"/>
        </a:solidFill>
        <a:ln w="6350" cap="flat" cmpd="sng" algn="ctr">
          <a:noFill/>
          <a:prstDash val="solid"/>
          <a:miter lim="800000"/>
        </a:ln>
        <a:effectLst/>
      </dgm:spPr>
    </dgm:pt>
    <dgm:pt modelId="{E4704426-333D-4092-A035-BBC55DB8579D}" type="pres">
      <dgm:prSet presAssocID="{8B9AF88A-E1F7-4D3A-905F-87228D6A8655}" presName="DropPinPlaceHolder" presStyleCnt="0"/>
      <dgm:spPr/>
    </dgm:pt>
    <dgm:pt modelId="{A55439AF-6893-479D-8B57-31FBC13C553F}" type="pres">
      <dgm:prSet presAssocID="{8B9AF88A-E1F7-4D3A-905F-87228D6A8655}" presName="DropPin" presStyleLbl="alignNode1" presStyleIdx="4" presStyleCnt="5"/>
      <dgm:spPr>
        <a:solidFill>
          <a:schemeClr val="accent2"/>
        </a:solidFill>
      </dgm:spPr>
    </dgm:pt>
    <dgm:pt modelId="{A22B1C16-7FF0-4DBE-B32E-E43FEB1E2EAC}" type="pres">
      <dgm:prSet presAssocID="{8B9AF88A-E1F7-4D3A-905F-87228D6A8655}" presName="Ellipse" presStyleLbl="fgAcc1" presStyleIdx="5" presStyleCnt="6"/>
      <dgm:spPr>
        <a:solidFill>
          <a:schemeClr val="accent1">
            <a:alpha val="90000"/>
          </a:schemeClr>
        </a:solidFill>
        <a:ln w="12700" cap="flat" cmpd="sng" algn="ctr">
          <a:noFill/>
          <a:prstDash val="solid"/>
          <a:miter lim="800000"/>
        </a:ln>
        <a:effectLst/>
      </dgm:spPr>
    </dgm:pt>
    <dgm:pt modelId="{1B55AA6D-649D-4145-93EB-08B866A4D4E5}" type="pres">
      <dgm:prSet presAssocID="{8B9AF88A-E1F7-4D3A-905F-87228D6A8655}" presName="L2TextContainer" presStyleLbl="revTx" presStyleIdx="8" presStyleCnt="10">
        <dgm:presLayoutVars>
          <dgm:bulletEnabled val="1"/>
        </dgm:presLayoutVars>
      </dgm:prSet>
      <dgm:spPr/>
    </dgm:pt>
    <dgm:pt modelId="{3FA5D5AE-9CAE-4D19-9765-BCEE62095312}" type="pres">
      <dgm:prSet presAssocID="{8B9AF88A-E1F7-4D3A-905F-87228D6A8655}" presName="L1TextContainer" presStyleLbl="revTx" presStyleIdx="9" presStyleCnt="10" custScaleX="85387">
        <dgm:presLayoutVars>
          <dgm:chMax val="1"/>
          <dgm:chPref val="1"/>
          <dgm:bulletEnabled val="1"/>
        </dgm:presLayoutVars>
      </dgm:prSet>
      <dgm:spPr/>
    </dgm:pt>
    <dgm:pt modelId="{FE6CA7EB-68EC-4E76-9051-08C4CF370101}" type="pres">
      <dgm:prSet presAssocID="{8B9AF88A-E1F7-4D3A-905F-87228D6A8655}" presName="ConnectLine" presStyleLbl="sibTrans1D1" presStyleIdx="4" presStyleCnt="5"/>
      <dgm:spPr>
        <a:noFill/>
        <a:ln w="12700" cap="flat" cmpd="sng" algn="ctr">
          <a:solidFill>
            <a:schemeClr val="accent2"/>
          </a:solidFill>
          <a:prstDash val="dash"/>
          <a:miter lim="800000"/>
        </a:ln>
        <a:effectLst/>
      </dgm:spPr>
    </dgm:pt>
    <dgm:pt modelId="{070CED43-982E-487C-9CC2-CFAEABD4D2D8}" type="pres">
      <dgm:prSet presAssocID="{8B9AF88A-E1F7-4D3A-905F-87228D6A8655}" presName="EmptyPlaceHolder" presStyleCnt="0"/>
      <dgm:spPr/>
    </dgm:pt>
  </dgm:ptLst>
  <dgm:cxnLst>
    <dgm:cxn modelId="{1E92940A-250B-4494-B40F-3DA807C7CB42}" type="presOf" srcId="{DF1ABFB3-B399-406F-91BD-DCDF9A38526B}" destId="{1B55AA6D-649D-4145-93EB-08B866A4D4E5}" srcOrd="0" destOrd="0" presId="urn:microsoft.com/office/officeart/2017/3/layout/DropPinTimeline"/>
    <dgm:cxn modelId="{C3A1C60D-63BB-4E34-AD47-96AABDB6084E}" type="presOf" srcId="{D05E1923-5021-40F7-B4EF-E582E23A699D}" destId="{223C5207-4FA2-4A6C-8F43-20BD55767C99}" srcOrd="0" destOrd="0" presId="urn:microsoft.com/office/officeart/2017/3/layout/DropPinTimeline"/>
    <dgm:cxn modelId="{5F3B0F1C-AD09-448C-A081-46D11DC987C6}" type="presOf" srcId="{8B9AF88A-E1F7-4D3A-905F-87228D6A8655}" destId="{3FA5D5AE-9CAE-4D19-9765-BCEE62095312}" srcOrd="0" destOrd="0" presId="urn:microsoft.com/office/officeart/2017/3/layout/DropPinTimeline"/>
    <dgm:cxn modelId="{E0E45028-839A-4135-AA56-517D3BAA0708}" type="presOf" srcId="{8BAB5E6F-A65E-41DB-A296-0818B0E49F7C}" destId="{7C1E6B4A-59F7-4018-A403-E1CCAEE78BA1}" srcOrd="0" destOrd="0" presId="urn:microsoft.com/office/officeart/2017/3/layout/DropPinTimeline"/>
    <dgm:cxn modelId="{1B32EF2C-9DB5-4504-A9DA-B4956CC00208}" srcId="{FA8F44BD-C8C7-462C-9756-1EC498E86842}" destId="{EFEB4D61-3A9C-4140-977F-3C3F5C9EE9D1}" srcOrd="0" destOrd="0" parTransId="{57D352E4-0431-4F68-B8F1-61BFA34799AA}" sibTransId="{0ECC32B6-1E7C-4AA4-9DBF-D69B7C5E64A9}"/>
    <dgm:cxn modelId="{0D51BD2E-4619-469B-B233-EBAC3D4D0BA6}" srcId="{05A24E01-5535-46B9-A9A1-A9A07E639A88}" destId="{FA8F44BD-C8C7-462C-9756-1EC498E86842}" srcOrd="2" destOrd="0" parTransId="{F47063EE-4B58-4EDE-A4F2-A4BD81B82F21}" sibTransId="{8C8A9736-03DA-4B1C-A590-10B4AD89452B}"/>
    <dgm:cxn modelId="{C5645B39-CB65-4A0A-B369-E455C3B827C3}" srcId="{05A24E01-5535-46B9-A9A1-A9A07E639A88}" destId="{58FF46FB-368D-4E9C-A650-0513B8879DA8}" srcOrd="0" destOrd="0" parTransId="{11DFA284-5E99-474D-BF05-364A45269DC7}" sibTransId="{CFA40740-0682-470C-AD5A-CFF53CD12BD2}"/>
    <dgm:cxn modelId="{7DDF5444-F976-4F04-88A9-CF8B15238792}" type="presOf" srcId="{58FF46FB-368D-4E9C-A650-0513B8879DA8}" destId="{8E3FB235-DF38-476B-9A0E-B1E583D50944}" srcOrd="0" destOrd="0" presId="urn:microsoft.com/office/officeart/2017/3/layout/DropPinTimeline"/>
    <dgm:cxn modelId="{1690634A-EBA7-4881-9E5F-0C82421D4CDF}" type="presOf" srcId="{FA8F44BD-C8C7-462C-9756-1EC498E86842}" destId="{2D6C7916-1130-46A8-833B-A6278CBD2192}" srcOrd="0" destOrd="0" presId="urn:microsoft.com/office/officeart/2017/3/layout/DropPinTimeline"/>
    <dgm:cxn modelId="{B659504B-18E4-4D89-A17C-34ABB280AE52}" srcId="{58FF46FB-368D-4E9C-A650-0513B8879DA8}" destId="{9A875394-CA1E-4432-AEEB-9054FCFF5E0E}" srcOrd="0" destOrd="0" parTransId="{FCC92BDD-6EA3-421D-9DA8-7D3A12D003B6}" sibTransId="{0314452B-82A0-42F4-9551-DF00CFFC3580}"/>
    <dgm:cxn modelId="{66B49C6C-FAFD-47B4-BF22-05A295C23D4E}" srcId="{05A24E01-5535-46B9-A9A1-A9A07E639A88}" destId="{8BAB5E6F-A65E-41DB-A296-0818B0E49F7C}" srcOrd="3" destOrd="0" parTransId="{886842C6-3EFC-4BE7-B417-415595758830}" sibTransId="{B407F4C3-8FC9-4E91-A0EC-6B33713CC9A5}"/>
    <dgm:cxn modelId="{15319551-A9EA-462E-845B-E5251E84291F}" srcId="{8B9AF88A-E1F7-4D3A-905F-87228D6A8655}" destId="{DF1ABFB3-B399-406F-91BD-DCDF9A38526B}" srcOrd="0" destOrd="0" parTransId="{78CB0E27-958C-4066-A189-8B36505E8204}" sibTransId="{70E4A1D3-514E-4327-991D-5CC9C6B41885}"/>
    <dgm:cxn modelId="{4876CF51-F110-4E25-8FD4-08D25B4B0AB8}" srcId="{D05E1923-5021-40F7-B4EF-E582E23A699D}" destId="{579089A8-5362-4BA4-9163-D19228C1808F}" srcOrd="0" destOrd="0" parTransId="{FB2DEB6E-B29F-4E51-960A-23ECC62EBF38}" sibTransId="{1C5328B1-AC18-4CF7-A034-BB0592F4A2A1}"/>
    <dgm:cxn modelId="{2617C475-F537-46A6-ADE1-4EB764853601}" srcId="{8BAB5E6F-A65E-41DB-A296-0818B0E49F7C}" destId="{332BC85C-1CF3-4F8F-ACB7-5B6D53744AE1}" srcOrd="0" destOrd="0" parTransId="{99F218FD-90FE-450E-A368-B3E3677E74E8}" sibTransId="{8D1CC686-B05C-4470-A959-236CC9C8BB70}"/>
    <dgm:cxn modelId="{B9F0B583-D02F-4EF4-83A8-DFD7B32B9433}" type="presOf" srcId="{9A875394-CA1E-4432-AEEB-9054FCFF5E0E}" destId="{D2143A46-815A-49BF-9455-C0385022444F}" srcOrd="0" destOrd="0" presId="urn:microsoft.com/office/officeart/2017/3/layout/DropPinTimeline"/>
    <dgm:cxn modelId="{DF6168D4-4FC3-42E4-8DAA-85BA8A678933}" type="presOf" srcId="{332BC85C-1CF3-4F8F-ACB7-5B6D53744AE1}" destId="{08CB2D5A-F46A-4E0E-9575-15F31D04AAC6}" srcOrd="0" destOrd="0" presId="urn:microsoft.com/office/officeart/2017/3/layout/DropPinTimeline"/>
    <dgm:cxn modelId="{72C4D6D9-419A-42C1-A76D-84599F65BB08}" srcId="{05A24E01-5535-46B9-A9A1-A9A07E639A88}" destId="{D05E1923-5021-40F7-B4EF-E582E23A699D}" srcOrd="1" destOrd="0" parTransId="{FD6C5CD2-9CED-4BE6-89CD-A5A5CCE63B3E}" sibTransId="{F020958C-EF86-4274-85F9-318F2792F7B6}"/>
    <dgm:cxn modelId="{C6A73EDB-89B0-4756-9ECD-83E9B8AB77E5}" type="presOf" srcId="{EFEB4D61-3A9C-4140-977F-3C3F5C9EE9D1}" destId="{96DDA0FE-83E2-423C-9F13-58A61EB68487}" srcOrd="0" destOrd="0" presId="urn:microsoft.com/office/officeart/2017/3/layout/DropPinTimeline"/>
    <dgm:cxn modelId="{FE7849EA-5B37-43C8-B217-CD4E30A8E545}" type="presOf" srcId="{05A24E01-5535-46B9-A9A1-A9A07E639A88}" destId="{6E9F3C9B-13CA-43A8-8836-0B2B41D07DEF}" srcOrd="0" destOrd="0" presId="urn:microsoft.com/office/officeart/2017/3/layout/DropPinTimeline"/>
    <dgm:cxn modelId="{E1474FF3-8E3C-4B30-985C-CE88BA0FE324}" srcId="{05A24E01-5535-46B9-A9A1-A9A07E639A88}" destId="{8B9AF88A-E1F7-4D3A-905F-87228D6A8655}" srcOrd="4" destOrd="0" parTransId="{933A8FED-7B84-4ED0-B6AA-2EE26A89B8EA}" sibTransId="{F11DD6EC-352C-4A0E-84AA-FEBE2F06BCF9}"/>
    <dgm:cxn modelId="{DC6269F4-0C31-4613-A809-E8E029CAD0D1}" type="presOf" srcId="{579089A8-5362-4BA4-9163-D19228C1808F}" destId="{B5F3F650-2E42-488A-AD4F-C4BD47D19A84}" srcOrd="0" destOrd="0" presId="urn:microsoft.com/office/officeart/2017/3/layout/DropPinTimeline"/>
    <dgm:cxn modelId="{2FED2A5E-98EB-4859-AB3F-062F22EEC890}" type="presParOf" srcId="{6E9F3C9B-13CA-43A8-8836-0B2B41D07DEF}" destId="{E8AACCBB-6709-4071-B389-3BB226B3A586}" srcOrd="0" destOrd="0" presId="urn:microsoft.com/office/officeart/2017/3/layout/DropPinTimeline"/>
    <dgm:cxn modelId="{6DE443D7-8EE2-4FBC-842D-B6B9C44204D0}" type="presParOf" srcId="{6E9F3C9B-13CA-43A8-8836-0B2B41D07DEF}" destId="{E6F74CED-5217-4282-85F1-1C12DC84731C}" srcOrd="1" destOrd="0" presId="urn:microsoft.com/office/officeart/2017/3/layout/DropPinTimeline"/>
    <dgm:cxn modelId="{C773189E-DF31-4C58-A290-F5DFD7DCF8B1}" type="presParOf" srcId="{E6F74CED-5217-4282-85F1-1C12DC84731C}" destId="{AC377099-4DAE-451C-ADE9-98036E2679B5}" srcOrd="0" destOrd="0" presId="urn:microsoft.com/office/officeart/2017/3/layout/DropPinTimeline"/>
    <dgm:cxn modelId="{04D71AD3-A9B8-46E1-AB82-BB594FCE110E}" type="presParOf" srcId="{AC377099-4DAE-451C-ADE9-98036E2679B5}" destId="{B6C94ECD-6415-4250-B4AD-F67BF5BECFB8}" srcOrd="0" destOrd="0" presId="urn:microsoft.com/office/officeart/2017/3/layout/DropPinTimeline"/>
    <dgm:cxn modelId="{4D9D677D-9448-43AF-978B-5C7E7661F4F9}" type="presParOf" srcId="{AC377099-4DAE-451C-ADE9-98036E2679B5}" destId="{0E99BB09-1B86-4308-A570-3981E6DD3A06}" srcOrd="1" destOrd="0" presId="urn:microsoft.com/office/officeart/2017/3/layout/DropPinTimeline"/>
    <dgm:cxn modelId="{C213A57E-D4AE-4C05-AA12-FE8CC1989639}" type="presParOf" srcId="{0E99BB09-1B86-4308-A570-3981E6DD3A06}" destId="{0ED6E8D6-BD44-4400-BC14-1BC75CB979A3}" srcOrd="0" destOrd="0" presId="urn:microsoft.com/office/officeart/2017/3/layout/DropPinTimeline"/>
    <dgm:cxn modelId="{927F0821-BB24-4368-A4D4-046EB89F39DD}" type="presParOf" srcId="{0E99BB09-1B86-4308-A570-3981E6DD3A06}" destId="{5B7FC7CF-F58D-48D5-8BCC-38D6EE87890B}" srcOrd="1" destOrd="0" presId="urn:microsoft.com/office/officeart/2017/3/layout/DropPinTimeline"/>
    <dgm:cxn modelId="{F517DE46-1EA2-46F3-8833-EE234EEF5B09}" type="presParOf" srcId="{AC377099-4DAE-451C-ADE9-98036E2679B5}" destId="{D2143A46-815A-49BF-9455-C0385022444F}" srcOrd="2" destOrd="0" presId="urn:microsoft.com/office/officeart/2017/3/layout/DropPinTimeline"/>
    <dgm:cxn modelId="{75F0F73C-AD49-4A34-842E-A65EF46645BA}" type="presParOf" srcId="{AC377099-4DAE-451C-ADE9-98036E2679B5}" destId="{8E3FB235-DF38-476B-9A0E-B1E583D50944}" srcOrd="3" destOrd="0" presId="urn:microsoft.com/office/officeart/2017/3/layout/DropPinTimeline"/>
    <dgm:cxn modelId="{071A2262-20BC-4D30-AB90-12B0A0FEB6EF}" type="presParOf" srcId="{AC377099-4DAE-451C-ADE9-98036E2679B5}" destId="{9AA05CE5-209F-4AD9-BE2C-2A69F76DA8F4}" srcOrd="4" destOrd="0" presId="urn:microsoft.com/office/officeart/2017/3/layout/DropPinTimeline"/>
    <dgm:cxn modelId="{0D0471BD-C944-46DB-9B0D-12B6F025E4F4}" type="presParOf" srcId="{AC377099-4DAE-451C-ADE9-98036E2679B5}" destId="{17350C28-DA10-4F3B-9FA2-0FE7C12A4ABE}" srcOrd="5" destOrd="0" presId="urn:microsoft.com/office/officeart/2017/3/layout/DropPinTimeline"/>
    <dgm:cxn modelId="{37FF9AEE-1EE5-440D-B822-B54671B03AAC}" type="presParOf" srcId="{E6F74CED-5217-4282-85F1-1C12DC84731C}" destId="{6DA7B85E-9DC6-4F3B-A2BF-09CDEEDB43BC}" srcOrd="1" destOrd="0" presId="urn:microsoft.com/office/officeart/2017/3/layout/DropPinTimeline"/>
    <dgm:cxn modelId="{3FF77B45-DC34-4E18-8B7E-49C274966E23}" type="presParOf" srcId="{E6F74CED-5217-4282-85F1-1C12DC84731C}" destId="{CF519A69-9940-494F-8406-D0D876E3CD26}" srcOrd="2" destOrd="0" presId="urn:microsoft.com/office/officeart/2017/3/layout/DropPinTimeline"/>
    <dgm:cxn modelId="{4E60349A-D4EB-4BFE-9374-0F079D59B1FC}" type="presParOf" srcId="{CF519A69-9940-494F-8406-D0D876E3CD26}" destId="{714429FF-AAA3-4358-8C5F-1A7F29AA2B7B}" srcOrd="0" destOrd="0" presId="urn:microsoft.com/office/officeart/2017/3/layout/DropPinTimeline"/>
    <dgm:cxn modelId="{0B07CD93-B91C-4CAF-B94C-3237B0C6F601}" type="presParOf" srcId="{CF519A69-9940-494F-8406-D0D876E3CD26}" destId="{AB8B1E8E-162B-4E3E-9E31-BA5CFBD3ED9D}" srcOrd="1" destOrd="0" presId="urn:microsoft.com/office/officeart/2017/3/layout/DropPinTimeline"/>
    <dgm:cxn modelId="{BB97917A-2BFB-4D8A-94BD-816B0C62D6F6}" type="presParOf" srcId="{AB8B1E8E-162B-4E3E-9E31-BA5CFBD3ED9D}" destId="{358CAA11-0A87-4861-8B4E-913B1EAD1334}" srcOrd="0" destOrd="0" presId="urn:microsoft.com/office/officeart/2017/3/layout/DropPinTimeline"/>
    <dgm:cxn modelId="{FDC4D318-B3AD-4E39-8663-3AFB57531D79}" type="presParOf" srcId="{AB8B1E8E-162B-4E3E-9E31-BA5CFBD3ED9D}" destId="{B1A1A837-F261-404B-A808-B2F4154CE8A2}" srcOrd="1" destOrd="0" presId="urn:microsoft.com/office/officeart/2017/3/layout/DropPinTimeline"/>
    <dgm:cxn modelId="{7F53703E-9DF0-45E5-AC76-7E0CCD3B06EA}" type="presParOf" srcId="{CF519A69-9940-494F-8406-D0D876E3CD26}" destId="{B5F3F650-2E42-488A-AD4F-C4BD47D19A84}" srcOrd="2" destOrd="0" presId="urn:microsoft.com/office/officeart/2017/3/layout/DropPinTimeline"/>
    <dgm:cxn modelId="{B59937ED-9C59-4BBD-AA3C-5D9159504926}" type="presParOf" srcId="{CF519A69-9940-494F-8406-D0D876E3CD26}" destId="{223C5207-4FA2-4A6C-8F43-20BD55767C99}" srcOrd="3" destOrd="0" presId="urn:microsoft.com/office/officeart/2017/3/layout/DropPinTimeline"/>
    <dgm:cxn modelId="{470C2FBB-9D40-4F2C-8107-12E2CA0E70BE}" type="presParOf" srcId="{CF519A69-9940-494F-8406-D0D876E3CD26}" destId="{4FE5EB5D-4CEF-4D0D-9394-0534E61844BE}" srcOrd="4" destOrd="0" presId="urn:microsoft.com/office/officeart/2017/3/layout/DropPinTimeline"/>
    <dgm:cxn modelId="{C1237DFD-87FD-434B-A5C8-02108EF43081}" type="presParOf" srcId="{CF519A69-9940-494F-8406-D0D876E3CD26}" destId="{EC869059-0AEC-4D98-8C46-CB603A342C72}" srcOrd="5" destOrd="0" presId="urn:microsoft.com/office/officeart/2017/3/layout/DropPinTimeline"/>
    <dgm:cxn modelId="{7A1441D0-A5AA-4E6C-9388-511DA29929BF}" type="presParOf" srcId="{E6F74CED-5217-4282-85F1-1C12DC84731C}" destId="{408BA715-9739-461D-BFDE-88EDAE355E60}" srcOrd="3" destOrd="0" presId="urn:microsoft.com/office/officeart/2017/3/layout/DropPinTimeline"/>
    <dgm:cxn modelId="{087F2A81-CFD9-4BF8-96FC-2D4ABA32462F}" type="presParOf" srcId="{E6F74CED-5217-4282-85F1-1C12DC84731C}" destId="{D512C7F9-87A6-4BA9-AFAC-03FF1578D945}" srcOrd="4" destOrd="0" presId="urn:microsoft.com/office/officeart/2017/3/layout/DropPinTimeline"/>
    <dgm:cxn modelId="{8C6217DA-A763-4946-99A2-03C618C428AF}" type="presParOf" srcId="{D512C7F9-87A6-4BA9-AFAC-03FF1578D945}" destId="{152AD014-AFD0-4700-A468-4D562874339A}" srcOrd="0" destOrd="0" presId="urn:microsoft.com/office/officeart/2017/3/layout/DropPinTimeline"/>
    <dgm:cxn modelId="{A6A34287-F5FF-46EE-9A88-F2ECF73903CE}" type="presParOf" srcId="{D512C7F9-87A6-4BA9-AFAC-03FF1578D945}" destId="{6CE2C4D8-4380-442D-A6C2-0B468BF3C74C}" srcOrd="1" destOrd="0" presId="urn:microsoft.com/office/officeart/2017/3/layout/DropPinTimeline"/>
    <dgm:cxn modelId="{D28BF9CF-F026-4786-A1AC-F4F785C54591}" type="presParOf" srcId="{6CE2C4D8-4380-442D-A6C2-0B468BF3C74C}" destId="{72C82E90-F103-439C-8371-CFFB0927B9DE}" srcOrd="0" destOrd="0" presId="urn:microsoft.com/office/officeart/2017/3/layout/DropPinTimeline"/>
    <dgm:cxn modelId="{E33A6BB5-6D3A-4D44-AEFC-75BAB101C26D}" type="presParOf" srcId="{6CE2C4D8-4380-442D-A6C2-0B468BF3C74C}" destId="{5D519322-C1DD-47AE-92C0-13575134BC76}" srcOrd="1" destOrd="0" presId="urn:microsoft.com/office/officeart/2017/3/layout/DropPinTimeline"/>
    <dgm:cxn modelId="{0BFD1614-5731-4306-81F7-E2C949C32A93}" type="presParOf" srcId="{D512C7F9-87A6-4BA9-AFAC-03FF1578D945}" destId="{96DDA0FE-83E2-423C-9F13-58A61EB68487}" srcOrd="2" destOrd="0" presId="urn:microsoft.com/office/officeart/2017/3/layout/DropPinTimeline"/>
    <dgm:cxn modelId="{06EDED26-E685-42BC-BFC2-75C7EA695E40}" type="presParOf" srcId="{D512C7F9-87A6-4BA9-AFAC-03FF1578D945}" destId="{2D6C7916-1130-46A8-833B-A6278CBD2192}" srcOrd="3" destOrd="0" presId="urn:microsoft.com/office/officeart/2017/3/layout/DropPinTimeline"/>
    <dgm:cxn modelId="{A20C8A5A-2D9A-4EF7-BC83-D5EE4B16698D}" type="presParOf" srcId="{D512C7F9-87A6-4BA9-AFAC-03FF1578D945}" destId="{4D953791-5C2F-4A75-A8F4-6ED7EAB5E015}" srcOrd="4" destOrd="0" presId="urn:microsoft.com/office/officeart/2017/3/layout/DropPinTimeline"/>
    <dgm:cxn modelId="{6780D10C-523A-4885-B5BF-84F303790098}" type="presParOf" srcId="{D512C7F9-87A6-4BA9-AFAC-03FF1578D945}" destId="{22A72E40-4DCC-4F48-AADD-29738FD37A2C}" srcOrd="5" destOrd="0" presId="urn:microsoft.com/office/officeart/2017/3/layout/DropPinTimeline"/>
    <dgm:cxn modelId="{30EAF1CE-B96B-4CA5-BF13-51DD8040A559}" type="presParOf" srcId="{E6F74CED-5217-4282-85F1-1C12DC84731C}" destId="{E168BB9F-20D9-474F-9E39-4872B40634C6}" srcOrd="5" destOrd="0" presId="urn:microsoft.com/office/officeart/2017/3/layout/DropPinTimeline"/>
    <dgm:cxn modelId="{39415FEC-72C6-4C74-A821-E354E744CD96}" type="presParOf" srcId="{E6F74CED-5217-4282-85F1-1C12DC84731C}" destId="{A62622B1-7EF4-49B6-9AC7-B54F0E2A0C74}" srcOrd="6" destOrd="0" presId="urn:microsoft.com/office/officeart/2017/3/layout/DropPinTimeline"/>
    <dgm:cxn modelId="{D67F013A-C0A0-41F6-B6F2-E904B1BB7A8F}" type="presParOf" srcId="{A62622B1-7EF4-49B6-9AC7-B54F0E2A0C74}" destId="{14282312-87CB-41BB-A02D-C594BBEF33C7}" srcOrd="0" destOrd="0" presId="urn:microsoft.com/office/officeart/2017/3/layout/DropPinTimeline"/>
    <dgm:cxn modelId="{AA55F469-83D2-4E02-B111-0206AAFCAA06}" type="presParOf" srcId="{A62622B1-7EF4-49B6-9AC7-B54F0E2A0C74}" destId="{D554C1A5-AF8E-41FC-A779-25BD6B11F91F}" srcOrd="1" destOrd="0" presId="urn:microsoft.com/office/officeart/2017/3/layout/DropPinTimeline"/>
    <dgm:cxn modelId="{033C6509-70C8-4B85-9F92-724CDBB68078}" type="presParOf" srcId="{D554C1A5-AF8E-41FC-A779-25BD6B11F91F}" destId="{17331DD9-74CF-4A3A-86BA-F4B9DBEAB944}" srcOrd="0" destOrd="0" presId="urn:microsoft.com/office/officeart/2017/3/layout/DropPinTimeline"/>
    <dgm:cxn modelId="{C7CCDF66-BA72-4EDC-AE16-CAA6317954F0}" type="presParOf" srcId="{D554C1A5-AF8E-41FC-A779-25BD6B11F91F}" destId="{515AAB83-BD07-4B9E-9A3B-858C0B126F9C}" srcOrd="1" destOrd="0" presId="urn:microsoft.com/office/officeart/2017/3/layout/DropPinTimeline"/>
    <dgm:cxn modelId="{E8437A29-F853-4553-AB29-152AF603DF52}" type="presParOf" srcId="{A62622B1-7EF4-49B6-9AC7-B54F0E2A0C74}" destId="{08CB2D5A-F46A-4E0E-9575-15F31D04AAC6}" srcOrd="2" destOrd="0" presId="urn:microsoft.com/office/officeart/2017/3/layout/DropPinTimeline"/>
    <dgm:cxn modelId="{1F3D9CE2-342F-4335-BD41-5AA59D2BD7BD}" type="presParOf" srcId="{A62622B1-7EF4-49B6-9AC7-B54F0E2A0C74}" destId="{7C1E6B4A-59F7-4018-A403-E1CCAEE78BA1}" srcOrd="3" destOrd="0" presId="urn:microsoft.com/office/officeart/2017/3/layout/DropPinTimeline"/>
    <dgm:cxn modelId="{FFF1ACE9-B2B3-4E83-877B-F9633E8EE135}" type="presParOf" srcId="{A62622B1-7EF4-49B6-9AC7-B54F0E2A0C74}" destId="{A03C5372-D306-43AC-B406-6F8183849431}" srcOrd="4" destOrd="0" presId="urn:microsoft.com/office/officeart/2017/3/layout/DropPinTimeline"/>
    <dgm:cxn modelId="{D8A09163-94A5-46BD-9FA2-C3372A01AA32}" type="presParOf" srcId="{A62622B1-7EF4-49B6-9AC7-B54F0E2A0C74}" destId="{90926F0B-05E0-48AF-9C69-5C494731F877}" srcOrd="5" destOrd="0" presId="urn:microsoft.com/office/officeart/2017/3/layout/DropPinTimeline"/>
    <dgm:cxn modelId="{80084466-50AF-445A-BE2A-0C51919B9169}" type="presParOf" srcId="{E6F74CED-5217-4282-85F1-1C12DC84731C}" destId="{9EA695E3-93D5-405B-8AF6-0B8537A964FD}" srcOrd="7" destOrd="0" presId="urn:microsoft.com/office/officeart/2017/3/layout/DropPinTimeline"/>
    <dgm:cxn modelId="{007CF318-F68B-4FFC-ADA6-3D9D6A3AA152}" type="presParOf" srcId="{E6F74CED-5217-4282-85F1-1C12DC84731C}" destId="{05956D37-804F-419D-9E8C-30D41D06DC3E}" srcOrd="8" destOrd="0" presId="urn:microsoft.com/office/officeart/2017/3/layout/DropPinTimeline"/>
    <dgm:cxn modelId="{FAB9E562-4579-4BDB-8C1D-AABEAFCB2610}" type="presParOf" srcId="{05956D37-804F-419D-9E8C-30D41D06DC3E}" destId="{58B7B786-A0AD-4662-8D54-C5C572D2C32C}" srcOrd="0" destOrd="0" presId="urn:microsoft.com/office/officeart/2017/3/layout/DropPinTimeline"/>
    <dgm:cxn modelId="{8283382D-2F6E-4717-B025-1A8C73B65ADB}" type="presParOf" srcId="{05956D37-804F-419D-9E8C-30D41D06DC3E}" destId="{E4704426-333D-4092-A035-BBC55DB8579D}" srcOrd="1" destOrd="0" presId="urn:microsoft.com/office/officeart/2017/3/layout/DropPinTimeline"/>
    <dgm:cxn modelId="{85723DC0-955B-4B2A-AF28-CF8BFFC2E264}" type="presParOf" srcId="{E4704426-333D-4092-A035-BBC55DB8579D}" destId="{A55439AF-6893-479D-8B57-31FBC13C553F}" srcOrd="0" destOrd="0" presId="urn:microsoft.com/office/officeart/2017/3/layout/DropPinTimeline"/>
    <dgm:cxn modelId="{91888A85-75D0-4D33-9F39-A49766251D61}" type="presParOf" srcId="{E4704426-333D-4092-A035-BBC55DB8579D}" destId="{A22B1C16-7FF0-4DBE-B32E-E43FEB1E2EAC}" srcOrd="1" destOrd="0" presId="urn:microsoft.com/office/officeart/2017/3/layout/DropPinTimeline"/>
    <dgm:cxn modelId="{CD06CDC2-25F5-44FB-B0B1-C39F32E155BE}" type="presParOf" srcId="{05956D37-804F-419D-9E8C-30D41D06DC3E}" destId="{1B55AA6D-649D-4145-93EB-08B866A4D4E5}" srcOrd="2" destOrd="0" presId="urn:microsoft.com/office/officeart/2017/3/layout/DropPinTimeline"/>
    <dgm:cxn modelId="{0B21D911-BF72-41CD-BB03-4F9717477846}" type="presParOf" srcId="{05956D37-804F-419D-9E8C-30D41D06DC3E}" destId="{3FA5D5AE-9CAE-4D19-9765-BCEE62095312}" srcOrd="3" destOrd="0" presId="urn:microsoft.com/office/officeart/2017/3/layout/DropPinTimeline"/>
    <dgm:cxn modelId="{80BFAECA-ADC5-41A5-BA11-A4CC8D9557A9}" type="presParOf" srcId="{05956D37-804F-419D-9E8C-30D41D06DC3E}" destId="{FE6CA7EB-68EC-4E76-9051-08C4CF370101}" srcOrd="4" destOrd="0" presId="urn:microsoft.com/office/officeart/2017/3/layout/DropPinTimeline"/>
    <dgm:cxn modelId="{98E4E629-85DB-45DC-A90A-9FAAB58EFF55}" type="presParOf" srcId="{05956D37-804F-419D-9E8C-30D41D06DC3E}" destId="{070CED43-982E-487C-9CC2-CFAEABD4D2D8}" srcOrd="5" destOrd="0" presId="urn:microsoft.com/office/officeart/2017/3/layout/DropPin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8B275D-8553-0846-A316-484B7B291C97}">
      <dsp:nvSpPr>
        <dsp:cNvPr id="0" name=""/>
        <dsp:cNvSpPr/>
      </dsp:nvSpPr>
      <dsp:spPr>
        <a:xfrm>
          <a:off x="0" y="0"/>
          <a:ext cx="1892456" cy="3940870"/>
        </a:xfrm>
        <a:prstGeom prst="rect">
          <a:avLst/>
        </a:prstGeom>
        <a:solidFill>
          <a:schemeClr val="accent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t" anchorCtr="1">
          <a:noAutofit/>
        </a:bodyPr>
        <a:lstStyle/>
        <a:p>
          <a:pPr marL="0" lvl="0" indent="0" algn="ctr" defTabSz="889000" rtl="0">
            <a:lnSpc>
              <a:spcPct val="90000"/>
            </a:lnSpc>
            <a:spcBef>
              <a:spcPct val="0"/>
            </a:spcBef>
            <a:spcAft>
              <a:spcPct val="35000"/>
            </a:spcAft>
            <a:buNone/>
          </a:pPr>
          <a:r>
            <a:rPr lang="en-US" sz="2000" kern="1200" dirty="0">
              <a:latin typeface="Tenorite" pitchFamily="2" charset="0"/>
            </a:rPr>
            <a:t>Planning</a:t>
          </a:r>
        </a:p>
        <a:p>
          <a:pPr marL="0" lvl="1" indent="-114300" algn="ctr" defTabSz="622300">
            <a:lnSpc>
              <a:spcPct val="90000"/>
            </a:lnSpc>
            <a:spcBef>
              <a:spcPct val="0"/>
            </a:spcBef>
            <a:spcAft>
              <a:spcPct val="15000"/>
            </a:spcAft>
            <a:buNone/>
          </a:pPr>
          <a:r>
            <a:rPr lang="en-US" sz="1400" kern="1200" dirty="0">
              <a:latin typeface="Tenorite" pitchFamily="2" charset="0"/>
            </a:rPr>
            <a:t>Synergize scalable </a:t>
          </a:r>
          <a:br>
            <a:rPr lang="en-US" sz="1400" kern="1200" dirty="0">
              <a:latin typeface="Tenorite" pitchFamily="2" charset="0"/>
            </a:rPr>
          </a:br>
          <a:r>
            <a:rPr lang="en-US" sz="1400" kern="1200" dirty="0">
              <a:latin typeface="Tenorite" pitchFamily="2" charset="0"/>
            </a:rPr>
            <a:t>e-commerce</a:t>
          </a:r>
        </a:p>
      </dsp:txBody>
      <dsp:txXfrm>
        <a:off x="0" y="1576348"/>
        <a:ext cx="1892456" cy="1576348"/>
      </dsp:txXfrm>
    </dsp:sp>
    <dsp:sp modelId="{A126BA88-D0F9-AF4A-A7BA-0638E32B45F8}">
      <dsp:nvSpPr>
        <dsp:cNvPr id="0" name=""/>
        <dsp:cNvSpPr/>
      </dsp:nvSpPr>
      <dsp:spPr>
        <a:xfrm>
          <a:off x="532154" y="478533"/>
          <a:ext cx="828146" cy="828146"/>
        </a:xfrm>
        <a:prstGeom prst="ellipse">
          <a:avLst/>
        </a:prstGeom>
        <a:solidFill>
          <a:schemeClr val="accent1">
            <a:lumMod val="60000"/>
            <a:lumOff val="4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4DFF6703-D32F-9E47-96B8-A304C47CCB78}">
      <dsp:nvSpPr>
        <dsp:cNvPr id="0" name=""/>
        <dsp:cNvSpPr/>
      </dsp:nvSpPr>
      <dsp:spPr>
        <a:xfrm>
          <a:off x="1946788" y="0"/>
          <a:ext cx="1892456" cy="3940870"/>
        </a:xfrm>
        <a:prstGeom prst="rect">
          <a:avLst/>
        </a:prstGeom>
        <a:solidFill>
          <a:schemeClr val="accent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t" anchorCtr="1">
          <a:noAutofit/>
        </a:bodyPr>
        <a:lstStyle/>
        <a:p>
          <a:pPr marL="0" lvl="0" indent="0" algn="ctr" defTabSz="889000">
            <a:lnSpc>
              <a:spcPct val="90000"/>
            </a:lnSpc>
            <a:spcBef>
              <a:spcPct val="0"/>
            </a:spcBef>
            <a:spcAft>
              <a:spcPct val="35000"/>
            </a:spcAft>
            <a:buNone/>
          </a:pPr>
          <a:r>
            <a:rPr lang="en-US" sz="2000" kern="1200" dirty="0">
              <a:latin typeface="Tenorite" pitchFamily="2" charset="0"/>
            </a:rPr>
            <a:t>Marketing</a:t>
          </a:r>
        </a:p>
        <a:p>
          <a:pPr marL="0" lvl="1" indent="-114300" algn="ctr" defTabSz="622300">
            <a:lnSpc>
              <a:spcPct val="90000"/>
            </a:lnSpc>
            <a:spcBef>
              <a:spcPct val="0"/>
            </a:spcBef>
            <a:spcAft>
              <a:spcPct val="15000"/>
            </a:spcAft>
            <a:buNone/>
          </a:pPr>
          <a:r>
            <a:rPr lang="en-US" sz="1400" kern="1200" dirty="0">
              <a:latin typeface="Tenorite" pitchFamily="2" charset="0"/>
            </a:rPr>
            <a:t>Disseminate standardized metrics</a:t>
          </a:r>
        </a:p>
      </dsp:txBody>
      <dsp:txXfrm>
        <a:off x="1946788" y="1576348"/>
        <a:ext cx="1892456" cy="1576348"/>
      </dsp:txXfrm>
    </dsp:sp>
    <dsp:sp modelId="{EFEB790C-BD5C-F54D-9993-F81422A8AD8E}">
      <dsp:nvSpPr>
        <dsp:cNvPr id="0" name=""/>
        <dsp:cNvSpPr/>
      </dsp:nvSpPr>
      <dsp:spPr>
        <a:xfrm>
          <a:off x="2481384" y="478533"/>
          <a:ext cx="828146" cy="828146"/>
        </a:xfrm>
        <a:prstGeom prst="ellipse">
          <a:avLst/>
        </a:prstGeom>
        <a:solidFill>
          <a:schemeClr val="accent1">
            <a:lumMod val="60000"/>
            <a:lumOff val="4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434ABADC-97F5-A547-823D-7594A86D79D3}">
      <dsp:nvSpPr>
        <dsp:cNvPr id="0" name=""/>
        <dsp:cNvSpPr/>
      </dsp:nvSpPr>
      <dsp:spPr>
        <a:xfrm>
          <a:off x="3901903" y="0"/>
          <a:ext cx="1892456" cy="3940870"/>
        </a:xfrm>
        <a:prstGeom prst="rect">
          <a:avLst/>
        </a:prstGeom>
        <a:solidFill>
          <a:schemeClr val="accent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t" anchorCtr="1">
          <a:noAutofit/>
        </a:bodyPr>
        <a:lstStyle/>
        <a:p>
          <a:pPr marL="0" lvl="0" indent="0" algn="ctr" defTabSz="889000">
            <a:lnSpc>
              <a:spcPct val="90000"/>
            </a:lnSpc>
            <a:spcBef>
              <a:spcPct val="0"/>
            </a:spcBef>
            <a:spcAft>
              <a:spcPct val="35000"/>
            </a:spcAft>
            <a:buNone/>
          </a:pPr>
          <a:r>
            <a:rPr lang="en-US" sz="2000" kern="1200" dirty="0">
              <a:latin typeface="Tenorite" pitchFamily="2" charset="0"/>
            </a:rPr>
            <a:t>Design</a:t>
          </a:r>
        </a:p>
        <a:p>
          <a:pPr marL="0" lvl="1" indent="-114300" algn="ctr" defTabSz="622300">
            <a:lnSpc>
              <a:spcPct val="90000"/>
            </a:lnSpc>
            <a:spcBef>
              <a:spcPct val="0"/>
            </a:spcBef>
            <a:spcAft>
              <a:spcPct val="15000"/>
            </a:spcAft>
            <a:buNone/>
          </a:pPr>
          <a:r>
            <a:rPr lang="en-US" sz="1400" kern="1200" dirty="0">
              <a:latin typeface="Tenorite" pitchFamily="2" charset="0"/>
            </a:rPr>
            <a:t>Coordinate</a:t>
          </a:r>
        </a:p>
        <a:p>
          <a:pPr marL="0" lvl="1" indent="-114300" algn="ctr" defTabSz="622300">
            <a:lnSpc>
              <a:spcPct val="90000"/>
            </a:lnSpc>
            <a:spcBef>
              <a:spcPct val="0"/>
            </a:spcBef>
            <a:spcAft>
              <a:spcPct val="15000"/>
            </a:spcAft>
            <a:buNone/>
          </a:pPr>
          <a:r>
            <a:rPr lang="en-US" sz="1400" kern="1200" dirty="0">
              <a:latin typeface="Tenorite" pitchFamily="2" charset="0"/>
            </a:rPr>
            <a:t>e-business applications</a:t>
          </a:r>
        </a:p>
      </dsp:txBody>
      <dsp:txXfrm>
        <a:off x="3901903" y="1576348"/>
        <a:ext cx="1892456" cy="1576348"/>
      </dsp:txXfrm>
    </dsp:sp>
    <dsp:sp modelId="{CC076D56-4BB0-7246-9039-788AB439DAF0}">
      <dsp:nvSpPr>
        <dsp:cNvPr id="0" name=""/>
        <dsp:cNvSpPr/>
      </dsp:nvSpPr>
      <dsp:spPr>
        <a:xfrm>
          <a:off x="4430614" y="478533"/>
          <a:ext cx="828146" cy="828146"/>
        </a:xfrm>
        <a:prstGeom prst="ellipse">
          <a:avLst/>
        </a:prstGeom>
        <a:solidFill>
          <a:schemeClr val="accent1">
            <a:lumMod val="60000"/>
            <a:lumOff val="4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028C9BA8-C3B3-F947-915F-EE2FD2FCA9A5}">
      <dsp:nvSpPr>
        <dsp:cNvPr id="0" name=""/>
        <dsp:cNvSpPr/>
      </dsp:nvSpPr>
      <dsp:spPr>
        <a:xfrm>
          <a:off x="5847689" y="0"/>
          <a:ext cx="1892456" cy="3940870"/>
        </a:xfrm>
        <a:prstGeom prst="rect">
          <a:avLst/>
        </a:prstGeom>
        <a:solidFill>
          <a:schemeClr val="accent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t" anchorCtr="1">
          <a:noAutofit/>
        </a:bodyPr>
        <a:lstStyle/>
        <a:p>
          <a:pPr marL="0" lvl="0" indent="0" algn="ctr" defTabSz="889000">
            <a:lnSpc>
              <a:spcPct val="90000"/>
            </a:lnSpc>
            <a:spcBef>
              <a:spcPct val="0"/>
            </a:spcBef>
            <a:spcAft>
              <a:spcPct val="35000"/>
            </a:spcAft>
            <a:buNone/>
          </a:pPr>
          <a:r>
            <a:rPr lang="en-US" sz="2000" kern="1200" dirty="0">
              <a:latin typeface="Tenorite" pitchFamily="2" charset="0"/>
            </a:rPr>
            <a:t>Strategy</a:t>
          </a:r>
        </a:p>
        <a:p>
          <a:pPr marL="0" lvl="1" indent="-114300" algn="ctr" defTabSz="622300" rtl="0">
            <a:lnSpc>
              <a:spcPct val="90000"/>
            </a:lnSpc>
            <a:spcBef>
              <a:spcPct val="0"/>
            </a:spcBef>
            <a:spcAft>
              <a:spcPct val="15000"/>
            </a:spcAft>
            <a:buNone/>
          </a:pPr>
          <a:r>
            <a:rPr lang="en-US" sz="1400" kern="1200" dirty="0">
              <a:latin typeface="Tenorite" pitchFamily="2" charset="0"/>
            </a:rPr>
            <a:t>Foster holistically superior methodologies</a:t>
          </a:r>
        </a:p>
      </dsp:txBody>
      <dsp:txXfrm>
        <a:off x="5847689" y="1576348"/>
        <a:ext cx="1892456" cy="1576348"/>
      </dsp:txXfrm>
    </dsp:sp>
    <dsp:sp modelId="{FDF2BC93-305C-D94B-A6C2-ED9CE7F40C2F}">
      <dsp:nvSpPr>
        <dsp:cNvPr id="0" name=""/>
        <dsp:cNvSpPr/>
      </dsp:nvSpPr>
      <dsp:spPr>
        <a:xfrm>
          <a:off x="6379844" y="478533"/>
          <a:ext cx="828146" cy="828146"/>
        </a:xfrm>
        <a:prstGeom prst="ellipse">
          <a:avLst/>
        </a:prstGeom>
        <a:solidFill>
          <a:schemeClr val="accent1">
            <a:lumMod val="60000"/>
            <a:lumOff val="4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73C20AF0-FA1E-3C4A-AD07-551A27BE2B92}">
      <dsp:nvSpPr>
        <dsp:cNvPr id="0" name=""/>
        <dsp:cNvSpPr/>
      </dsp:nvSpPr>
      <dsp:spPr>
        <a:xfrm>
          <a:off x="7796918" y="0"/>
          <a:ext cx="1892456" cy="3940870"/>
        </a:xfrm>
        <a:prstGeom prst="rect">
          <a:avLst/>
        </a:prstGeom>
        <a:solidFill>
          <a:schemeClr val="accent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t" anchorCtr="1">
          <a:noAutofit/>
        </a:bodyPr>
        <a:lstStyle/>
        <a:p>
          <a:pPr marL="0" lvl="0" indent="0" algn="ctr" defTabSz="889000">
            <a:lnSpc>
              <a:spcPct val="90000"/>
            </a:lnSpc>
            <a:spcBef>
              <a:spcPct val="0"/>
            </a:spcBef>
            <a:spcAft>
              <a:spcPct val="35000"/>
            </a:spcAft>
            <a:buNone/>
          </a:pPr>
          <a:r>
            <a:rPr lang="en-US" sz="2000" kern="1200" dirty="0">
              <a:latin typeface="Tenorite" pitchFamily="2" charset="0"/>
            </a:rPr>
            <a:t>Launch</a:t>
          </a:r>
        </a:p>
        <a:p>
          <a:pPr marL="0" lvl="1" indent="-114300" algn="ctr" defTabSz="622300" rtl="0">
            <a:lnSpc>
              <a:spcPct val="90000"/>
            </a:lnSpc>
            <a:spcBef>
              <a:spcPct val="0"/>
            </a:spcBef>
            <a:spcAft>
              <a:spcPct val="15000"/>
            </a:spcAft>
            <a:buNone/>
          </a:pPr>
          <a:r>
            <a:rPr lang="en-US" sz="1400" kern="1200" dirty="0">
              <a:latin typeface="Tenorite" pitchFamily="2" charset="0"/>
            </a:rPr>
            <a:t>Deploy strategic networks with compelling e-business needs</a:t>
          </a:r>
        </a:p>
      </dsp:txBody>
      <dsp:txXfrm>
        <a:off x="7796918" y="1576348"/>
        <a:ext cx="1892456" cy="1576348"/>
      </dsp:txXfrm>
    </dsp:sp>
    <dsp:sp modelId="{916140F0-4F43-9F45-8310-FCCA12DDE514}">
      <dsp:nvSpPr>
        <dsp:cNvPr id="0" name=""/>
        <dsp:cNvSpPr/>
      </dsp:nvSpPr>
      <dsp:spPr>
        <a:xfrm>
          <a:off x="8329073" y="478533"/>
          <a:ext cx="828146" cy="828146"/>
        </a:xfrm>
        <a:prstGeom prst="ellipse">
          <a:avLst/>
        </a:prstGeom>
        <a:solidFill>
          <a:schemeClr val="accent1">
            <a:lumMod val="60000"/>
            <a:lumOff val="4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2107607C-A87A-3347-81F6-106C527DBD58}">
      <dsp:nvSpPr>
        <dsp:cNvPr id="0" name=""/>
        <dsp:cNvSpPr/>
      </dsp:nvSpPr>
      <dsp:spPr>
        <a:xfrm>
          <a:off x="400054" y="3040375"/>
          <a:ext cx="8914225" cy="591130"/>
        </a:xfrm>
        <a:prstGeom prst="leftRightArrow">
          <a:avLst/>
        </a:prstGeom>
        <a:solidFill>
          <a:schemeClr val="accent2">
            <a:tint val="40000"/>
            <a:hueOff val="0"/>
            <a:satOff val="0"/>
            <a:lumOff val="0"/>
            <a:alpha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AACCBB-6709-4071-B389-3BB226B3A586}">
      <dsp:nvSpPr>
        <dsp:cNvPr id="0" name=""/>
        <dsp:cNvSpPr/>
      </dsp:nvSpPr>
      <dsp:spPr>
        <a:xfrm>
          <a:off x="0" y="2181504"/>
          <a:ext cx="9779182" cy="0"/>
        </a:xfrm>
        <a:prstGeom prst="line">
          <a:avLst/>
        </a:prstGeom>
        <a:solidFill>
          <a:schemeClr val="lt1">
            <a:alpha val="90000"/>
            <a:hueOff val="0"/>
            <a:satOff val="0"/>
            <a:lumOff val="0"/>
            <a:alphaOff val="0"/>
          </a:schemeClr>
        </a:solidFill>
        <a:ln w="19050" cap="flat" cmpd="sng" algn="ctr">
          <a:solidFill>
            <a:schemeClr val="accent2">
              <a:alpha val="90000"/>
              <a:hueOff val="0"/>
              <a:satOff val="0"/>
              <a:lumOff val="0"/>
              <a:alphaOff val="0"/>
            </a:schemeClr>
          </a:solidFill>
          <a:prstDash val="solid"/>
          <a:miter lim="800000"/>
          <a:tailEnd type="triangle" w="lg" len="lg"/>
        </a:ln>
        <a:effectLst/>
      </dsp:spPr>
      <dsp:style>
        <a:lnRef idx="2">
          <a:scrgbClr r="0" g="0" b="0"/>
        </a:lnRef>
        <a:fillRef idx="1">
          <a:scrgbClr r="0" g="0" b="0"/>
        </a:fillRef>
        <a:effectRef idx="0">
          <a:scrgbClr r="0" g="0" b="0"/>
        </a:effectRef>
        <a:fontRef idx="minor"/>
      </dsp:style>
    </dsp:sp>
    <dsp:sp modelId="{0ED6E8D6-BD44-4400-BC14-1BC75CB979A3}">
      <dsp:nvSpPr>
        <dsp:cNvPr id="0" name=""/>
        <dsp:cNvSpPr/>
      </dsp:nvSpPr>
      <dsp:spPr>
        <a:xfrm rot="8100000">
          <a:off x="69819" y="502751"/>
          <a:ext cx="320851" cy="320851"/>
        </a:xfrm>
        <a:prstGeom prst="teardrop">
          <a:avLst>
            <a:gd name="adj" fmla="val 115000"/>
          </a:avLst>
        </a:prstGeom>
        <a:solidFill>
          <a:schemeClr val="accent2"/>
        </a:solidFill>
        <a:ln w="12700" cap="flat" cmpd="sng" algn="ctr">
          <a:solidFill>
            <a:schemeClr val="accent2">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B7FC7CF-F58D-48D5-8BCC-38D6EE87890B}">
      <dsp:nvSpPr>
        <dsp:cNvPr id="0" name=""/>
        <dsp:cNvSpPr/>
      </dsp:nvSpPr>
      <dsp:spPr>
        <a:xfrm>
          <a:off x="105463" y="538395"/>
          <a:ext cx="249564" cy="249564"/>
        </a:xfrm>
        <a:prstGeom prst="ellipse">
          <a:avLst/>
        </a:prstGeom>
        <a:solidFill>
          <a:schemeClr val="accent1">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D2143A46-815A-49BF-9455-C0385022444F}">
      <dsp:nvSpPr>
        <dsp:cNvPr id="0" name=""/>
        <dsp:cNvSpPr/>
      </dsp:nvSpPr>
      <dsp:spPr>
        <a:xfrm>
          <a:off x="655770" y="890053"/>
          <a:ext cx="2321488" cy="12914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82550" rIns="82550" bIns="123825" numCol="1" spcCol="1270" anchor="t" anchorCtr="0">
          <a:noAutofit/>
        </a:bodyPr>
        <a:lstStyle/>
        <a:p>
          <a:pPr marL="0" lvl="0" indent="0" algn="l" defTabSz="577850">
            <a:lnSpc>
              <a:spcPct val="90000"/>
            </a:lnSpc>
            <a:spcBef>
              <a:spcPct val="0"/>
            </a:spcBef>
            <a:spcAft>
              <a:spcPct val="35000"/>
            </a:spcAft>
            <a:buNone/>
          </a:pPr>
          <a:r>
            <a:rPr lang="en-US" sz="1300" b="0" kern="1200" dirty="0">
              <a:solidFill>
                <a:schemeClr val="bg1"/>
              </a:solidFill>
              <a:latin typeface="Tenorite" pitchFamily="2" charset="0"/>
            </a:rPr>
            <a:t>Synergize scalable</a:t>
          </a:r>
          <a:br>
            <a:rPr lang="en-US" sz="1300" b="0" kern="1200" dirty="0">
              <a:solidFill>
                <a:schemeClr val="bg1"/>
              </a:solidFill>
              <a:latin typeface="Tenorite" pitchFamily="2" charset="0"/>
            </a:rPr>
          </a:br>
          <a:r>
            <a:rPr lang="en-US" sz="1300" b="0" kern="1200" dirty="0">
              <a:solidFill>
                <a:schemeClr val="bg1"/>
              </a:solidFill>
              <a:latin typeface="Tenorite" pitchFamily="2" charset="0"/>
            </a:rPr>
            <a:t>e-commerce</a:t>
          </a:r>
        </a:p>
      </dsp:txBody>
      <dsp:txXfrm>
        <a:off x="655770" y="890053"/>
        <a:ext cx="2321488" cy="1291450"/>
      </dsp:txXfrm>
    </dsp:sp>
    <dsp:sp modelId="{8E3FB235-DF38-476B-9A0E-B1E583D50944}">
      <dsp:nvSpPr>
        <dsp:cNvPr id="0" name=""/>
        <dsp:cNvSpPr/>
      </dsp:nvSpPr>
      <dsp:spPr>
        <a:xfrm>
          <a:off x="655770" y="436300"/>
          <a:ext cx="2321488" cy="4537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07950" bIns="0" numCol="1" spcCol="1270" anchor="ctr" anchorCtr="0">
          <a:noAutofit/>
        </a:bodyPr>
        <a:lstStyle/>
        <a:p>
          <a:pPr marL="0" lvl="0" indent="0" algn="l" defTabSz="755650">
            <a:lnSpc>
              <a:spcPct val="90000"/>
            </a:lnSpc>
            <a:spcBef>
              <a:spcPct val="0"/>
            </a:spcBef>
            <a:spcAft>
              <a:spcPct val="35000"/>
            </a:spcAft>
            <a:buNone/>
            <a:defRPr b="1"/>
          </a:pPr>
          <a:r>
            <a:rPr lang="en-US" sz="1700" b="1" kern="1200" dirty="0">
              <a:solidFill>
                <a:schemeClr val="bg1"/>
              </a:solidFill>
              <a:latin typeface="Tenorite" pitchFamily="2" charset="0"/>
            </a:rPr>
            <a:t>Sep 20XX</a:t>
          </a:r>
        </a:p>
      </dsp:txBody>
      <dsp:txXfrm>
        <a:off x="655770" y="436300"/>
        <a:ext cx="2321488" cy="453752"/>
      </dsp:txXfrm>
    </dsp:sp>
    <dsp:sp modelId="{9AA05CE5-209F-4AD9-BE2C-2A69F76DA8F4}">
      <dsp:nvSpPr>
        <dsp:cNvPr id="0" name=""/>
        <dsp:cNvSpPr/>
      </dsp:nvSpPr>
      <dsp:spPr>
        <a:xfrm>
          <a:off x="230245" y="890053"/>
          <a:ext cx="0" cy="1291450"/>
        </a:xfrm>
        <a:prstGeom prst="line">
          <a:avLst/>
        </a:prstGeom>
        <a:noFill/>
        <a:ln w="12700" cap="flat" cmpd="sng" algn="ctr">
          <a:solidFill>
            <a:schemeClr val="accent2"/>
          </a:solidFill>
          <a:prstDash val="dash"/>
          <a:miter lim="800000"/>
        </a:ln>
        <a:effectLst/>
      </dsp:spPr>
      <dsp:style>
        <a:lnRef idx="1">
          <a:scrgbClr r="0" g="0" b="0"/>
        </a:lnRef>
        <a:fillRef idx="0">
          <a:scrgbClr r="0" g="0" b="0"/>
        </a:fillRef>
        <a:effectRef idx="0">
          <a:scrgbClr r="0" g="0" b="0"/>
        </a:effectRef>
        <a:fontRef idx="minor"/>
      </dsp:style>
    </dsp:sp>
    <dsp:sp modelId="{B6C94ECD-6415-4250-B4AD-F67BF5BECFB8}">
      <dsp:nvSpPr>
        <dsp:cNvPr id="0" name=""/>
        <dsp:cNvSpPr/>
      </dsp:nvSpPr>
      <dsp:spPr>
        <a:xfrm>
          <a:off x="189408" y="2140666"/>
          <a:ext cx="81675" cy="81675"/>
        </a:xfrm>
        <a:prstGeom prst="ellipse">
          <a:avLst/>
        </a:prstGeom>
        <a:solidFill>
          <a:schemeClr val="accent2">
            <a:shade val="90000"/>
            <a:hueOff val="0"/>
            <a:satOff val="0"/>
            <a:lumOff val="0"/>
            <a:alphaOff val="0"/>
          </a:schemeClr>
        </a:solidFill>
        <a:ln w="63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58CAA11-0A87-4861-8B4E-913B1EAD1334}">
      <dsp:nvSpPr>
        <dsp:cNvPr id="0" name=""/>
        <dsp:cNvSpPr/>
      </dsp:nvSpPr>
      <dsp:spPr>
        <a:xfrm rot="18900000">
          <a:off x="1707641" y="3539404"/>
          <a:ext cx="320851" cy="320851"/>
        </a:xfrm>
        <a:prstGeom prst="teardrop">
          <a:avLst>
            <a:gd name="adj" fmla="val 115000"/>
          </a:avLst>
        </a:prstGeom>
        <a:solidFill>
          <a:schemeClr val="accent2"/>
        </a:solidFill>
        <a:ln w="12700" cap="flat" cmpd="sng" algn="ctr">
          <a:solidFill>
            <a:schemeClr val="accent2">
              <a:alpha val="90000"/>
              <a:hueOff val="0"/>
              <a:satOff val="0"/>
              <a:lumOff val="0"/>
              <a:alphaOff val="-1000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1A1A837-F261-404B-A808-B2F4154CE8A2}">
      <dsp:nvSpPr>
        <dsp:cNvPr id="0" name=""/>
        <dsp:cNvSpPr/>
      </dsp:nvSpPr>
      <dsp:spPr>
        <a:xfrm>
          <a:off x="1743285" y="3575048"/>
          <a:ext cx="249564" cy="249564"/>
        </a:xfrm>
        <a:prstGeom prst="ellipse">
          <a:avLst/>
        </a:prstGeom>
        <a:solidFill>
          <a:schemeClr val="accent1">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B5F3F650-2E42-488A-AD4F-C4BD47D19A84}">
      <dsp:nvSpPr>
        <dsp:cNvPr id="0" name=""/>
        <dsp:cNvSpPr/>
      </dsp:nvSpPr>
      <dsp:spPr>
        <a:xfrm>
          <a:off x="2292766" y="2181504"/>
          <a:ext cx="2311834" cy="12914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23825" rIns="0" bIns="82550" numCol="1" spcCol="1270" anchor="b" anchorCtr="0">
          <a:noAutofit/>
        </a:bodyPr>
        <a:lstStyle/>
        <a:p>
          <a:pPr marL="0" lvl="0" indent="0" algn="l" defTabSz="577850">
            <a:lnSpc>
              <a:spcPct val="90000"/>
            </a:lnSpc>
            <a:spcBef>
              <a:spcPct val="0"/>
            </a:spcBef>
            <a:spcAft>
              <a:spcPct val="35000"/>
            </a:spcAft>
            <a:buNone/>
          </a:pPr>
          <a:r>
            <a:rPr lang="en-US" sz="1300" b="0" kern="1200" dirty="0">
              <a:solidFill>
                <a:schemeClr val="bg1"/>
              </a:solidFill>
              <a:latin typeface="Tenorite" pitchFamily="2" charset="0"/>
            </a:rPr>
            <a:t>Disseminate standardized metrics</a:t>
          </a:r>
        </a:p>
      </dsp:txBody>
      <dsp:txXfrm>
        <a:off x="2292766" y="2181504"/>
        <a:ext cx="2311834" cy="1291450"/>
      </dsp:txXfrm>
    </dsp:sp>
    <dsp:sp modelId="{223C5207-4FA2-4A6C-8F43-20BD55767C99}">
      <dsp:nvSpPr>
        <dsp:cNvPr id="0" name=""/>
        <dsp:cNvSpPr/>
      </dsp:nvSpPr>
      <dsp:spPr>
        <a:xfrm>
          <a:off x="2292766" y="3472954"/>
          <a:ext cx="2311834" cy="4537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07950" bIns="0" numCol="1" spcCol="1270" anchor="ctr" anchorCtr="0">
          <a:noAutofit/>
        </a:bodyPr>
        <a:lstStyle/>
        <a:p>
          <a:pPr marL="0" lvl="0" indent="0" algn="l" defTabSz="755650">
            <a:lnSpc>
              <a:spcPct val="90000"/>
            </a:lnSpc>
            <a:spcBef>
              <a:spcPct val="0"/>
            </a:spcBef>
            <a:spcAft>
              <a:spcPct val="35000"/>
            </a:spcAft>
            <a:buNone/>
            <a:defRPr b="1"/>
          </a:pPr>
          <a:r>
            <a:rPr lang="en-US" sz="1700" b="1" kern="1200" dirty="0">
              <a:solidFill>
                <a:schemeClr val="bg1"/>
              </a:solidFill>
              <a:latin typeface="Tenorite" pitchFamily="2" charset="0"/>
            </a:rPr>
            <a:t>Nov 20XX</a:t>
          </a:r>
        </a:p>
      </dsp:txBody>
      <dsp:txXfrm>
        <a:off x="2292766" y="3472954"/>
        <a:ext cx="2311834" cy="453752"/>
      </dsp:txXfrm>
    </dsp:sp>
    <dsp:sp modelId="{4FE5EB5D-4CEF-4D0D-9394-0534E61844BE}">
      <dsp:nvSpPr>
        <dsp:cNvPr id="0" name=""/>
        <dsp:cNvSpPr/>
      </dsp:nvSpPr>
      <dsp:spPr>
        <a:xfrm>
          <a:off x="1868067" y="2181504"/>
          <a:ext cx="0" cy="1291450"/>
        </a:xfrm>
        <a:prstGeom prst="line">
          <a:avLst/>
        </a:prstGeom>
        <a:noFill/>
        <a:ln w="12700" cap="flat" cmpd="sng" algn="ctr">
          <a:solidFill>
            <a:schemeClr val="accent2"/>
          </a:solidFill>
          <a:prstDash val="dash"/>
          <a:miter lim="800000"/>
        </a:ln>
        <a:effectLst/>
      </dsp:spPr>
      <dsp:style>
        <a:lnRef idx="1">
          <a:scrgbClr r="0" g="0" b="0"/>
        </a:lnRef>
        <a:fillRef idx="0">
          <a:scrgbClr r="0" g="0" b="0"/>
        </a:fillRef>
        <a:effectRef idx="0">
          <a:scrgbClr r="0" g="0" b="0"/>
        </a:effectRef>
        <a:fontRef idx="minor"/>
      </dsp:style>
    </dsp:sp>
    <dsp:sp modelId="{714429FF-AAA3-4358-8C5F-1A7F29AA2B7B}">
      <dsp:nvSpPr>
        <dsp:cNvPr id="0" name=""/>
        <dsp:cNvSpPr/>
      </dsp:nvSpPr>
      <dsp:spPr>
        <a:xfrm>
          <a:off x="1826286" y="2140666"/>
          <a:ext cx="81675" cy="81675"/>
        </a:xfrm>
        <a:prstGeom prst="ellipse">
          <a:avLst/>
        </a:prstGeom>
        <a:solidFill>
          <a:schemeClr val="accent2"/>
        </a:solidFill>
        <a:ln w="63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2C82E90-F103-439C-8371-CFFB0927B9DE}">
      <dsp:nvSpPr>
        <dsp:cNvPr id="0" name=""/>
        <dsp:cNvSpPr/>
      </dsp:nvSpPr>
      <dsp:spPr>
        <a:xfrm rot="8100000">
          <a:off x="3331841" y="502751"/>
          <a:ext cx="320851" cy="320851"/>
        </a:xfrm>
        <a:prstGeom prst="teardrop">
          <a:avLst>
            <a:gd name="adj" fmla="val 115000"/>
          </a:avLst>
        </a:prstGeom>
        <a:solidFill>
          <a:schemeClr val="accent2"/>
        </a:solidFill>
        <a:ln w="12700" cap="flat" cmpd="sng" algn="ctr">
          <a:solidFill>
            <a:schemeClr val="accent2">
              <a:alpha val="90000"/>
              <a:hueOff val="0"/>
              <a:satOff val="0"/>
              <a:lumOff val="0"/>
              <a:alphaOff val="-2000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D519322-C1DD-47AE-92C0-13575134BC76}">
      <dsp:nvSpPr>
        <dsp:cNvPr id="0" name=""/>
        <dsp:cNvSpPr/>
      </dsp:nvSpPr>
      <dsp:spPr>
        <a:xfrm>
          <a:off x="3367485" y="538395"/>
          <a:ext cx="249564" cy="249564"/>
        </a:xfrm>
        <a:prstGeom prst="ellipse">
          <a:avLst/>
        </a:prstGeom>
        <a:solidFill>
          <a:schemeClr val="accent1">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96DDA0FE-83E2-423C-9F13-58A61EB68487}">
      <dsp:nvSpPr>
        <dsp:cNvPr id="0" name=""/>
        <dsp:cNvSpPr/>
      </dsp:nvSpPr>
      <dsp:spPr>
        <a:xfrm>
          <a:off x="3916965" y="890053"/>
          <a:ext cx="2311834" cy="12914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82550" rIns="82550" bIns="123825" numCol="1" spcCol="1270" anchor="t" anchorCtr="0">
          <a:noAutofit/>
        </a:bodyPr>
        <a:lstStyle/>
        <a:p>
          <a:pPr marL="0" lvl="0" indent="0" algn="l" defTabSz="577850">
            <a:lnSpc>
              <a:spcPct val="90000"/>
            </a:lnSpc>
            <a:spcBef>
              <a:spcPct val="0"/>
            </a:spcBef>
            <a:spcAft>
              <a:spcPct val="35000"/>
            </a:spcAft>
            <a:buNone/>
          </a:pPr>
          <a:r>
            <a:rPr lang="en-US" sz="1300" b="0" kern="1200" dirty="0">
              <a:solidFill>
                <a:schemeClr val="bg1"/>
              </a:solidFill>
              <a:latin typeface="Tenorite" pitchFamily="2" charset="0"/>
            </a:rPr>
            <a:t>Coordinate e-business applications</a:t>
          </a:r>
        </a:p>
      </dsp:txBody>
      <dsp:txXfrm>
        <a:off x="3916965" y="890053"/>
        <a:ext cx="2311834" cy="1291450"/>
      </dsp:txXfrm>
    </dsp:sp>
    <dsp:sp modelId="{2D6C7916-1130-46A8-833B-A6278CBD2192}">
      <dsp:nvSpPr>
        <dsp:cNvPr id="0" name=""/>
        <dsp:cNvSpPr/>
      </dsp:nvSpPr>
      <dsp:spPr>
        <a:xfrm>
          <a:off x="3916965" y="436300"/>
          <a:ext cx="2311834" cy="4537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07950" bIns="0" numCol="1" spcCol="1270" anchor="ctr" anchorCtr="0">
          <a:noAutofit/>
        </a:bodyPr>
        <a:lstStyle/>
        <a:p>
          <a:pPr marL="0" lvl="0" indent="0" algn="l" defTabSz="755650">
            <a:lnSpc>
              <a:spcPct val="90000"/>
            </a:lnSpc>
            <a:spcBef>
              <a:spcPct val="0"/>
            </a:spcBef>
            <a:spcAft>
              <a:spcPct val="35000"/>
            </a:spcAft>
            <a:buNone/>
            <a:defRPr b="1"/>
          </a:pPr>
          <a:r>
            <a:rPr lang="en-US" sz="1700" b="1" kern="1200" dirty="0">
              <a:solidFill>
                <a:schemeClr val="bg1"/>
              </a:solidFill>
              <a:latin typeface="Tenorite" pitchFamily="2" charset="0"/>
            </a:rPr>
            <a:t>Jan 20XX</a:t>
          </a:r>
        </a:p>
      </dsp:txBody>
      <dsp:txXfrm>
        <a:off x="3916965" y="436300"/>
        <a:ext cx="2311834" cy="453752"/>
      </dsp:txXfrm>
    </dsp:sp>
    <dsp:sp modelId="{4D953791-5C2F-4A75-A8F4-6ED7EAB5E015}">
      <dsp:nvSpPr>
        <dsp:cNvPr id="0" name=""/>
        <dsp:cNvSpPr/>
      </dsp:nvSpPr>
      <dsp:spPr>
        <a:xfrm>
          <a:off x="3492267" y="890053"/>
          <a:ext cx="0" cy="1291450"/>
        </a:xfrm>
        <a:prstGeom prst="line">
          <a:avLst/>
        </a:prstGeom>
        <a:noFill/>
        <a:ln w="12700" cap="flat" cmpd="sng" algn="ctr">
          <a:solidFill>
            <a:schemeClr val="accent2"/>
          </a:solidFill>
          <a:prstDash val="dash"/>
          <a:miter lim="800000"/>
        </a:ln>
        <a:effectLst/>
      </dsp:spPr>
      <dsp:style>
        <a:lnRef idx="1">
          <a:scrgbClr r="0" g="0" b="0"/>
        </a:lnRef>
        <a:fillRef idx="0">
          <a:scrgbClr r="0" g="0" b="0"/>
        </a:fillRef>
        <a:effectRef idx="0">
          <a:scrgbClr r="0" g="0" b="0"/>
        </a:effectRef>
        <a:fontRef idx="minor"/>
      </dsp:style>
    </dsp:sp>
    <dsp:sp modelId="{152AD014-AFD0-4700-A468-4D562874339A}">
      <dsp:nvSpPr>
        <dsp:cNvPr id="0" name=""/>
        <dsp:cNvSpPr/>
      </dsp:nvSpPr>
      <dsp:spPr>
        <a:xfrm>
          <a:off x="3450486" y="2140666"/>
          <a:ext cx="81675" cy="81675"/>
        </a:xfrm>
        <a:prstGeom prst="ellipse">
          <a:avLst/>
        </a:prstGeom>
        <a:solidFill>
          <a:schemeClr val="accent2"/>
        </a:solidFill>
        <a:ln w="63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7331DD9-74CF-4A3A-86BA-F4B9DBEAB944}">
      <dsp:nvSpPr>
        <dsp:cNvPr id="0" name=""/>
        <dsp:cNvSpPr/>
      </dsp:nvSpPr>
      <dsp:spPr>
        <a:xfrm rot="18900000">
          <a:off x="4956041" y="3539404"/>
          <a:ext cx="320851" cy="320851"/>
        </a:xfrm>
        <a:prstGeom prst="teardrop">
          <a:avLst>
            <a:gd name="adj" fmla="val 115000"/>
          </a:avLst>
        </a:prstGeom>
        <a:solidFill>
          <a:schemeClr val="accent2"/>
        </a:solidFill>
        <a:ln w="12700" cap="flat" cmpd="sng" algn="ctr">
          <a:solidFill>
            <a:schemeClr val="accent2">
              <a:alpha val="90000"/>
              <a:hueOff val="0"/>
              <a:satOff val="0"/>
              <a:lumOff val="0"/>
              <a:alphaOff val="-3000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15AAB83-BD07-4B9E-9A3B-858C0B126F9C}">
      <dsp:nvSpPr>
        <dsp:cNvPr id="0" name=""/>
        <dsp:cNvSpPr/>
      </dsp:nvSpPr>
      <dsp:spPr>
        <a:xfrm>
          <a:off x="4991685" y="3575048"/>
          <a:ext cx="249564" cy="249564"/>
        </a:xfrm>
        <a:prstGeom prst="ellipse">
          <a:avLst/>
        </a:prstGeom>
        <a:solidFill>
          <a:schemeClr val="accent1">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08CB2D5A-F46A-4E0E-9575-15F31D04AAC6}">
      <dsp:nvSpPr>
        <dsp:cNvPr id="0" name=""/>
        <dsp:cNvSpPr/>
      </dsp:nvSpPr>
      <dsp:spPr>
        <a:xfrm>
          <a:off x="5541165" y="2181504"/>
          <a:ext cx="2311834" cy="12914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23825" rIns="0" bIns="82550" numCol="1" spcCol="1270" anchor="b" anchorCtr="0">
          <a:noAutofit/>
        </a:bodyPr>
        <a:lstStyle/>
        <a:p>
          <a:pPr marL="0" lvl="0" indent="0" algn="l" defTabSz="577850">
            <a:lnSpc>
              <a:spcPct val="90000"/>
            </a:lnSpc>
            <a:spcBef>
              <a:spcPct val="0"/>
            </a:spcBef>
            <a:spcAft>
              <a:spcPct val="35000"/>
            </a:spcAft>
            <a:buNone/>
          </a:pPr>
          <a:r>
            <a:rPr lang="en-US" sz="1300" b="0" kern="1200" dirty="0">
              <a:solidFill>
                <a:schemeClr val="bg1"/>
              </a:solidFill>
              <a:latin typeface="Tenorite" pitchFamily="2" charset="0"/>
            </a:rPr>
            <a:t>Foster holistically superior methodologies</a:t>
          </a:r>
        </a:p>
      </dsp:txBody>
      <dsp:txXfrm>
        <a:off x="5541165" y="2181504"/>
        <a:ext cx="2311834" cy="1291450"/>
      </dsp:txXfrm>
    </dsp:sp>
    <dsp:sp modelId="{7C1E6B4A-59F7-4018-A403-E1CCAEE78BA1}">
      <dsp:nvSpPr>
        <dsp:cNvPr id="0" name=""/>
        <dsp:cNvSpPr/>
      </dsp:nvSpPr>
      <dsp:spPr>
        <a:xfrm>
          <a:off x="5541165" y="3472954"/>
          <a:ext cx="2311834" cy="4537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07950" bIns="0" numCol="1" spcCol="1270" anchor="ctr" anchorCtr="0">
          <a:noAutofit/>
        </a:bodyPr>
        <a:lstStyle/>
        <a:p>
          <a:pPr marL="0" lvl="0" indent="0" algn="l" defTabSz="755650">
            <a:lnSpc>
              <a:spcPct val="90000"/>
            </a:lnSpc>
            <a:spcBef>
              <a:spcPct val="0"/>
            </a:spcBef>
            <a:spcAft>
              <a:spcPct val="35000"/>
            </a:spcAft>
            <a:buNone/>
            <a:defRPr b="1"/>
          </a:pPr>
          <a:r>
            <a:rPr lang="en-US" sz="1700" b="1" kern="1200" dirty="0">
              <a:solidFill>
                <a:schemeClr val="bg1"/>
              </a:solidFill>
              <a:latin typeface="Tenorite" pitchFamily="2" charset="0"/>
            </a:rPr>
            <a:t>March 20XX</a:t>
          </a:r>
        </a:p>
      </dsp:txBody>
      <dsp:txXfrm>
        <a:off x="5541165" y="3472954"/>
        <a:ext cx="2311834" cy="453752"/>
      </dsp:txXfrm>
    </dsp:sp>
    <dsp:sp modelId="{A03C5372-D306-43AC-B406-6F8183849431}">
      <dsp:nvSpPr>
        <dsp:cNvPr id="0" name=""/>
        <dsp:cNvSpPr/>
      </dsp:nvSpPr>
      <dsp:spPr>
        <a:xfrm>
          <a:off x="5116467" y="2181504"/>
          <a:ext cx="0" cy="1291450"/>
        </a:xfrm>
        <a:prstGeom prst="line">
          <a:avLst/>
        </a:prstGeom>
        <a:noFill/>
        <a:ln w="12700" cap="flat" cmpd="sng" algn="ctr">
          <a:solidFill>
            <a:schemeClr val="accent2"/>
          </a:solidFill>
          <a:prstDash val="dash"/>
          <a:miter lim="800000"/>
        </a:ln>
        <a:effectLst/>
      </dsp:spPr>
      <dsp:style>
        <a:lnRef idx="1">
          <a:scrgbClr r="0" g="0" b="0"/>
        </a:lnRef>
        <a:fillRef idx="0">
          <a:scrgbClr r="0" g="0" b="0"/>
        </a:fillRef>
        <a:effectRef idx="0">
          <a:scrgbClr r="0" g="0" b="0"/>
        </a:effectRef>
        <a:fontRef idx="minor"/>
      </dsp:style>
    </dsp:sp>
    <dsp:sp modelId="{14282312-87CB-41BB-A02D-C594BBEF33C7}">
      <dsp:nvSpPr>
        <dsp:cNvPr id="0" name=""/>
        <dsp:cNvSpPr/>
      </dsp:nvSpPr>
      <dsp:spPr>
        <a:xfrm>
          <a:off x="5074686" y="2140666"/>
          <a:ext cx="81675" cy="81675"/>
        </a:xfrm>
        <a:prstGeom prst="ellipse">
          <a:avLst/>
        </a:prstGeom>
        <a:solidFill>
          <a:schemeClr val="accent2"/>
        </a:solidFill>
        <a:ln w="63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55439AF-6893-479D-8B57-31FBC13C553F}">
      <dsp:nvSpPr>
        <dsp:cNvPr id="0" name=""/>
        <dsp:cNvSpPr/>
      </dsp:nvSpPr>
      <dsp:spPr>
        <a:xfrm rot="8100000">
          <a:off x="6580241" y="502751"/>
          <a:ext cx="320851" cy="320851"/>
        </a:xfrm>
        <a:prstGeom prst="teardrop">
          <a:avLst>
            <a:gd name="adj" fmla="val 115000"/>
          </a:avLst>
        </a:prstGeom>
        <a:solidFill>
          <a:schemeClr val="accent2"/>
        </a:solidFill>
        <a:ln w="12700" cap="flat" cmpd="sng" algn="ctr">
          <a:solidFill>
            <a:schemeClr val="accent2">
              <a:alpha val="90000"/>
              <a:hueOff val="0"/>
              <a:satOff val="0"/>
              <a:lumOff val="0"/>
              <a:alphaOff val="-4000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22B1C16-7FF0-4DBE-B32E-E43FEB1E2EAC}">
      <dsp:nvSpPr>
        <dsp:cNvPr id="0" name=""/>
        <dsp:cNvSpPr/>
      </dsp:nvSpPr>
      <dsp:spPr>
        <a:xfrm>
          <a:off x="6615885" y="538395"/>
          <a:ext cx="249564" cy="249564"/>
        </a:xfrm>
        <a:prstGeom prst="ellipse">
          <a:avLst/>
        </a:prstGeom>
        <a:solidFill>
          <a:schemeClr val="accent1">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1B55AA6D-649D-4145-93EB-08B866A4D4E5}">
      <dsp:nvSpPr>
        <dsp:cNvPr id="0" name=""/>
        <dsp:cNvSpPr/>
      </dsp:nvSpPr>
      <dsp:spPr>
        <a:xfrm>
          <a:off x="7165365" y="890053"/>
          <a:ext cx="2311834" cy="12914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82550" rIns="82550" bIns="123825" numCol="1" spcCol="1270" anchor="t" anchorCtr="0">
          <a:noAutofit/>
        </a:bodyPr>
        <a:lstStyle/>
        <a:p>
          <a:pPr marL="0" lvl="0" indent="0" algn="l" defTabSz="577850">
            <a:lnSpc>
              <a:spcPct val="90000"/>
            </a:lnSpc>
            <a:spcBef>
              <a:spcPct val="0"/>
            </a:spcBef>
            <a:spcAft>
              <a:spcPct val="35000"/>
            </a:spcAft>
            <a:buNone/>
          </a:pPr>
          <a:r>
            <a:rPr lang="en-US" sz="1300" b="0" kern="1200" dirty="0">
              <a:solidFill>
                <a:schemeClr val="bg1"/>
              </a:solidFill>
              <a:latin typeface="Tenorite" pitchFamily="2" charset="0"/>
            </a:rPr>
            <a:t>Deploy strategic networks with compelling e-business needs</a:t>
          </a:r>
          <a:endParaRPr lang="en-US" sz="1300" b="1" kern="1200" dirty="0">
            <a:solidFill>
              <a:schemeClr val="bg1"/>
            </a:solidFill>
            <a:latin typeface="Tenorite" pitchFamily="2" charset="0"/>
          </a:endParaRPr>
        </a:p>
      </dsp:txBody>
      <dsp:txXfrm>
        <a:off x="7165365" y="890053"/>
        <a:ext cx="2311834" cy="1291450"/>
      </dsp:txXfrm>
    </dsp:sp>
    <dsp:sp modelId="{3FA5D5AE-9CAE-4D19-9765-BCEE62095312}">
      <dsp:nvSpPr>
        <dsp:cNvPr id="0" name=""/>
        <dsp:cNvSpPr/>
      </dsp:nvSpPr>
      <dsp:spPr>
        <a:xfrm>
          <a:off x="7165365" y="436300"/>
          <a:ext cx="2311834" cy="4537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07950" bIns="0" numCol="1" spcCol="1270" anchor="ctr" anchorCtr="0">
          <a:noAutofit/>
        </a:bodyPr>
        <a:lstStyle/>
        <a:p>
          <a:pPr marL="0" lvl="0" indent="0" algn="l" defTabSz="755650">
            <a:lnSpc>
              <a:spcPct val="90000"/>
            </a:lnSpc>
            <a:spcBef>
              <a:spcPct val="0"/>
            </a:spcBef>
            <a:spcAft>
              <a:spcPct val="35000"/>
            </a:spcAft>
            <a:buNone/>
            <a:defRPr b="1"/>
          </a:pPr>
          <a:r>
            <a:rPr lang="en-US" sz="1700" b="1" kern="1200" dirty="0">
              <a:solidFill>
                <a:schemeClr val="bg1"/>
              </a:solidFill>
              <a:latin typeface="Tenorite" pitchFamily="2" charset="0"/>
            </a:rPr>
            <a:t>May 20XX</a:t>
          </a:r>
        </a:p>
      </dsp:txBody>
      <dsp:txXfrm>
        <a:off x="7165365" y="436300"/>
        <a:ext cx="2311834" cy="453752"/>
      </dsp:txXfrm>
    </dsp:sp>
    <dsp:sp modelId="{FE6CA7EB-68EC-4E76-9051-08C4CF370101}">
      <dsp:nvSpPr>
        <dsp:cNvPr id="0" name=""/>
        <dsp:cNvSpPr/>
      </dsp:nvSpPr>
      <dsp:spPr>
        <a:xfrm>
          <a:off x="6740667" y="890053"/>
          <a:ext cx="0" cy="1291450"/>
        </a:xfrm>
        <a:prstGeom prst="line">
          <a:avLst/>
        </a:prstGeom>
        <a:noFill/>
        <a:ln w="12700" cap="flat" cmpd="sng" algn="ctr">
          <a:solidFill>
            <a:schemeClr val="accent2"/>
          </a:solidFill>
          <a:prstDash val="dash"/>
          <a:miter lim="800000"/>
        </a:ln>
        <a:effectLst/>
      </dsp:spPr>
      <dsp:style>
        <a:lnRef idx="1">
          <a:scrgbClr r="0" g="0" b="0"/>
        </a:lnRef>
        <a:fillRef idx="0">
          <a:scrgbClr r="0" g="0" b="0"/>
        </a:fillRef>
        <a:effectRef idx="0">
          <a:scrgbClr r="0" g="0" b="0"/>
        </a:effectRef>
        <a:fontRef idx="minor"/>
      </dsp:style>
    </dsp:sp>
    <dsp:sp modelId="{58B7B786-A0AD-4662-8D54-C5C572D2C32C}">
      <dsp:nvSpPr>
        <dsp:cNvPr id="0" name=""/>
        <dsp:cNvSpPr/>
      </dsp:nvSpPr>
      <dsp:spPr>
        <a:xfrm>
          <a:off x="6698885" y="2140666"/>
          <a:ext cx="81675" cy="81675"/>
        </a:xfrm>
        <a:prstGeom prst="ellipse">
          <a:avLst/>
        </a:prstGeom>
        <a:solidFill>
          <a:schemeClr val="accent2"/>
        </a:solidFill>
        <a:ln w="63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2.xml><?xml version="1.0" encoding="utf-8"?>
<dgm:layoutDef xmlns:dgm="http://schemas.openxmlformats.org/drawingml/2006/diagram" xmlns:a="http://schemas.openxmlformats.org/drawingml/2006/main" uniqueId="urn:microsoft.com/office/officeart/2005/8/layout/hList7">
  <dgm:title val=""/>
  <dgm:desc val=""/>
  <dgm:catLst>
    <dgm:cat type="list" pri="12000"/>
    <dgm:cat type="process" pri="20000"/>
    <dgm:cat type="relationship" pri="14000"/>
    <dgm:cat type="convert" pri="8000"/>
    <dgm:cat type="picture" pri="25000"/>
    <dgm:cat type="pictureconvert"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layout21.xml><?xml version="1.0" encoding="utf-8"?>
<dgm:layoutDef xmlns:dgm="http://schemas.openxmlformats.org/drawingml/2006/diagram" xmlns:a="http://schemas.openxmlformats.org/drawingml/2006/main" uniqueId="urn:microsoft.com/office/officeart/2017/3/layout/DropPinTimeline">
  <dgm:title val="Drop Pin Timeline"/>
  <dgm:desc val="Use to show a list of events in chronological order. An invisible box next to the pin contains the date and the description is immediately below. It can display a medium amount of text and medium length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dgm:constr type="ctrY" for="ch" forName="divider" refType="h" fact="0.5"/>
      <dgm:constr type="l" for="ch" forName="divider"/>
      <dgm:constr type="w" for="ch" forName="nodes" refType="w"/>
      <dgm:constr type="h" for="ch" forName="nodes" refType="h" fact="0.8"/>
      <dgm:constr type="ctrY" for="ch" forName="nodes" refType="h" fact="0.5"/>
    </dgm:constrLst>
    <dgm:layoutNode name="divider" styleLbl="fgAcc1">
      <dgm:alg type="sp"/>
      <dgm:choose name="ArrowShape">
        <dgm:if name="ArrowShapeLTR" func="var" arg="dir" op="equ" val="norm">
          <dgm:shape xmlns:r="http://schemas.openxmlformats.org/officeDocument/2006/relationships" type="line" r:blip="" zOrderOff="-1">
            <dgm:adjLst/>
            <dgm:extLst>
              <a:ext uri="{B698B0E9-8C71-41B9-8309-B3DCBF30829C}">
                <dgm1612:spPr xmlns:dgm1612="http://schemas.microsoft.com/office/drawing/2016/12/diagram">
                  <a:ln w="19050">
                    <a:solidFill>
                      <a:srgbClr val="000000"/>
                    </a:solidFill>
                    <a:tailEnd type="triangle" w="lg" len="lg"/>
                  </a:ln>
                </dgm1612:spPr>
              </a:ext>
            </dgm:extLst>
          </dgm:shape>
        </dgm:if>
        <dgm:else name="ArrowShapeRTL">
          <dgm:shape xmlns:r="http://schemas.openxmlformats.org/officeDocument/2006/relationships" type="line" r:blip="" zOrderOff="-1">
            <dgm:adjLst/>
            <dgm:extLst>
              <a:ext uri="{B698B0E9-8C71-41B9-8309-B3DCBF30829C}">
                <dgm1612:spPr xmlns:dgm1612="http://schemas.microsoft.com/office/drawing/2016/12/diagram">
                  <a:ln>
                    <a:solidFill>
                      <a:srgbClr val="000000"/>
                    </a:solidFill>
                    <a:headEnd type="triangle" w="lg" len="lg"/>
                  </a:ln>
                </dgm1612:spPr>
              </a:ext>
            </dgm:extLst>
          </dgm:shape>
        </dgm:else>
      </dgm:choos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L1TextContainer" val="20"/>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 type="primFontSz" for="des" forName="L1TextContainer1" val="20"/>
        <dgm:constr type="primFontSz" for="des" forName="L2TextContainer1" refType="primFontSz" refFor="des" refForName="L1TextContainer1" op="equ" fact="0.75"/>
        <dgm:constr type="w" for="ch" forName="composite1" refType="w"/>
        <dgm:constr type="h" for="ch" forName="composite1" refType="h"/>
        <dgm:constr type="w" for="ch" forName="spaceBetweenRectangles1" refType="w" refFor="ch" refForName="composite1" fact="0.28"/>
        <dgm:constr type="primFontSz" for="des" forName="L1TextContainer1" op="equ"/>
        <dgm:constr type="primFontSz" for="des" forName="L2TextContainer1" op="equ"/>
      </dgm:constrLst>
      <dgm:choose name="LayoutBasedOnCountOfNodes">
        <dgm:if name="LessThanOrEqualToTwoNodes" axis="ch" ptType="node" func="cnt" op="lte" val="2">
          <dgm:forEach name="nodesForEach1" axis="ch" ptType="node">
            <dgm:layoutNode name="composite1">
              <dgm:alg type="composite"/>
              <dgm:shape xmlns:r="http://schemas.openxmlformats.org/officeDocument/2006/relationships" r:blip="">
                <dgm:adjLst/>
              </dgm:shape>
              <dgm:choose name="CaseForLayoutDirection1">
                <dgm:if name="CaseForLayoutDirectionLTR1" func="var" arg="dir" op="equ" val="norm">
                  <dgm:choose name="CaseForPlacingNodesAboveAndBelowDividerLTR1">
                    <dgm:if name="CaseForPlacingNodeAboveDividerLTR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LTR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if>
                <dgm:else name="CaseForLayoutDirectionRTL1">
                  <dgm:choose name="CaseForPlacingNodesAboveAndBelowDividerRTL1">
                    <dgm:if name="CaseForPlacingNodeAboveDividerRTL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RT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else>
              </dgm:choose>
              <dgm:layoutNode name="ConnectorPoint1" styleLbl="lnNode1" moveWith="ConnectLine1">
                <dgm:alg type="sp"/>
                <dgm:shape xmlns:r="http://schemas.openxmlformats.org/officeDocument/2006/relationships" type="ellipse" r:blip="" zOrderOff="10">
                  <dgm:adjLst/>
                </dgm:shape>
                <dgm:presOf/>
                <dgm:constrLst>
                  <dgm:constr type="w" refType="h" op="equ"/>
                </dgm:constrLst>
              </dgm:layoutNode>
              <dgm:layoutNode name="DropPinPlaceHolder1">
                <dgm:alg type="composite"/>
                <dgm:shape xmlns:r="http://schemas.openxmlformats.org/officeDocument/2006/relationships" r:blip="">
                  <dgm:adjLst/>
                </dgm:shape>
                <dgm:constrLst>
                  <dgm:constr type="w" for="ch" forName="DropPin1" refType="w"/>
                  <dgm:constr type="h" for="ch" forName="DropPin1" refType="h"/>
                  <dgm:constr type="ctrX" for="ch" forName="DropPin1" refType="w" fact="0.5"/>
                  <dgm:constr type="ctrY" for="ch" forName="DropPin1" refType="h" fact="0.5"/>
                  <dgm:constr type="w" for="ch" forName="Ellipse1" refType="w" refFor="ch" refForName="DropPin1" fact="0.55"/>
                  <dgm:constr type="h" for="ch" forName="Ellipse1" refType="w" refFor="ch" refForName="DropPin1" fact="0.55"/>
                  <dgm:constr type="ctrX" for="ch" forName="Ellipse1" refType="ctrX" refFor="ch" refForName="DropPin1"/>
                  <dgm:constr type="ctrY" for="ch" forName="Ellipse1" refType="ctrY" refFor="ch" refForName="DropPin1"/>
                </dgm:constrLst>
                <dgm:layoutNode name="DropPin1" styleLbl="alignNode1">
                  <dgm:alg type="sp"/>
                  <dgm:choose name="CaseForPlacingTearDropAboveAndBelowDivider1">
                    <dgm:if name="CaseForPlacingTearDropAboveDivider1" axis="self" ptType="node" func="posOdd" op="equ" val="1">
                      <dgm:shape xmlns:r="http://schemas.openxmlformats.org/officeDocument/2006/relationships" rot="135" type="teardrop" r:blip="">
                        <dgm:adjLst>
                          <dgm:adj idx="1" val="1.15"/>
                        </dgm:adjLst>
                      </dgm:shape>
                    </dgm:if>
                    <dgm:else name="CaseForPlacingTearDropBelowDivider1">
                      <dgm:shape xmlns:r="http://schemas.openxmlformats.org/officeDocument/2006/relationships" rot="-45" type="teardrop" r:blip="">
                        <dgm:adjLst>
                          <dgm:adj idx="1" val="1.15"/>
                        </dgm:adjLst>
                      </dgm:shape>
                    </dgm:else>
                  </dgm:choose>
                  <dgm:presOf/>
                  <dgm:constrLst/>
                </dgm:layoutNode>
                <dgm:layoutNode name="Ellipse1" styleLbl="fgAcc1" moveWith="DropPin1">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1" styleLbl="revTx" moveWith="L1TextContainer">
                <dgm:varLst>
                  <dgm:bulletEnabled val="1"/>
                </dgm:varLst>
                <dgm:choose name="casesForTxtDirLogic1">
                  <dgm:if name="Name771"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dgm:constr type="tMarg" refType="primFontSz" fact="0.5"/>
                      <dgm:constr type="bMarg" refType="primFontSz" fact="0.75"/>
                    </dgm:constrLst>
                  </dgm:if>
                  <dgm:else name="Name881">
                    <dgm:alg type="tx">
                      <dgm:param type="txAnchorVert" val="b"/>
                      <dgm:param type="parTxLTRAlign" val="l"/>
                      <dgm:param type="parTxRTLAlign" val="l"/>
                      <dgm:param type="txAnchorVertCh" val="b"/>
                      <dgm:param type="shpTxRTLAlignCh" val="l"/>
                      <dgm:param type="shpTxLTRAlignCh" val="l"/>
                    </dgm:alg>
                    <dgm:constrLst>
                      <dgm:constr type="lMarg"/>
                      <dgm:constr type="rMarg" refType="primFontSz" fact="0.5"/>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1"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if>
        <dgm:else name="MoreThanTwoNodes">
          <dgm:forEach name="nodesForEach" axis="ch" ptType="node">
            <dgm:layoutNode name="composite">
              <dgm:alg type="composite"/>
              <dgm:shape xmlns:r="http://schemas.openxmlformats.org/officeDocument/2006/relationships" r:blip="">
                <dgm:adjLst/>
              </dgm:shape>
              <dgm:choose name="CaseForLayoutDirection">
                <dgm:if name="CaseForLayoutDirectionLTR" func="var" arg="dir" op="equ" val="norm">
                  <dgm:choose name="CaseForPlacingNodesAboveAndBelowDividerLTR">
                    <dgm:if name="CaseForPlacingNodeAboveDividerLTR"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LTR">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if>
                <dgm:else name="CaseForLayoutDirectionRTL">
                  <dgm:choose name="CaseForPlacingNodesAboveAndBelowDividerRTL">
                    <dgm:if name="CaseForPlacingNodeAboveDividerRTL"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RTL">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else>
              </dgm:choose>
              <dgm:layoutNode name="ConnectorPoint" styleLbl="lnNode1" moveWith="ConnectLine">
                <dgm:alg type="sp"/>
                <dgm:shape xmlns:r="http://schemas.openxmlformats.org/officeDocument/2006/relationships" type="ellipse" r:blip="" zOrderOff="10">
                  <dgm:adjLst/>
                  <dgm:extLst>
                    <a:ext uri="{B698B0E9-8C71-41B9-8309-B3DCBF30829C}">
                      <dgm1612:spPr xmlns:dgm1612="http://schemas.microsoft.com/office/drawing/2016/12/diagram">
                        <a:ln w="6350"/>
                      </dgm1612:spPr>
                    </a:ext>
                  </dgm:extLst>
                </dgm:shape>
                <dgm:presOf/>
                <dgm:constrLst>
                  <dgm:constr type="w" refType="h" op="equ"/>
                </dgm:constrLst>
              </dgm:layoutNode>
              <dgm:layoutNode name="DropPinPlaceHolder">
                <dgm:alg type="composite"/>
                <dgm:shape xmlns:r="http://schemas.openxmlformats.org/officeDocument/2006/relationships" r:blip="">
                  <dgm:adjLst/>
                </dgm:shape>
                <dgm:constrLst>
                  <dgm:constr type="w" for="ch" forName="DropPin" refType="w"/>
                  <dgm:constr type="h" for="ch" forName="DropPin" refType="h"/>
                  <dgm:constr type="ctrX" for="ch" forName="DropPin" refType="w" fact="0.5"/>
                  <dgm:constr type="ctrY" for="ch" forName="DropPin" refType="h" fact="0.5"/>
                  <dgm:constr type="w" for="ch" forName="Ellipse" refType="w" refFor="ch" refForName="DropPin" fact="0.55"/>
                  <dgm:constr type="h" for="ch" forName="Ellipse" refType="w" refFor="ch" refForName="DropPin" fact="0.55"/>
                  <dgm:constr type="ctrX" for="ch" forName="Ellipse" refType="ctrX" refFor="ch" refForName="DropPin"/>
                  <dgm:constr type="ctrY" for="ch" forName="Ellipse" refType="ctrY" refFor="ch" refForName="DropPin"/>
                </dgm:constrLst>
                <dgm:layoutNode name="DropPin" styleLbl="alignNode1">
                  <dgm:alg type="sp"/>
                  <dgm:choose name="CaseForPlacingTearDropAboveAndBelowDivider">
                    <dgm:if name="CaseForPlacingTearDropAboveDivider" axis="self" ptType="node" func="posOdd" op="equ" val="1">
                      <dgm:shape xmlns:r="http://schemas.openxmlformats.org/officeDocument/2006/relationships" rot="135" type="teardrop" r:blip="">
                        <dgm:adjLst>
                          <dgm:adj idx="1" val="1.15"/>
                        </dgm:adjLst>
                      </dgm:shape>
                    </dgm:if>
                    <dgm:else name="CaseForPlacingTearDropBelowDivider">
                      <dgm:shape xmlns:r="http://schemas.openxmlformats.org/officeDocument/2006/relationships" rot="-45" type="teardrop" r:blip="">
                        <dgm:adjLst>
                          <dgm:adj idx="1" val="1.15"/>
                        </dgm:adjLst>
                      </dgm:shape>
                    </dgm:else>
                  </dgm:choose>
                  <dgm:presOf/>
                  <dgm:constrLst/>
                </dgm:layoutNode>
                <dgm:layoutNode name="Ellipse" styleLbl="fgAcc1" moveWith="DropPin">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 styleLbl="revTx" moveWith="L1TextContainer">
                <dgm:varLst>
                  <dgm:bulletEnabled val="1"/>
                </dgm:varLst>
                <dgm:choose name="casesForTxtDirLogic">
                  <dgm:if name="Name77"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refType="primFontSz" fact="0.5"/>
                      <dgm:constr type="tMarg" refType="primFontSz" fact="0.5"/>
                      <dgm:constr type="bMarg" refType="primFontSz" fact="0.75"/>
                    </dgm:constrLst>
                  </dgm:if>
                  <dgm:else name="Name88">
                    <dgm:alg type="tx">
                      <dgm:param type="txAnchorVert" val="b"/>
                      <dgm:param type="parTxLTRAlign" val="l"/>
                      <dgm:param type="parTxRTLAlign" val="l"/>
                      <dgm:param type="txAnchorVertCh" val="b"/>
                      <dgm:param type="shpTxRTLAlignCh" val="l"/>
                      <dgm:param type="shpTxLTRAlignCh" val="l"/>
                    </dgm:alg>
                    <dgm:constrLst>
                      <dgm:constr type="lMarg"/>
                      <dgm:constr type="rMarg"/>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else>
      </dgm:choose>
    </dgm:layoutNode>
  </dgm:layoutNode>
  <dgm:extLst>
    <a:ext uri="{68A01E43-0DF5-4B5B-8FA6-DAF915123BFB}">
      <dgm1612:lstStyle xmlns:dgm1612="http://schemas.microsoft.com/office/drawing/2016/12/diagram">
        <a:lvl1pPr>
          <a:defRPr b="1"/>
        </a:lvl1pPr>
      </dgm1612:lstStyle>
    </a:ext>
  </dgm:extLst>
</dgm:layout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1.xml.rels>&#65279;<?xml version="1.0" encoding="utf-8"?><Relationships xmlns="http://schemas.openxmlformats.org/package/2006/relationships"><Relationship Type="http://schemas.openxmlformats.org/officeDocument/2006/relationships/theme" Target="/ppt/theme/theme22.xml" Id="rId1" /></Relationships>
</file>

<file path=ppt/notesMasters/notesMaster1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9/12/2021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011.xml.rels>&#65279;<?xml version="1.0" encoding="utf-8"?><Relationships xmlns="http://schemas.openxmlformats.org/package/2006/relationships"><Relationship Type="http://schemas.openxmlformats.org/officeDocument/2006/relationships/slideMaster" Target="/ppt/slideMasters/slideMaster11.xml" Id="rId1" /></Relationships>
</file>

<file path=ppt/slideLayouts/_rels/slideLayout119.xml.rels>&#65279;<?xml version="1.0" encoding="utf-8"?><Relationships xmlns="http://schemas.openxmlformats.org/package/2006/relationships"><Relationship Type="http://schemas.openxmlformats.org/officeDocument/2006/relationships/slideMaster" Target="/ppt/slideMasters/slideMaster11.xml" Id="rId1" /></Relationships>
</file>

<file path=ppt/slideLayouts/_rels/slideLayout125.xml.rels>&#65279;<?xml version="1.0" encoding="utf-8"?><Relationships xmlns="http://schemas.openxmlformats.org/package/2006/relationships"><Relationship Type="http://schemas.openxmlformats.org/officeDocument/2006/relationships/slideMaster" Target="/ppt/slideMasters/slideMaster11.xml" Id="rId1" /></Relationships>
</file>

<file path=ppt/slideLayouts/_rels/slideLayout132.xml.rels>&#65279;<?xml version="1.0" encoding="utf-8"?><Relationships xmlns="http://schemas.openxmlformats.org/package/2006/relationships"><Relationship Type="http://schemas.openxmlformats.org/officeDocument/2006/relationships/slideMaster" Target="/ppt/slideMasters/slideMaster11.xml" Id="rId1" /></Relationships>
</file>

<file path=ppt/slideLayouts/_rels/slideLayout17.xml.rels>&#65279;<?xml version="1.0" encoding="utf-8"?><Relationships xmlns="http://schemas.openxmlformats.org/package/2006/relationships"><Relationship Type="http://schemas.openxmlformats.org/officeDocument/2006/relationships/slideMaster" Target="/ppt/slideMasters/slideMaster11.xml" Id="rId1" /></Relationships>
</file>

<file path=ppt/slideLayouts/_rels/slideLayout26.xml.rels>&#65279;<?xml version="1.0" encoding="utf-8"?><Relationships xmlns="http://schemas.openxmlformats.org/package/2006/relationships"><Relationship Type="http://schemas.openxmlformats.org/officeDocument/2006/relationships/slideMaster" Target="/ppt/slideMasters/slideMaster11.xml" Id="rId1" /></Relationships>
</file>

<file path=ppt/slideLayouts/_rels/slideLayout33.xml.rels>&#65279;<?xml version="1.0" encoding="utf-8"?><Relationships xmlns="http://schemas.openxmlformats.org/package/2006/relationships"><Relationship Type="http://schemas.openxmlformats.org/officeDocument/2006/relationships/slideMaster" Target="/ppt/slideMasters/slideMaster11.xml" Id="rId1" /></Relationships>
</file>

<file path=ppt/slideLayouts/_rels/slideLayout412.xml.rels>&#65279;<?xml version="1.0" encoding="utf-8"?><Relationships xmlns="http://schemas.openxmlformats.org/package/2006/relationships"><Relationship Type="http://schemas.openxmlformats.org/officeDocument/2006/relationships/slideMaster" Target="/ppt/slideMasters/slideMaster11.xml" Id="rId1" /></Relationships>
</file>

<file path=ppt/slideLayouts/_rels/slideLayout510.xml.rels>&#65279;<?xml version="1.0" encoding="utf-8"?><Relationships xmlns="http://schemas.openxmlformats.org/package/2006/relationships"><Relationship Type="http://schemas.openxmlformats.org/officeDocument/2006/relationships/slideMaster" Target="/ppt/slideMasters/slideMaster11.xml" Id="rId1" /></Relationships>
</file>

<file path=ppt/slideLayouts/_rels/slideLayout68.xml.rels>&#65279;<?xml version="1.0" encoding="utf-8"?><Relationships xmlns="http://schemas.openxmlformats.org/package/2006/relationships"><Relationship Type="http://schemas.openxmlformats.org/officeDocument/2006/relationships/slideMaster" Target="/ppt/slideMasters/slideMaster11.xml" Id="rId1" /></Relationships>
</file>

<file path=ppt/slideLayouts/_rels/slideLayout74.xml.rels>&#65279;<?xml version="1.0" encoding="utf-8"?><Relationships xmlns="http://schemas.openxmlformats.org/package/2006/relationships"><Relationship Type="http://schemas.openxmlformats.org/officeDocument/2006/relationships/slideMaster" Target="/ppt/slideMasters/slideMaster11.xml" Id="rId1" /></Relationships>
</file>

<file path=ppt/slideLayouts/_rels/slideLayout81.xml.rels>&#65279;<?xml version="1.0" encoding="utf-8"?><Relationships xmlns="http://schemas.openxmlformats.org/package/2006/relationships"><Relationship Type="http://schemas.openxmlformats.org/officeDocument/2006/relationships/slideMaster" Target="/ppt/slideMasters/slideMaster11.xml" Id="rId1" /></Relationships>
</file>

<file path=ppt/slideLayouts/_rels/slideLayout913.xml.rels>&#65279;<?xml version="1.0" encoding="utf-8"?><Relationships xmlns="http://schemas.openxmlformats.org/package/2006/relationships"><Relationship Type="http://schemas.openxmlformats.org/officeDocument/2006/relationships/slideMaster" Target="/ppt/slideMasters/slideMaster11.xml" Id="rId1" /></Relationships>
</file>

<file path=ppt/slideLayouts/slideLayout1011.xml><?xml version="1.0" encoding="utf-8"?>
<p:sldLayout xmlns:a="http://schemas.openxmlformats.org/drawingml/2006/main" xmlns:r="http://schemas.openxmlformats.org/officeDocument/2006/relationships" xmlns:p="http://schemas.openxmlformats.org/presentationml/2006/main" type="obj" preserve="1">
  <p:cSld name="Timeline">
    <p:bg>
      <p:bgPr>
        <a:solidFill>
          <a:schemeClr val="accent1"/>
        </a:solidFill>
        <a:effectLst/>
      </p:bgPr>
    </p:bg>
    <p:spTree>
      <p:nvGrpSpPr>
        <p:cNvPr id="1" name=""/>
        <p:cNvGrpSpPr/>
        <p:nvPr/>
      </p:nvGrpSpPr>
      <p:grpSpPr>
        <a:xfrm>
          <a:off x="0" y="0"/>
          <a:ext cx="0" cy="0"/>
          <a:chOff x="0" y="0"/>
          <a:chExt cx="0" cy="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solidFill>
                  <a:schemeClr val="bg1"/>
                </a:solidFill>
                <a:latin typeface="+mj-lt"/>
              </a:defRPr>
            </a:lvl1pPr>
          </a:lstStyle>
          <a:p>
            <a:r>
              <a:rPr lang="en-US" dirty="0"/>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solidFill>
                  <a:schemeClr val="bg1"/>
                </a:solidFill>
                <a:latin typeface="+mn-lt"/>
              </a:defRPr>
            </a:lvl1pPr>
            <a:lvl2pPr marL="457200" indent="0">
              <a:buNone/>
              <a:defRPr>
                <a:solidFill>
                  <a:schemeClr val="bg1"/>
                </a:solidFill>
                <a:latin typeface="+mn-lt"/>
              </a:defRPr>
            </a:lvl2pPr>
            <a:lvl3pPr marL="914400" indent="0">
              <a:buNone/>
              <a:defRPr>
                <a:solidFill>
                  <a:schemeClr val="bg1"/>
                </a:solidFill>
                <a:latin typeface="+mn-lt"/>
              </a:defRPr>
            </a:lvl3pPr>
            <a:lvl4pPr marL="1371600" indent="0">
              <a:buNone/>
              <a:defRPr>
                <a:solidFill>
                  <a:schemeClr val="bg1"/>
                </a:solidFill>
                <a:latin typeface="+mn-lt"/>
              </a:defRPr>
            </a:lvl4pPr>
            <a:lvl5pPr marL="1828800" indent="0">
              <a:buNone/>
              <a:defRPr>
                <a:solidFill>
                  <a:schemeClr val="bg1"/>
                </a:solidFill>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AE46C21D-EBB5-4F3D-B06D-166777189317}" type="datetime1">
              <a:rPr lang="en-US" smtClean="0"/>
              <a:t>9/12/2021</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569275536"/>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obj" preserve="1">
  <p:cSld name="2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dirty="0"/>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1DFFEA26-EB1D-498C-95CD-1ECE586790AA}" type="datetime1">
              <a:rPr lang="en-US" smtClean="0"/>
              <a:t>9/12/2021</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6283235"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6283235"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31912741"/>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type="obj" preserve="1">
  <p:cSld name="3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dirty="0"/>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1" y="2526318"/>
            <a:ext cx="3218688"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539842EE-D56F-4F18-94E7-094CEF23F906}" type="datetime1">
              <a:rPr lang="en-US" smtClean="0"/>
              <a:t>9/12/2021</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4683787"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4683788"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2">
            <a:extLst>
              <a:ext uri="{FF2B5EF4-FFF2-40B4-BE49-F238E27FC236}">
                <a16:creationId xmlns:a16="http://schemas.microsoft.com/office/drawing/2014/main" id="{43D62993-A055-DF4F-9286-4FFE3A5C7FD7}"/>
              </a:ext>
            </a:extLst>
          </p:cNvPr>
          <p:cNvSpPr>
            <a:spLocks noGrp="1"/>
          </p:cNvSpPr>
          <p:nvPr>
            <p:ph idx="13"/>
          </p:nvPr>
        </p:nvSpPr>
        <p:spPr>
          <a:xfrm>
            <a:off x="8200082"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2">
            <a:extLst>
              <a:ext uri="{FF2B5EF4-FFF2-40B4-BE49-F238E27FC236}">
                <a16:creationId xmlns:a16="http://schemas.microsoft.com/office/drawing/2014/main" id="{A896DA2E-4448-254C-86D1-9E16E63CC6A0}"/>
              </a:ext>
            </a:extLst>
          </p:cNvPr>
          <p:cNvSpPr>
            <a:spLocks noGrp="1"/>
          </p:cNvSpPr>
          <p:nvPr>
            <p:ph idx="14"/>
          </p:nvPr>
        </p:nvSpPr>
        <p:spPr>
          <a:xfrm>
            <a:off x="820008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56976449"/>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122363"/>
            <a:ext cx="6220278" cy="2387600"/>
          </a:xfrm>
        </p:spPr>
        <p:txBody>
          <a:bodyPr anchor="b">
            <a:noAutofit/>
          </a:bodyPr>
          <a:lstStyle>
            <a:lvl1pPr algn="l">
              <a:defRPr sz="6000" b="1">
                <a:latin typeface="+mj-lt"/>
              </a:defRPr>
            </a:lvl1pPr>
          </a:lstStyle>
          <a:p>
            <a:r>
              <a:rPr lang="en-US" dirty="0"/>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6220277" cy="2247219"/>
          </a:xfrm>
        </p:spPr>
        <p:txBody>
          <a:bodyPr>
            <a:no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5447069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3" y="1122363"/>
            <a:ext cx="7096933" cy="2387600"/>
          </a:xfrm>
        </p:spPr>
        <p:txBody>
          <a:bodyPr anchor="b">
            <a:noAutofit/>
          </a:bodyPr>
          <a:lstStyle>
            <a:lvl1pPr algn="l">
              <a:defRPr sz="6000" b="1">
                <a:latin typeface="+mj-lt"/>
              </a:defRPr>
            </a:lvl1pPr>
          </a:lstStyle>
          <a:p>
            <a:r>
              <a:rPr lang="en-US" dirty="0"/>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9500507" cy="806675"/>
          </a:xfrm>
        </p:spPr>
        <p:txBody>
          <a:bodyPr>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Rectangle 3">
            <a:extLst>
              <a:ext uri="{FF2B5EF4-FFF2-40B4-BE49-F238E27FC236}">
                <a16:creationId xmlns:a16="http://schemas.microsoft.com/office/drawing/2014/main" id="{9AC79249-FDC0-364D-A734-AE1DE1605D28}"/>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91649857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dirty="0"/>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17467"/>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45B08281-154C-4FEF-A6DF-18BA3AC0F374}" type="datetime1">
              <a:rPr lang="en-US" smtClean="0"/>
              <a:t>9/12/2021</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Title 1">
            <a:extLst>
              <a:ext uri="{FF2B5EF4-FFF2-40B4-BE49-F238E27FC236}">
                <a16:creationId xmlns:a16="http://schemas.microsoft.com/office/drawing/2014/main" id="{5E932F0D-7FC3-634B-932C-3625C16C8DE2}"/>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dirty="0"/>
              <a:t>Click to edit Master title style</a:t>
            </a:r>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167492" y="2653167"/>
            <a:ext cx="9779183" cy="3436483"/>
          </a:xfrm>
        </p:spPr>
        <p:txBody>
          <a:bodyPr>
            <a:no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fld id="{04D857D4-BD7E-4A06-844B-AAD504F1114F}" type="datetime1">
              <a:rPr lang="en-US" smtClean="0"/>
              <a:t>9/12/2021</a:t>
            </a:fld>
            <a:endParaRPr lang="en-US" dirty="0"/>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02635032"/>
      </p:ext>
    </p:extLst>
  </p:cSld>
  <p:clrMapOvr>
    <a:masterClrMapping/>
  </p:clrMapOvr>
</p:sldLayout>
</file>

<file path=ppt/slideLayouts/slideLayout412.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059400"/>
            <a:ext cx="6245912" cy="2387600"/>
          </a:xfrm>
        </p:spPr>
        <p:txBody>
          <a:bodyPr anchor="b">
            <a:noAutofit/>
          </a:bodyPr>
          <a:lstStyle>
            <a:lvl1pPr algn="l">
              <a:defRPr sz="6000" b="1">
                <a:solidFill>
                  <a:schemeClr val="bg1"/>
                </a:solidFill>
                <a:latin typeface="+mj-lt"/>
              </a:defRPr>
            </a:lvl1pPr>
          </a:lstStyle>
          <a:p>
            <a:r>
              <a:rPr lang="en-US" dirty="0"/>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4" y="3539075"/>
            <a:ext cx="6245912" cy="1406101"/>
          </a:xfrm>
        </p:spPr>
        <p:txBody>
          <a:bodyPr>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986529405"/>
      </p:ext>
    </p:extLst>
  </p:cSld>
  <p:clrMapOvr>
    <a:masterClrMapping/>
  </p:clrMapOvr>
</p:sldLayout>
</file>

<file path=ppt/slideLayouts/slideLayout510.xml><?xml version="1.0" encoding="utf-8"?>
<p:sldLayout xmlns:a="http://schemas.openxmlformats.org/drawingml/2006/main" xmlns:r="http://schemas.openxmlformats.org/officeDocument/2006/relationships" xmlns:p="http://schemas.openxmlformats.org/presentationml/2006/main" type="obj" preserve="1">
  <p:cSld name="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dirty="0"/>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916AFA50-87A4-4E99-B112-8C6B1DFB84B2}" type="datetime1">
              <a:rPr lang="en-US" smtClean="0"/>
              <a:t>9/12/2021</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9781860"/>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Ch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dirty="0"/>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3"/>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6B3905CA-BF0F-4A1B-AA0D-85E42F5D5A85}" type="datetime1">
              <a:rPr lang="en-US" smtClean="0"/>
              <a:t>9/12/2021</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90945164"/>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a:xfrm>
            <a:off x="1798721" y="1684338"/>
            <a:ext cx="8594558" cy="2810460"/>
          </a:xfrm>
        </p:spPr>
        <p:txBody>
          <a:bodyPr>
            <a:noAutofit/>
          </a:bodyPr>
          <a:lstStyle>
            <a:lvl1pPr algn="ctr">
              <a:lnSpc>
                <a:spcPct val="100000"/>
              </a:lnSpc>
              <a:defRPr sz="4600">
                <a:solidFill>
                  <a:schemeClr val="bg1"/>
                </a:solidFill>
                <a:latin typeface="+mj-lt"/>
              </a:defRPr>
            </a:lvl1pPr>
          </a:lstStyle>
          <a:p>
            <a:r>
              <a:rPr lang="en-US" dirty="0"/>
              <a:t>Click to edit Master title style</a:t>
            </a:r>
          </a:p>
        </p:txBody>
      </p:sp>
      <p:sp>
        <p:nvSpPr>
          <p:cNvPr id="8" name="Text Placeholder 7">
            <a:extLst>
              <a:ext uri="{FF2B5EF4-FFF2-40B4-BE49-F238E27FC236}">
                <a16:creationId xmlns:a16="http://schemas.microsoft.com/office/drawing/2014/main" id="{4C91C146-F9A8-9A4C-9508-8590923B8D9A}"/>
              </a:ext>
            </a:extLst>
          </p:cNvPr>
          <p:cNvSpPr>
            <a:spLocks noGrp="1"/>
          </p:cNvSpPr>
          <p:nvPr>
            <p:ph type="body" sz="quarter" idx="13" hasCustomPrompt="1"/>
          </p:nvPr>
        </p:nvSpPr>
        <p:spPr>
          <a:xfrm>
            <a:off x="381000" y="519405"/>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10" name="Text Placeholder 9">
            <a:extLst>
              <a:ext uri="{FF2B5EF4-FFF2-40B4-BE49-F238E27FC236}">
                <a16:creationId xmlns:a16="http://schemas.microsoft.com/office/drawing/2014/main" id="{322D6C2B-78AC-DD47-9289-067C968B06C1}"/>
              </a:ext>
            </a:extLst>
          </p:cNvPr>
          <p:cNvSpPr>
            <a:spLocks noGrp="1"/>
          </p:cNvSpPr>
          <p:nvPr>
            <p:ph type="body" sz="quarter" idx="14"/>
          </p:nvPr>
        </p:nvSpPr>
        <p:spPr>
          <a:xfrm>
            <a:off x="6881813" y="4494213"/>
            <a:ext cx="3511550" cy="679450"/>
          </a:xfrm>
        </p:spPr>
        <p:txBody>
          <a:bodyPr>
            <a:no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a:r>
              <a:rPr lang="en-US" dirty="0"/>
              <a:t>Click to edit Master text styles</a:t>
            </a:r>
          </a:p>
        </p:txBody>
      </p:sp>
      <p:sp>
        <p:nvSpPr>
          <p:cNvPr id="9" name="Text Placeholder 7">
            <a:extLst>
              <a:ext uri="{FF2B5EF4-FFF2-40B4-BE49-F238E27FC236}">
                <a16:creationId xmlns:a16="http://schemas.microsoft.com/office/drawing/2014/main" id="{612193CD-03AD-D74D-A5CD-747A9B53F49A}"/>
              </a:ext>
            </a:extLst>
          </p:cNvPr>
          <p:cNvSpPr>
            <a:spLocks noGrp="1"/>
          </p:cNvSpPr>
          <p:nvPr>
            <p:ph type="body" sz="quarter" idx="15" hasCustomPrompt="1"/>
          </p:nvPr>
        </p:nvSpPr>
        <p:spPr>
          <a:xfrm>
            <a:off x="10609104" y="3399692"/>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noAutofit/>
          </a:bodyPr>
          <a:lstStyle>
            <a:lvl1pPr>
              <a:defRPr>
                <a:solidFill>
                  <a:schemeClr val="accent2"/>
                </a:solidFill>
                <a:latin typeface="+mn-lt"/>
              </a:defRPr>
            </a:lvl1pPr>
          </a:lstStyle>
          <a:p>
            <a:fld id="{D3DA9A77-60C0-4BB8-898D-2828EE4073AD}" type="datetime1">
              <a:rPr lang="en-US" smtClean="0"/>
              <a:t>9/12/2021</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noAutofit/>
          </a:bodyPr>
          <a:lstStyle>
            <a:lvl1pPr>
              <a:defRPr>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8C225EC-F6EF-1144-834A-F0B91974AA41}"/>
              </a:ext>
            </a:extLst>
          </p:cNvPr>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itle 1">
            <a:extLst>
              <a:ext uri="{FF2B5EF4-FFF2-40B4-BE49-F238E27FC236}">
                <a16:creationId xmlns:a16="http://schemas.microsoft.com/office/drawing/2014/main" id="{1E40CEAF-B1BB-174E-A798-3BA60D9C0458}"/>
              </a:ext>
            </a:extLst>
          </p:cNvPr>
          <p:cNvSpPr>
            <a:spLocks noGrp="1"/>
          </p:cNvSpPr>
          <p:nvPr>
            <p:ph type="title"/>
          </p:nvPr>
        </p:nvSpPr>
        <p:spPr>
          <a:xfrm>
            <a:off x="750430" y="381000"/>
            <a:ext cx="8401624" cy="1325563"/>
          </a:xfrm>
        </p:spPr>
        <p:txBody>
          <a:bodyPr lIns="0" anchor="b">
            <a:noAutofit/>
          </a:bodyPr>
          <a:lstStyle>
            <a:lvl1pPr>
              <a:defRPr sz="4800" b="1">
                <a:latin typeface="+mj-lt"/>
              </a:defRPr>
            </a:lvl1pPr>
          </a:lstStyle>
          <a:p>
            <a:r>
              <a:rPr lang="en-US" dirty="0"/>
              <a:t>Click to edit Master title style</a:t>
            </a:r>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227758"/>
            <a:ext cx="1200374" cy="1201242"/>
          </a:xfrm>
        </p:spPr>
        <p:txBody>
          <a:bodyPr>
            <a:noAutofit/>
          </a:bodyPr>
          <a:lstStyle>
            <a:lvl1pPr marL="0" indent="0">
              <a:buNone/>
              <a:defRPr sz="1400">
                <a:solidFill>
                  <a:schemeClr val="tx1"/>
                </a:solidFill>
                <a:latin typeface="+mn-lt"/>
              </a:defRPr>
            </a:lvl1pPr>
          </a:lstStyle>
          <a:p>
            <a:endParaRPr lang="en-US" dirty="0"/>
          </a:p>
        </p:txBody>
      </p:sp>
      <p:sp>
        <p:nvSpPr>
          <p:cNvPr id="10" name="Text Placeholder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2123351" y="2426400"/>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1" name="Text Placeholder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2123350" y="2811646"/>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7" name="Picture Placeholder 23">
            <a:extLst>
              <a:ext uri="{FF2B5EF4-FFF2-40B4-BE49-F238E27FC236}">
                <a16:creationId xmlns:a16="http://schemas.microsoft.com/office/drawing/2014/main" id="{9ABA5222-6FD6-405B-8AC8-18022C36590F}"/>
              </a:ext>
            </a:extLst>
          </p:cNvPr>
          <p:cNvSpPr>
            <a:spLocks noGrp="1"/>
          </p:cNvSpPr>
          <p:nvPr>
            <p:ph type="pic" sz="quarter" idx="14"/>
          </p:nvPr>
        </p:nvSpPr>
        <p:spPr>
          <a:xfrm>
            <a:off x="5495813" y="2227758"/>
            <a:ext cx="1200374" cy="1201242"/>
          </a:xfrm>
        </p:spPr>
        <p:txBody>
          <a:bodyPr>
            <a:noAutofit/>
          </a:bodyPr>
          <a:lstStyle>
            <a:lvl1pPr marL="0" indent="0">
              <a:buNone/>
              <a:defRPr sz="1400">
                <a:solidFill>
                  <a:schemeClr val="tx1"/>
                </a:solidFill>
                <a:latin typeface="+mn-lt"/>
              </a:defRPr>
            </a:lvl1pPr>
          </a:lstStyle>
          <a:p>
            <a:endParaRPr lang="en-US" dirty="0"/>
          </a:p>
        </p:txBody>
      </p:sp>
      <p:sp>
        <p:nvSpPr>
          <p:cNvPr id="12" name="Text Placeholder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6870817" y="242256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3" name="Text Placeholder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6870816" y="280781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8" name="Picture Placeholder 23">
            <a:extLst>
              <a:ext uri="{FF2B5EF4-FFF2-40B4-BE49-F238E27FC236}">
                <a16:creationId xmlns:a16="http://schemas.microsoft.com/office/drawing/2014/main" id="{124DE785-775F-4AE4-94B3-FA728188EBA5}"/>
              </a:ext>
            </a:extLst>
          </p:cNvPr>
          <p:cNvSpPr>
            <a:spLocks noGrp="1"/>
          </p:cNvSpPr>
          <p:nvPr>
            <p:ph type="pic" sz="quarter" idx="15"/>
          </p:nvPr>
        </p:nvSpPr>
        <p:spPr>
          <a:xfrm>
            <a:off x="750429" y="4254273"/>
            <a:ext cx="1200374" cy="1201242"/>
          </a:xfrm>
        </p:spPr>
        <p:txBody>
          <a:bodyPr>
            <a:noAutofit/>
          </a:bodyPr>
          <a:lstStyle>
            <a:lvl1pPr marL="0" indent="0">
              <a:buNone/>
              <a:defRPr sz="1400">
                <a:solidFill>
                  <a:schemeClr val="tx1"/>
                </a:solidFill>
                <a:latin typeface="+mn-lt"/>
              </a:defRPr>
            </a:lvl1pPr>
          </a:lstStyle>
          <a:p>
            <a:endParaRPr lang="en-US" dirty="0"/>
          </a:p>
        </p:txBody>
      </p:sp>
      <p:sp>
        <p:nvSpPr>
          <p:cNvPr id="14" name="Text Placeholder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2123351"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5" name="Text Placeholder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2123350"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9" name="Picture Placeholder 23">
            <a:extLst>
              <a:ext uri="{FF2B5EF4-FFF2-40B4-BE49-F238E27FC236}">
                <a16:creationId xmlns:a16="http://schemas.microsoft.com/office/drawing/2014/main" id="{F5694B35-7776-4DB9-9EB7-3AF076EC357D}"/>
              </a:ext>
            </a:extLst>
          </p:cNvPr>
          <p:cNvSpPr>
            <a:spLocks noGrp="1"/>
          </p:cNvSpPr>
          <p:nvPr>
            <p:ph type="pic" sz="quarter" idx="16"/>
          </p:nvPr>
        </p:nvSpPr>
        <p:spPr>
          <a:xfrm>
            <a:off x="5495813" y="4254273"/>
            <a:ext cx="1200374" cy="1201242"/>
          </a:xfrm>
        </p:spPr>
        <p:txBody>
          <a:bodyPr>
            <a:noAutofit/>
          </a:bodyPr>
          <a:lstStyle>
            <a:lvl1pPr marL="0" indent="0">
              <a:buNone/>
              <a:defRPr sz="1400">
                <a:solidFill>
                  <a:schemeClr val="tx1"/>
                </a:solidFill>
                <a:latin typeface="+mn-lt"/>
              </a:defRPr>
            </a:lvl1pPr>
          </a:lstStyle>
          <a:p>
            <a:endParaRPr lang="en-US" dirty="0"/>
          </a:p>
        </p:txBody>
      </p:sp>
      <p:sp>
        <p:nvSpPr>
          <p:cNvPr id="16" name="Text Placeholder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6870817"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7" name="Text Placeholder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6870816"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a:xfrm>
            <a:off x="381000" y="6356350"/>
            <a:ext cx="1569803" cy="365125"/>
          </a:xfrm>
        </p:spPr>
        <p:txBody>
          <a:bodyPr>
            <a:noAutofit/>
          </a:bodyPr>
          <a:lstStyle>
            <a:lvl1pPr>
              <a:defRPr>
                <a:solidFill>
                  <a:schemeClr val="accent3"/>
                </a:solidFill>
                <a:latin typeface="+mn-lt"/>
              </a:defRPr>
            </a:lvl1pPr>
          </a:lstStyle>
          <a:p>
            <a:fld id="{C1F30CD5-42B1-4614-9F46-5D29928CC2DB}" type="datetime1">
              <a:rPr lang="en-US" smtClean="0"/>
              <a:t>9/12/2021</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a:xfrm>
            <a:off x="2871106" y="6356350"/>
            <a:ext cx="4114800" cy="365125"/>
          </a:xfrm>
        </p:spPr>
        <p:txBody>
          <a:bodyPr>
            <a:noAutofit/>
          </a:bodyPr>
          <a:lstStyle>
            <a:lvl1pPr>
              <a:defRPr>
                <a:solidFill>
                  <a:schemeClr val="accent3"/>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8332334" y="6356350"/>
            <a:ext cx="1167495"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
        <p:nvSpPr>
          <p:cNvPr id="19" name="Freeform 18">
            <a:extLst>
              <a:ext uri="{FF2B5EF4-FFF2-40B4-BE49-F238E27FC236}">
                <a16:creationId xmlns:a16="http://schemas.microsoft.com/office/drawing/2014/main" id="{AAB3BC7E-B34F-EF47-B125-1574C5484E22}"/>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20">
            <a:extLst>
              <a:ext uri="{FF2B5EF4-FFF2-40B4-BE49-F238E27FC236}">
                <a16:creationId xmlns:a16="http://schemas.microsoft.com/office/drawing/2014/main" id="{7CBC82D0-4F72-C649-8B7F-D4B087957B6C}"/>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24">
            <a:extLst>
              <a:ext uri="{FF2B5EF4-FFF2-40B4-BE49-F238E27FC236}">
                <a16:creationId xmlns:a16="http://schemas.microsoft.com/office/drawing/2014/main" id="{9383F23A-D872-2A4C-B386-A9D269BE694D}"/>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Oval 25">
            <a:extLst>
              <a:ext uri="{FF2B5EF4-FFF2-40B4-BE49-F238E27FC236}">
                <a16:creationId xmlns:a16="http://schemas.microsoft.com/office/drawing/2014/main" id="{9221FFDB-AAE2-5943-97A1-82D66AE05DB4}"/>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7" name="Freeform 26">
            <a:extLst>
              <a:ext uri="{FF2B5EF4-FFF2-40B4-BE49-F238E27FC236}">
                <a16:creationId xmlns:a16="http://schemas.microsoft.com/office/drawing/2014/main" id="{2E58EEF7-63CA-A845-BAC4-9D3BE05918B5}"/>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757A4624-D8ED-2E4B-AF8C-00DFA6A72D5F}"/>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28">
            <a:extLst>
              <a:ext uri="{FF2B5EF4-FFF2-40B4-BE49-F238E27FC236}">
                <a16:creationId xmlns:a16="http://schemas.microsoft.com/office/drawing/2014/main" id="{DF312EF8-91BE-5946-BE31-8CFE107A2FEA}"/>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154419118"/>
      </p:ext>
    </p:extLst>
  </p:cSld>
  <p:clrMapOvr>
    <a:masterClrMapping/>
  </p:clrMapOvr>
</p:sldLayout>
</file>

<file path=ppt/slideLayouts/slideLayout913.xml><?xml version="1.0" encoding="utf-8"?>
<p:sldLayout xmlns:a="http://schemas.openxmlformats.org/drawingml/2006/main" xmlns:r="http://schemas.openxmlformats.org/officeDocument/2006/relationships" xmlns:p="http://schemas.openxmlformats.org/presentationml/2006/main" preserve="1" userDrawn="1">
  <p:cSld name="Whole team">
    <p:bg>
      <p:bgPr>
        <a:solidFill>
          <a:schemeClr val="accent2"/>
        </a:solidFill>
        <a:effectLst/>
      </p:bgPr>
    </p:bg>
    <p:spTree>
      <p:nvGrpSpPr>
        <p:cNvPr id="1" name=""/>
        <p:cNvGrpSpPr/>
        <p:nvPr/>
      </p:nvGrpSpPr>
      <p:grpSpPr>
        <a:xfrm>
          <a:off x="0" y="0"/>
          <a:ext cx="0" cy="0"/>
          <a:chOff x="0" y="0"/>
          <a:chExt cx="0" cy="0"/>
        </a:xfrm>
      </p:grpSpPr>
      <p:sp>
        <p:nvSpPr>
          <p:cNvPr id="54" name="Title 1">
            <a:extLst>
              <a:ext uri="{FF2B5EF4-FFF2-40B4-BE49-F238E27FC236}">
                <a16:creationId xmlns:a16="http://schemas.microsoft.com/office/drawing/2014/main" id="{6825B690-1AD7-4243-AC42-D2CF19B7B02C}"/>
              </a:ext>
            </a:extLst>
          </p:cNvPr>
          <p:cNvSpPr>
            <a:spLocks noGrp="1"/>
          </p:cNvSpPr>
          <p:nvPr>
            <p:ph type="title"/>
          </p:nvPr>
        </p:nvSpPr>
        <p:spPr>
          <a:xfrm>
            <a:off x="750430" y="381000"/>
            <a:ext cx="10678142" cy="1325563"/>
          </a:xfrm>
        </p:spPr>
        <p:txBody>
          <a:bodyPr lIns="0" anchor="b">
            <a:noAutofit/>
          </a:bodyPr>
          <a:lstStyle>
            <a:lvl1pPr>
              <a:defRPr sz="4800" b="1">
                <a:latin typeface="+mj-lt"/>
              </a:defRPr>
            </a:lvl1pPr>
          </a:lstStyle>
          <a:p>
            <a:r>
              <a:rPr lang="en-US" dirty="0"/>
              <a:t>Click to edit Master title style</a:t>
            </a:r>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068734"/>
            <a:ext cx="904987" cy="905641"/>
          </a:xfrm>
        </p:spPr>
        <p:txBody>
          <a:bodyPr>
            <a:noAutofit/>
          </a:bodyPr>
          <a:lstStyle>
            <a:lvl1pPr marL="0" indent="0">
              <a:buNone/>
              <a:defRPr sz="1400">
                <a:solidFill>
                  <a:schemeClr val="tx1"/>
                </a:solidFill>
              </a:defRPr>
            </a:lvl1pPr>
          </a:lstStyle>
          <a:p>
            <a:endParaRPr lang="en-US" dirty="0"/>
          </a:p>
        </p:txBody>
      </p:sp>
      <p:sp>
        <p:nvSpPr>
          <p:cNvPr id="31" name="Text Placeholder 28">
            <a:extLst>
              <a:ext uri="{FF2B5EF4-FFF2-40B4-BE49-F238E27FC236}">
                <a16:creationId xmlns:a16="http://schemas.microsoft.com/office/drawing/2014/main" id="{1825005B-0520-EC49-9A5C-554CB700387B}"/>
              </a:ext>
            </a:extLst>
          </p:cNvPr>
          <p:cNvSpPr>
            <a:spLocks noGrp="1"/>
          </p:cNvSpPr>
          <p:nvPr>
            <p:ph type="body" sz="quarter" idx="17" hasCustomPrompt="1"/>
          </p:nvPr>
        </p:nvSpPr>
        <p:spPr>
          <a:xfrm>
            <a:off x="750430"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2" name="Text Placeholder 28">
            <a:extLst>
              <a:ext uri="{FF2B5EF4-FFF2-40B4-BE49-F238E27FC236}">
                <a16:creationId xmlns:a16="http://schemas.microsoft.com/office/drawing/2014/main" id="{B6697B92-AF89-2C46-BC1E-6CB47E8EA421}"/>
              </a:ext>
            </a:extLst>
          </p:cNvPr>
          <p:cNvSpPr>
            <a:spLocks noGrp="1"/>
          </p:cNvSpPr>
          <p:nvPr>
            <p:ph type="body" sz="quarter" idx="18" hasCustomPrompt="1"/>
          </p:nvPr>
        </p:nvSpPr>
        <p:spPr>
          <a:xfrm>
            <a:off x="750429"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3" name="Picture Placeholder 23">
            <a:extLst>
              <a:ext uri="{FF2B5EF4-FFF2-40B4-BE49-F238E27FC236}">
                <a16:creationId xmlns:a16="http://schemas.microsoft.com/office/drawing/2014/main" id="{FA9FEBB0-45F1-DF45-89C4-B343F8B20BA0}"/>
              </a:ext>
            </a:extLst>
          </p:cNvPr>
          <p:cNvSpPr>
            <a:spLocks noGrp="1"/>
          </p:cNvSpPr>
          <p:nvPr>
            <p:ph type="pic" sz="quarter" idx="28"/>
          </p:nvPr>
        </p:nvSpPr>
        <p:spPr>
          <a:xfrm>
            <a:off x="3549397" y="2068734"/>
            <a:ext cx="904987" cy="905641"/>
          </a:xfrm>
        </p:spPr>
        <p:txBody>
          <a:bodyPr>
            <a:noAutofit/>
          </a:bodyPr>
          <a:lstStyle>
            <a:lvl1pPr marL="0" indent="0">
              <a:buNone/>
              <a:defRPr sz="1400">
                <a:solidFill>
                  <a:schemeClr val="tx1"/>
                </a:solidFill>
              </a:defRPr>
            </a:lvl1pPr>
          </a:lstStyle>
          <a:p>
            <a:endParaRPr lang="en-US" dirty="0"/>
          </a:p>
        </p:txBody>
      </p:sp>
      <p:sp>
        <p:nvSpPr>
          <p:cNvPr id="34" name="Text Placeholder 28">
            <a:extLst>
              <a:ext uri="{FF2B5EF4-FFF2-40B4-BE49-F238E27FC236}">
                <a16:creationId xmlns:a16="http://schemas.microsoft.com/office/drawing/2014/main" id="{EF331731-A7FC-C245-A9C1-0B1A2E994DB6}"/>
              </a:ext>
            </a:extLst>
          </p:cNvPr>
          <p:cNvSpPr>
            <a:spLocks noGrp="1"/>
          </p:cNvSpPr>
          <p:nvPr>
            <p:ph type="body" sz="quarter" idx="29" hasCustomPrompt="1"/>
          </p:nvPr>
        </p:nvSpPr>
        <p:spPr>
          <a:xfrm>
            <a:off x="354939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5" name="Text Placeholder 28">
            <a:extLst>
              <a:ext uri="{FF2B5EF4-FFF2-40B4-BE49-F238E27FC236}">
                <a16:creationId xmlns:a16="http://schemas.microsoft.com/office/drawing/2014/main" id="{313B974E-E762-EE48-B2DF-C8F10DF73444}"/>
              </a:ext>
            </a:extLst>
          </p:cNvPr>
          <p:cNvSpPr>
            <a:spLocks noGrp="1"/>
          </p:cNvSpPr>
          <p:nvPr>
            <p:ph type="body" sz="quarter" idx="30" hasCustomPrompt="1"/>
          </p:nvPr>
        </p:nvSpPr>
        <p:spPr>
          <a:xfrm>
            <a:off x="354939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6" name="Picture Placeholder 23">
            <a:extLst>
              <a:ext uri="{FF2B5EF4-FFF2-40B4-BE49-F238E27FC236}">
                <a16:creationId xmlns:a16="http://schemas.microsoft.com/office/drawing/2014/main" id="{8BA62E8C-79E6-D245-B706-FFB1E051B2D6}"/>
              </a:ext>
            </a:extLst>
          </p:cNvPr>
          <p:cNvSpPr>
            <a:spLocks noGrp="1"/>
          </p:cNvSpPr>
          <p:nvPr>
            <p:ph type="pic" sz="quarter" idx="31"/>
          </p:nvPr>
        </p:nvSpPr>
        <p:spPr>
          <a:xfrm>
            <a:off x="6348367" y="2068734"/>
            <a:ext cx="904987" cy="905641"/>
          </a:xfrm>
        </p:spPr>
        <p:txBody>
          <a:bodyPr>
            <a:noAutofit/>
          </a:bodyPr>
          <a:lstStyle>
            <a:lvl1pPr marL="0" indent="0">
              <a:buNone/>
              <a:defRPr sz="1400">
                <a:solidFill>
                  <a:schemeClr val="tx1"/>
                </a:solidFill>
              </a:defRPr>
            </a:lvl1pPr>
          </a:lstStyle>
          <a:p>
            <a:endParaRPr lang="en-US" dirty="0"/>
          </a:p>
        </p:txBody>
      </p:sp>
      <p:sp>
        <p:nvSpPr>
          <p:cNvPr id="37" name="Text Placeholder 28">
            <a:extLst>
              <a:ext uri="{FF2B5EF4-FFF2-40B4-BE49-F238E27FC236}">
                <a16:creationId xmlns:a16="http://schemas.microsoft.com/office/drawing/2014/main" id="{4199EE50-5386-0446-8ADA-23C1B0D6EA4F}"/>
              </a:ext>
            </a:extLst>
          </p:cNvPr>
          <p:cNvSpPr>
            <a:spLocks noGrp="1"/>
          </p:cNvSpPr>
          <p:nvPr>
            <p:ph type="body" sz="quarter" idx="32" hasCustomPrompt="1"/>
          </p:nvPr>
        </p:nvSpPr>
        <p:spPr>
          <a:xfrm>
            <a:off x="634836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8" name="Text Placeholder 28">
            <a:extLst>
              <a:ext uri="{FF2B5EF4-FFF2-40B4-BE49-F238E27FC236}">
                <a16:creationId xmlns:a16="http://schemas.microsoft.com/office/drawing/2014/main" id="{478AB5CA-B5A5-934D-BF51-1485953A703D}"/>
              </a:ext>
            </a:extLst>
          </p:cNvPr>
          <p:cNvSpPr>
            <a:spLocks noGrp="1"/>
          </p:cNvSpPr>
          <p:nvPr>
            <p:ph type="body" sz="quarter" idx="33" hasCustomPrompt="1"/>
          </p:nvPr>
        </p:nvSpPr>
        <p:spPr>
          <a:xfrm>
            <a:off x="634836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9" name="Picture Placeholder 23">
            <a:extLst>
              <a:ext uri="{FF2B5EF4-FFF2-40B4-BE49-F238E27FC236}">
                <a16:creationId xmlns:a16="http://schemas.microsoft.com/office/drawing/2014/main" id="{3D78BE06-1FC7-3C43-BD15-F4137B564B58}"/>
              </a:ext>
            </a:extLst>
          </p:cNvPr>
          <p:cNvSpPr>
            <a:spLocks noGrp="1"/>
          </p:cNvSpPr>
          <p:nvPr>
            <p:ph type="pic" sz="quarter" idx="34"/>
          </p:nvPr>
        </p:nvSpPr>
        <p:spPr>
          <a:xfrm>
            <a:off x="9147335" y="2068734"/>
            <a:ext cx="904987" cy="905641"/>
          </a:xfrm>
        </p:spPr>
        <p:txBody>
          <a:bodyPr>
            <a:noAutofit/>
          </a:bodyPr>
          <a:lstStyle>
            <a:lvl1pPr marL="0" indent="0">
              <a:buNone/>
              <a:defRPr sz="1400">
                <a:solidFill>
                  <a:schemeClr val="tx1"/>
                </a:solidFill>
              </a:defRPr>
            </a:lvl1pPr>
          </a:lstStyle>
          <a:p>
            <a:endParaRPr lang="en-US" dirty="0"/>
          </a:p>
        </p:txBody>
      </p:sp>
      <p:sp>
        <p:nvSpPr>
          <p:cNvPr id="40" name="Text Placeholder 28">
            <a:extLst>
              <a:ext uri="{FF2B5EF4-FFF2-40B4-BE49-F238E27FC236}">
                <a16:creationId xmlns:a16="http://schemas.microsoft.com/office/drawing/2014/main" id="{14F01FCC-4797-0343-8739-20331C751C18}"/>
              </a:ext>
            </a:extLst>
          </p:cNvPr>
          <p:cNvSpPr>
            <a:spLocks noGrp="1"/>
          </p:cNvSpPr>
          <p:nvPr>
            <p:ph type="body" sz="quarter" idx="35" hasCustomPrompt="1"/>
          </p:nvPr>
        </p:nvSpPr>
        <p:spPr>
          <a:xfrm>
            <a:off x="9147336"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1" name="Text Placeholder 28">
            <a:extLst>
              <a:ext uri="{FF2B5EF4-FFF2-40B4-BE49-F238E27FC236}">
                <a16:creationId xmlns:a16="http://schemas.microsoft.com/office/drawing/2014/main" id="{33FBE6CA-EC7A-1A4B-ADA3-6B78F2DE09C2}"/>
              </a:ext>
            </a:extLst>
          </p:cNvPr>
          <p:cNvSpPr>
            <a:spLocks noGrp="1"/>
          </p:cNvSpPr>
          <p:nvPr>
            <p:ph type="body" sz="quarter" idx="36" hasCustomPrompt="1"/>
          </p:nvPr>
        </p:nvSpPr>
        <p:spPr>
          <a:xfrm>
            <a:off x="9147335"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2" name="Picture Placeholder 23">
            <a:extLst>
              <a:ext uri="{FF2B5EF4-FFF2-40B4-BE49-F238E27FC236}">
                <a16:creationId xmlns:a16="http://schemas.microsoft.com/office/drawing/2014/main" id="{6DD7CCE4-AD48-B64F-909E-F88961FBDFC5}"/>
              </a:ext>
            </a:extLst>
          </p:cNvPr>
          <p:cNvSpPr>
            <a:spLocks noGrp="1"/>
          </p:cNvSpPr>
          <p:nvPr>
            <p:ph type="pic" sz="quarter" idx="37"/>
          </p:nvPr>
        </p:nvSpPr>
        <p:spPr>
          <a:xfrm>
            <a:off x="750429" y="4118551"/>
            <a:ext cx="904987" cy="905641"/>
          </a:xfrm>
        </p:spPr>
        <p:txBody>
          <a:bodyPr>
            <a:noAutofit/>
          </a:bodyPr>
          <a:lstStyle>
            <a:lvl1pPr marL="0" indent="0">
              <a:buNone/>
              <a:defRPr sz="1400">
                <a:solidFill>
                  <a:schemeClr val="tx1"/>
                </a:solidFill>
              </a:defRPr>
            </a:lvl1pPr>
          </a:lstStyle>
          <a:p>
            <a:endParaRPr lang="en-US" dirty="0"/>
          </a:p>
        </p:txBody>
      </p:sp>
      <p:sp>
        <p:nvSpPr>
          <p:cNvPr id="43" name="Text Placeholder 28">
            <a:extLst>
              <a:ext uri="{FF2B5EF4-FFF2-40B4-BE49-F238E27FC236}">
                <a16:creationId xmlns:a16="http://schemas.microsoft.com/office/drawing/2014/main" id="{C076E7E2-3D95-EA47-BF86-444615F1F141}"/>
              </a:ext>
            </a:extLst>
          </p:cNvPr>
          <p:cNvSpPr>
            <a:spLocks noGrp="1"/>
          </p:cNvSpPr>
          <p:nvPr>
            <p:ph type="body" sz="quarter" idx="38" hasCustomPrompt="1"/>
          </p:nvPr>
        </p:nvSpPr>
        <p:spPr>
          <a:xfrm>
            <a:off x="750430"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4" name="Text Placeholder 28">
            <a:extLst>
              <a:ext uri="{FF2B5EF4-FFF2-40B4-BE49-F238E27FC236}">
                <a16:creationId xmlns:a16="http://schemas.microsoft.com/office/drawing/2014/main" id="{612499D2-373C-3940-97A5-FCA8B245BE45}"/>
              </a:ext>
            </a:extLst>
          </p:cNvPr>
          <p:cNvSpPr>
            <a:spLocks noGrp="1"/>
          </p:cNvSpPr>
          <p:nvPr>
            <p:ph type="body" sz="quarter" idx="39" hasCustomPrompt="1"/>
          </p:nvPr>
        </p:nvSpPr>
        <p:spPr>
          <a:xfrm>
            <a:off x="750429"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5" name="Picture Placeholder 23">
            <a:extLst>
              <a:ext uri="{FF2B5EF4-FFF2-40B4-BE49-F238E27FC236}">
                <a16:creationId xmlns:a16="http://schemas.microsoft.com/office/drawing/2014/main" id="{24B34D6D-4F7E-3942-B8D7-9970BDE53C10}"/>
              </a:ext>
            </a:extLst>
          </p:cNvPr>
          <p:cNvSpPr>
            <a:spLocks noGrp="1"/>
          </p:cNvSpPr>
          <p:nvPr>
            <p:ph type="pic" sz="quarter" idx="40"/>
          </p:nvPr>
        </p:nvSpPr>
        <p:spPr>
          <a:xfrm>
            <a:off x="3549397" y="4118551"/>
            <a:ext cx="904987" cy="905641"/>
          </a:xfrm>
        </p:spPr>
        <p:txBody>
          <a:bodyPr>
            <a:noAutofit/>
          </a:bodyPr>
          <a:lstStyle>
            <a:lvl1pPr marL="0" indent="0">
              <a:buNone/>
              <a:defRPr sz="1400">
                <a:solidFill>
                  <a:schemeClr val="tx1"/>
                </a:solidFill>
              </a:defRPr>
            </a:lvl1pPr>
          </a:lstStyle>
          <a:p>
            <a:endParaRPr lang="en-US" dirty="0"/>
          </a:p>
        </p:txBody>
      </p:sp>
      <p:sp>
        <p:nvSpPr>
          <p:cNvPr id="46" name="Text Placeholder 28">
            <a:extLst>
              <a:ext uri="{FF2B5EF4-FFF2-40B4-BE49-F238E27FC236}">
                <a16:creationId xmlns:a16="http://schemas.microsoft.com/office/drawing/2014/main" id="{D34EDB1D-7E85-D242-B6AE-F6D6907D325A}"/>
              </a:ext>
            </a:extLst>
          </p:cNvPr>
          <p:cNvSpPr>
            <a:spLocks noGrp="1"/>
          </p:cNvSpPr>
          <p:nvPr>
            <p:ph type="body" sz="quarter" idx="41" hasCustomPrompt="1"/>
          </p:nvPr>
        </p:nvSpPr>
        <p:spPr>
          <a:xfrm>
            <a:off x="354939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7" name="Text Placeholder 28">
            <a:extLst>
              <a:ext uri="{FF2B5EF4-FFF2-40B4-BE49-F238E27FC236}">
                <a16:creationId xmlns:a16="http://schemas.microsoft.com/office/drawing/2014/main" id="{3E3BFFF0-114B-6D42-B5E0-8020AC2E26BF}"/>
              </a:ext>
            </a:extLst>
          </p:cNvPr>
          <p:cNvSpPr>
            <a:spLocks noGrp="1"/>
          </p:cNvSpPr>
          <p:nvPr>
            <p:ph type="body" sz="quarter" idx="42" hasCustomPrompt="1"/>
          </p:nvPr>
        </p:nvSpPr>
        <p:spPr>
          <a:xfrm>
            <a:off x="354939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8" name="Picture Placeholder 23">
            <a:extLst>
              <a:ext uri="{FF2B5EF4-FFF2-40B4-BE49-F238E27FC236}">
                <a16:creationId xmlns:a16="http://schemas.microsoft.com/office/drawing/2014/main" id="{EB4488EE-E854-724E-95AE-B9943EE249EA}"/>
              </a:ext>
            </a:extLst>
          </p:cNvPr>
          <p:cNvSpPr>
            <a:spLocks noGrp="1"/>
          </p:cNvSpPr>
          <p:nvPr>
            <p:ph type="pic" sz="quarter" idx="43"/>
          </p:nvPr>
        </p:nvSpPr>
        <p:spPr>
          <a:xfrm>
            <a:off x="6348367" y="4118551"/>
            <a:ext cx="904987" cy="905641"/>
          </a:xfrm>
        </p:spPr>
        <p:txBody>
          <a:bodyPr>
            <a:noAutofit/>
          </a:bodyPr>
          <a:lstStyle>
            <a:lvl1pPr marL="0" indent="0">
              <a:buNone/>
              <a:defRPr sz="1400">
                <a:solidFill>
                  <a:schemeClr val="tx1"/>
                </a:solidFill>
              </a:defRPr>
            </a:lvl1pPr>
          </a:lstStyle>
          <a:p>
            <a:endParaRPr lang="en-US" dirty="0"/>
          </a:p>
        </p:txBody>
      </p:sp>
      <p:sp>
        <p:nvSpPr>
          <p:cNvPr id="49" name="Text Placeholder 28">
            <a:extLst>
              <a:ext uri="{FF2B5EF4-FFF2-40B4-BE49-F238E27FC236}">
                <a16:creationId xmlns:a16="http://schemas.microsoft.com/office/drawing/2014/main" id="{C5551B4D-583E-D644-9069-EC096CE76F50}"/>
              </a:ext>
            </a:extLst>
          </p:cNvPr>
          <p:cNvSpPr>
            <a:spLocks noGrp="1"/>
          </p:cNvSpPr>
          <p:nvPr>
            <p:ph type="body" sz="quarter" idx="44" hasCustomPrompt="1"/>
          </p:nvPr>
        </p:nvSpPr>
        <p:spPr>
          <a:xfrm>
            <a:off x="634836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0" name="Text Placeholder 28">
            <a:extLst>
              <a:ext uri="{FF2B5EF4-FFF2-40B4-BE49-F238E27FC236}">
                <a16:creationId xmlns:a16="http://schemas.microsoft.com/office/drawing/2014/main" id="{E30C4783-1643-2243-BB4F-E99E04D9216B}"/>
              </a:ext>
            </a:extLst>
          </p:cNvPr>
          <p:cNvSpPr>
            <a:spLocks noGrp="1"/>
          </p:cNvSpPr>
          <p:nvPr>
            <p:ph type="body" sz="quarter" idx="45" hasCustomPrompt="1"/>
          </p:nvPr>
        </p:nvSpPr>
        <p:spPr>
          <a:xfrm>
            <a:off x="634836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51" name="Picture Placeholder 23">
            <a:extLst>
              <a:ext uri="{FF2B5EF4-FFF2-40B4-BE49-F238E27FC236}">
                <a16:creationId xmlns:a16="http://schemas.microsoft.com/office/drawing/2014/main" id="{7BBADCE0-02E8-3249-8CBA-17D3783DFE70}"/>
              </a:ext>
            </a:extLst>
          </p:cNvPr>
          <p:cNvSpPr>
            <a:spLocks noGrp="1"/>
          </p:cNvSpPr>
          <p:nvPr>
            <p:ph type="pic" sz="quarter" idx="46"/>
          </p:nvPr>
        </p:nvSpPr>
        <p:spPr>
          <a:xfrm>
            <a:off x="9147335" y="4118551"/>
            <a:ext cx="904987" cy="905641"/>
          </a:xfrm>
        </p:spPr>
        <p:txBody>
          <a:bodyPr>
            <a:noAutofit/>
          </a:bodyPr>
          <a:lstStyle>
            <a:lvl1pPr marL="0" indent="0">
              <a:buNone/>
              <a:defRPr sz="1400">
                <a:solidFill>
                  <a:schemeClr val="tx1"/>
                </a:solidFill>
              </a:defRPr>
            </a:lvl1pPr>
          </a:lstStyle>
          <a:p>
            <a:endParaRPr lang="en-US" dirty="0"/>
          </a:p>
        </p:txBody>
      </p:sp>
      <p:sp>
        <p:nvSpPr>
          <p:cNvPr id="52" name="Text Placeholder 28">
            <a:extLst>
              <a:ext uri="{FF2B5EF4-FFF2-40B4-BE49-F238E27FC236}">
                <a16:creationId xmlns:a16="http://schemas.microsoft.com/office/drawing/2014/main" id="{8D294C40-97E4-FF4F-8A02-10FC7D0EE8B0}"/>
              </a:ext>
            </a:extLst>
          </p:cNvPr>
          <p:cNvSpPr>
            <a:spLocks noGrp="1"/>
          </p:cNvSpPr>
          <p:nvPr>
            <p:ph type="body" sz="quarter" idx="47" hasCustomPrompt="1"/>
          </p:nvPr>
        </p:nvSpPr>
        <p:spPr>
          <a:xfrm>
            <a:off x="9147336"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3" name="Text Placeholder 28">
            <a:extLst>
              <a:ext uri="{FF2B5EF4-FFF2-40B4-BE49-F238E27FC236}">
                <a16:creationId xmlns:a16="http://schemas.microsoft.com/office/drawing/2014/main" id="{8B38241F-01B5-574C-A827-67C6352C463C}"/>
              </a:ext>
            </a:extLst>
          </p:cNvPr>
          <p:cNvSpPr>
            <a:spLocks noGrp="1"/>
          </p:cNvSpPr>
          <p:nvPr>
            <p:ph type="body" sz="quarter" idx="48" hasCustomPrompt="1"/>
          </p:nvPr>
        </p:nvSpPr>
        <p:spPr>
          <a:xfrm>
            <a:off x="9147335"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18" name="Date Placeholder 17">
            <a:extLst>
              <a:ext uri="{FF2B5EF4-FFF2-40B4-BE49-F238E27FC236}">
                <a16:creationId xmlns:a16="http://schemas.microsoft.com/office/drawing/2014/main" id="{30445668-2DC5-E84C-8B16-922BC95F13F2}"/>
              </a:ext>
            </a:extLst>
          </p:cNvPr>
          <p:cNvSpPr>
            <a:spLocks noGrp="1"/>
          </p:cNvSpPr>
          <p:nvPr>
            <p:ph type="dt" sz="half" idx="25"/>
          </p:nvPr>
        </p:nvSpPr>
        <p:spPr/>
        <p:txBody>
          <a:bodyPr>
            <a:noAutofit/>
          </a:bodyPr>
          <a:lstStyle>
            <a:lvl1pPr>
              <a:defRPr>
                <a:solidFill>
                  <a:schemeClr val="accent3"/>
                </a:solidFill>
                <a:latin typeface="+mn-lt"/>
              </a:defRPr>
            </a:lvl1pPr>
          </a:lstStyle>
          <a:p>
            <a:fld id="{EE6020E3-D95B-4E55-964F-4B1A98BDAA6F}" type="datetime1">
              <a:rPr lang="en-US" smtClean="0"/>
              <a:t>9/12/2021</a:t>
            </a:fld>
            <a:endParaRPr lang="en-US" dirty="0"/>
          </a:p>
        </p:txBody>
      </p:sp>
      <p:sp>
        <p:nvSpPr>
          <p:cNvPr id="22" name="Footer Placeholder 21">
            <a:extLst>
              <a:ext uri="{FF2B5EF4-FFF2-40B4-BE49-F238E27FC236}">
                <a16:creationId xmlns:a16="http://schemas.microsoft.com/office/drawing/2014/main" id="{D9227732-A878-814C-8621-64ED1B2CCF9F}"/>
              </a:ext>
            </a:extLst>
          </p:cNvPr>
          <p:cNvSpPr>
            <a:spLocks noGrp="1"/>
          </p:cNvSpPr>
          <p:nvPr>
            <p:ph type="ftr" sz="quarter" idx="26"/>
          </p:nvPr>
        </p:nvSpPr>
        <p:spPr/>
        <p:txBody>
          <a:bodyPr>
            <a:noAutofit/>
          </a:bodyPr>
          <a:lstStyle>
            <a:lvl1pPr>
              <a:defRPr>
                <a:solidFill>
                  <a:schemeClr val="accent3"/>
                </a:solidFill>
                <a:latin typeface="+mn-lt"/>
              </a:defRPr>
            </a:lvl1pPr>
          </a:lstStyle>
          <a:p>
            <a:r>
              <a:rPr lang="en-US" dirty="0"/>
              <a:t>PRESENTATION TITLE</a:t>
            </a:r>
          </a:p>
        </p:txBody>
      </p:sp>
      <p:sp>
        <p:nvSpPr>
          <p:cNvPr id="23" name="Slide Number Placeholder 22">
            <a:extLst>
              <a:ext uri="{FF2B5EF4-FFF2-40B4-BE49-F238E27FC236}">
                <a16:creationId xmlns:a16="http://schemas.microsoft.com/office/drawing/2014/main" id="{CE9F02AC-6DFB-0C47-BC8E-4B0594007F33}"/>
              </a:ext>
            </a:extLst>
          </p:cNvPr>
          <p:cNvSpPr>
            <a:spLocks noGrp="1"/>
          </p:cNvSpPr>
          <p:nvPr>
            <p:ph type="sldNum" sz="quarter" idx="27"/>
          </p:nvPr>
        </p:nvSpPr>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05721973"/>
      </p:ext>
    </p:extLst>
  </p:cSld>
  <p:clrMapOvr>
    <a:masterClrMapping/>
  </p:clrMapOvr>
</p:sldLayout>
</file>

<file path=ppt/slideMasters/_rels/slideMaster11.xml.rels>&#65279;<?xml version="1.0" encoding="utf-8"?><Relationships xmlns="http://schemas.openxmlformats.org/package/2006/relationships"><Relationship Type="http://schemas.openxmlformats.org/officeDocument/2006/relationships/slideLayout" Target="/ppt/slideLayouts/slideLayout81.xml" Id="rId8" /><Relationship Type="http://schemas.openxmlformats.org/officeDocument/2006/relationships/slideLayout" Target="/ppt/slideLayouts/slideLayout132.xml" Id="rId13" /><Relationship Type="http://schemas.openxmlformats.org/officeDocument/2006/relationships/slideLayout" Target="/ppt/slideLayouts/slideLayout33.xml" Id="rId3" /><Relationship Type="http://schemas.openxmlformats.org/officeDocument/2006/relationships/slideLayout" Target="/ppt/slideLayouts/slideLayout74.xml" Id="rId7" /><Relationship Type="http://schemas.openxmlformats.org/officeDocument/2006/relationships/slideLayout" Target="/ppt/slideLayouts/slideLayout125.xml" Id="rId12" /><Relationship Type="http://schemas.openxmlformats.org/officeDocument/2006/relationships/slideLayout" Target="/ppt/slideLayouts/slideLayout26.xml" Id="rId2" /><Relationship Type="http://schemas.openxmlformats.org/officeDocument/2006/relationships/slideLayout" Target="/ppt/slideLayouts/slideLayout17.xml" Id="rId1" /><Relationship Type="http://schemas.openxmlformats.org/officeDocument/2006/relationships/slideLayout" Target="/ppt/slideLayouts/slideLayout68.xml" Id="rId6" /><Relationship Type="http://schemas.openxmlformats.org/officeDocument/2006/relationships/slideLayout" Target="/ppt/slideLayouts/slideLayout119.xml" Id="rId11" /><Relationship Type="http://schemas.openxmlformats.org/officeDocument/2006/relationships/slideLayout" Target="/ppt/slideLayouts/slideLayout510.xml" Id="rId5" /><Relationship Type="http://schemas.openxmlformats.org/officeDocument/2006/relationships/slideLayout" Target="/ppt/slideLayouts/slideLayout1011.xml" Id="rId10" /><Relationship Type="http://schemas.openxmlformats.org/officeDocument/2006/relationships/slideLayout" Target="/ppt/slideLayouts/slideLayout412.xml" Id="rId4" /><Relationship Type="http://schemas.openxmlformats.org/officeDocument/2006/relationships/slideLayout" Target="/ppt/slideLayouts/slideLayout913.xml" Id="rId9" /><Relationship Type="http://schemas.openxmlformats.org/officeDocument/2006/relationships/theme" Target="/ppt/theme/theme11.xml" Id="rId14" /></Relationships>
</file>

<file path=ppt/slideMasters/slideMaster1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fld id="{FC9A72C8-1C87-42EF-8A11-BF6DFA19ED8B}" type="datetime1">
              <a:rPr lang="en-US" smtClean="0"/>
              <a:t>9/12/2021</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60" r:id="rId5"/>
    <p:sldLayoutId id="2147483661" r:id="rId6"/>
    <p:sldLayoutId id="2147483654" r:id="rId7"/>
    <p:sldLayoutId id="2147483658" r:id="rId8"/>
    <p:sldLayoutId id="2147483662" r:id="rId9"/>
    <p:sldLayoutId id="2147483663" r:id="rId10"/>
    <p:sldLayoutId id="2147483664" r:id="rId11"/>
    <p:sldLayoutId id="2147483665" r:id="rId12"/>
    <p:sldLayoutId id="2147483666" r:id="rId13"/>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08.xml.rels>&#65279;<?xml version="1.0" encoding="utf-8"?><Relationships xmlns="http://schemas.openxmlformats.org/package/2006/relationships"><Relationship Type="http://schemas.openxmlformats.org/officeDocument/2006/relationships/diagramLayout" Target="/ppt/diagrams/layout21.xml" Id="rId3" /><Relationship Type="http://schemas.openxmlformats.org/officeDocument/2006/relationships/diagramData" Target="/ppt/diagrams/data21.xml" Id="rId2" /><Relationship Type="http://schemas.openxmlformats.org/officeDocument/2006/relationships/slideLayout" Target="/ppt/slideLayouts/slideLayout1011.xml" Id="rId1" /><Relationship Type="http://schemas.microsoft.com/office/2007/relationships/diagramDrawing" Target="/ppt/diagrams/drawing2.xml" Id="rId6" /><Relationship Type="http://schemas.openxmlformats.org/officeDocument/2006/relationships/diagramColors" Target="/ppt/diagrams/colors21.xml" Id="rId5" /><Relationship Type="http://schemas.openxmlformats.org/officeDocument/2006/relationships/diagramQuickStyle" Target="/ppt/diagrams/quickStyle21.xml" Id="rId4" /></Relationships>
</file>

<file path=ppt/slides/_rels/slide115.xml.rels>&#65279;<?xml version="1.0" encoding="utf-8"?><Relationships xmlns="http://schemas.openxmlformats.org/package/2006/relationships"><Relationship Type="http://schemas.openxmlformats.org/officeDocument/2006/relationships/slideLayout" Target="/ppt/slideLayouts/slideLayout119.xml" Id="rId1" /></Relationships>
</file>

<file path=ppt/slides/_rels/slide122.xml.rels>&#65279;<?xml version="1.0" encoding="utf-8"?><Relationships xmlns="http://schemas.openxmlformats.org/package/2006/relationships"><Relationship Type="http://schemas.openxmlformats.org/officeDocument/2006/relationships/slideLayout" Target="/ppt/slideLayouts/slideLayout125.xml" Id="rId1" /></Relationships>
</file>

<file path=ppt/slides/_rels/slide1314.xml.rels>&#65279;<?xml version="1.0" encoding="utf-8"?><Relationships xmlns="http://schemas.openxmlformats.org/package/2006/relationships"><Relationship Type="http://schemas.openxmlformats.org/officeDocument/2006/relationships/slideLayout" Target="/ppt/slideLayouts/slideLayout33.xml" Id="rId1" /></Relationships>
</file>

<file path=ppt/slides/_rels/slide1410.xml.rels>&#65279;<?xml version="1.0" encoding="utf-8"?><Relationships xmlns="http://schemas.openxmlformats.org/package/2006/relationships"><Relationship Type="http://schemas.openxmlformats.org/officeDocument/2006/relationships/slideLayout" Target="/ppt/slideLayouts/slideLayout132.xml" Id="rId1" /></Relationships>
</file>

<file path=ppt/slides/_rels/slide16.xml.rels>&#65279;<?xml version="1.0" encoding="utf-8"?><Relationships xmlns="http://schemas.openxmlformats.org/package/2006/relationships"><Relationship Type="http://schemas.openxmlformats.org/officeDocument/2006/relationships/slideLayout" Target="/ppt/slideLayouts/slideLayout17.xml" Id="rId1" /></Relationships>
</file>

<file path=ppt/slides/_rels/slide23.xml.rels>&#65279;<?xml version="1.0" encoding="utf-8"?><Relationships xmlns="http://schemas.openxmlformats.org/package/2006/relationships"><Relationship Type="http://schemas.openxmlformats.org/officeDocument/2006/relationships/slideLayout" Target="/ppt/slideLayouts/slideLayout26.xml" Id="rId1" /></Relationships>
</file>

<file path=ppt/slides/_rels/slide312.xml.rels>&#65279;<?xml version="1.0" encoding="utf-8"?><Relationships xmlns="http://schemas.openxmlformats.org/package/2006/relationships"><Relationship Type="http://schemas.openxmlformats.org/officeDocument/2006/relationships/slideLayout" Target="/ppt/slideLayouts/slideLayout33.xml" Id="rId1" /></Relationships>
</file>

<file path=ppt/slides/_rels/slide49.xml.rels>&#65279;<?xml version="1.0" encoding="utf-8"?><Relationships xmlns="http://schemas.openxmlformats.org/package/2006/relationships"><Relationship Type="http://schemas.openxmlformats.org/officeDocument/2006/relationships/slideLayout" Target="/ppt/slideLayouts/slideLayout412.xml" Id="rId1" /></Relationships>
</file>

<file path=ppt/slides/_rels/slide57.xml.rels>&#65279;<?xml version="1.0" encoding="utf-8"?><Relationships xmlns="http://schemas.openxmlformats.org/package/2006/relationships"><Relationship Type="http://schemas.openxmlformats.org/officeDocument/2006/relationships/slideLayout" Target="/ppt/slideLayouts/slideLayout68.xml" Id="rId1" /></Relationships>
</file>

<file path=ppt/slides/_rels/slide64.xml.rels>&#65279;<?xml version="1.0" encoding="utf-8"?><Relationships xmlns="http://schemas.openxmlformats.org/package/2006/relationships"><Relationship Type="http://schemas.openxmlformats.org/officeDocument/2006/relationships/slideLayout" Target="/ppt/slideLayouts/slideLayout74.xml" Id="rId1" /></Relationships>
</file>

<file path=ppt/slides/_rels/slide71.xml.rels>&#65279;<?xml version="1.0" encoding="utf-8"?><Relationships xmlns="http://schemas.openxmlformats.org/package/2006/relationships"><Relationship Type="http://schemas.openxmlformats.org/officeDocument/2006/relationships/image" Target="/ppt/media/image2.jpeg" Id="rId3" /><Relationship Type="http://schemas.openxmlformats.org/officeDocument/2006/relationships/image" Target="/ppt/media/image12.jpeg" Id="rId2" /><Relationship Type="http://schemas.openxmlformats.org/officeDocument/2006/relationships/slideLayout" Target="/ppt/slideLayouts/slideLayout81.xml" Id="rId1" /><Relationship Type="http://schemas.openxmlformats.org/officeDocument/2006/relationships/image" Target="/ppt/media/image43.jpeg" Id="rId5" /><Relationship Type="http://schemas.openxmlformats.org/officeDocument/2006/relationships/image" Target="/ppt/media/image34.jpeg" Id="rId4" /></Relationships>
</file>

<file path=ppt/slides/_rels/slide813.xml.rels>&#65279;<?xml version="1.0" encoding="utf-8"?><Relationships xmlns="http://schemas.openxmlformats.org/package/2006/relationships"><Relationship Type="http://schemas.openxmlformats.org/officeDocument/2006/relationships/image" Target="/ppt/media/image115.jpeg" Id="rId8" /><Relationship Type="http://schemas.openxmlformats.org/officeDocument/2006/relationships/image" Target="/ppt/media/image66.jpeg" Id="rId3" /><Relationship Type="http://schemas.openxmlformats.org/officeDocument/2006/relationships/image" Target="/ppt/media/image107.jpeg" Id="rId7" /><Relationship Type="http://schemas.openxmlformats.org/officeDocument/2006/relationships/image" Target="/ppt/media/image58.jpeg" Id="rId2" /><Relationship Type="http://schemas.openxmlformats.org/officeDocument/2006/relationships/slideLayout" Target="/ppt/slideLayouts/slideLayout913.xml" Id="rId1" /><Relationship Type="http://schemas.openxmlformats.org/officeDocument/2006/relationships/image" Target="/ppt/media/image99.jpeg" Id="rId6" /><Relationship Type="http://schemas.openxmlformats.org/officeDocument/2006/relationships/image" Target="/ppt/media/image810.jpeg" Id="rId5" /><Relationship Type="http://schemas.openxmlformats.org/officeDocument/2006/relationships/image" Target="/ppt/media/image711.jpeg" Id="rId4" /><Relationship Type="http://schemas.openxmlformats.org/officeDocument/2006/relationships/image" Target="/ppt/media/image1212.jpeg" Id="rId9" /></Relationships>
</file>

<file path=ppt/slides/_rels/slide911.xml.rels>&#65279;<?xml version="1.0" encoding="utf-8"?><Relationships xmlns="http://schemas.openxmlformats.org/package/2006/relationships"><Relationship Type="http://schemas.openxmlformats.org/officeDocument/2006/relationships/diagramLayout" Target="/ppt/diagrams/layout12.xml" Id="rId3" /><Relationship Type="http://schemas.openxmlformats.org/officeDocument/2006/relationships/diagramData" Target="/ppt/diagrams/data12.xml" Id="rId2" /><Relationship Type="http://schemas.openxmlformats.org/officeDocument/2006/relationships/slideLayout" Target="/ppt/slideLayouts/slideLayout68.xml" Id="rId1" /><Relationship Type="http://schemas.microsoft.com/office/2007/relationships/diagramDrawing" Target="/ppt/diagrams/drawing12.xml" Id="rId6" /><Relationship Type="http://schemas.openxmlformats.org/officeDocument/2006/relationships/diagramColors" Target="/ppt/diagrams/colors12.xml" Id="rId5" /><Relationship Type="http://schemas.openxmlformats.org/officeDocument/2006/relationships/diagramQuickStyle" Target="/ppt/diagrams/quickStyle12.xml" Id="rId4" /></Relationships>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55E2E3E-148D-4BE4-88A4-447C4BC35E68}"/>
              </a:ext>
            </a:extLst>
          </p:cNvPr>
          <p:cNvSpPr>
            <a:spLocks noGrp="1"/>
          </p:cNvSpPr>
          <p:nvPr>
            <p:ph type="title"/>
          </p:nvPr>
        </p:nvSpPr>
        <p:spPr/>
        <p:txBody>
          <a:bodyPr/>
          <a:lstStyle/>
          <a:p>
            <a:r>
              <a:rPr lang="en-US" dirty="0"/>
              <a:t>Timeline </a:t>
            </a:r>
          </a:p>
        </p:txBody>
      </p:sp>
      <p:graphicFrame>
        <p:nvGraphicFramePr>
          <p:cNvPr id="2" name="Diagram 2" descr="SmartArt graphic">
            <a:extLst>
              <a:ext uri="{FF2B5EF4-FFF2-40B4-BE49-F238E27FC236}">
                <a16:creationId xmlns:a16="http://schemas.microsoft.com/office/drawing/2014/main" id="{364D30CB-C02F-4FE1-9E72-11B75FF74851}"/>
              </a:ext>
            </a:extLst>
          </p:cNvPr>
          <p:cNvGraphicFramePr/>
          <p:nvPr>
            <p:extLst>
              <p:ext uri="{D42A27DB-BD31-4B8C-83A1-F6EECF244321}">
                <p14:modId xmlns:p14="http://schemas.microsoft.com/office/powerpoint/2010/main" val="1961477145"/>
              </p:ext>
            </p:extLst>
          </p:nvPr>
        </p:nvGraphicFramePr>
        <p:xfrm>
          <a:off x="1245325" y="1706563"/>
          <a:ext cx="9779182" cy="436300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Footer Placeholder 4">
            <a:extLst>
              <a:ext uri="{FF2B5EF4-FFF2-40B4-BE49-F238E27FC236}">
                <a16:creationId xmlns:a16="http://schemas.microsoft.com/office/drawing/2014/main" id="{140F55DB-0AAD-684A-B0E2-8EF58E039423}"/>
              </a:ext>
            </a:extLst>
          </p:cNvPr>
          <p:cNvSpPr>
            <a:spLocks noGrp="1"/>
          </p:cNvSpPr>
          <p:nvPr>
            <p:ph type="ftr" sz="quarter" idx="3"/>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280037C3-0E79-CD4B-92A9-5B5F9E74A60B}"/>
              </a:ext>
            </a:extLst>
          </p:cNvPr>
          <p:cNvSpPr>
            <a:spLocks noGrp="1"/>
          </p:cNvSpPr>
          <p:nvPr>
            <p:ph type="sldNum" sz="quarter" idx="4"/>
          </p:nvPr>
        </p:nvSpPr>
        <p:spPr/>
        <p:txBody>
          <a:bodyPr/>
          <a:lstStyle/>
          <a:p>
            <a:fld id="{294A09A9-5501-47C1-A89A-A340965A2BE2}" type="slidenum">
              <a:rPr lang="en-US" smtClean="0"/>
              <a:t>10</a:t>
            </a:fld>
            <a:endParaRPr lang="en-US" dirty="0"/>
          </a:p>
        </p:txBody>
      </p:sp>
    </p:spTree>
    <p:extLst>
      <p:ext uri="{BB962C8B-B14F-4D97-AF65-F5344CB8AC3E}">
        <p14:creationId xmlns:p14="http://schemas.microsoft.com/office/powerpoint/2010/main" val="932498405"/>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1167492" y="381000"/>
            <a:ext cx="9779183" cy="1325563"/>
          </a:xfrm>
        </p:spPr>
        <p:txBody>
          <a:bodyPr/>
          <a:lstStyle/>
          <a:p>
            <a:r>
              <a:rPr lang="en-US" dirty="0"/>
              <a:t>Areas of focus</a:t>
            </a:r>
          </a:p>
        </p:txBody>
      </p:sp>
      <p:sp>
        <p:nvSpPr>
          <p:cNvPr id="3" name="Text Placeholder 2">
            <a:extLst>
              <a:ext uri="{FF2B5EF4-FFF2-40B4-BE49-F238E27FC236}">
                <a16:creationId xmlns:a16="http://schemas.microsoft.com/office/drawing/2014/main" id="{EFB90AB4-D228-4548-B072-726498212362}"/>
              </a:ext>
            </a:extLst>
          </p:cNvPr>
          <p:cNvSpPr>
            <a:spLocks noGrp="1"/>
          </p:cNvSpPr>
          <p:nvPr>
            <p:ph idx="11"/>
          </p:nvPr>
        </p:nvSpPr>
        <p:spPr>
          <a:xfrm>
            <a:off x="1167493" y="2005689"/>
            <a:ext cx="4663440" cy="522514"/>
          </a:xfrm>
        </p:spPr>
        <p:txBody>
          <a:bodyPr/>
          <a:lstStyle/>
          <a:p>
            <a:r>
              <a:rPr lang="en-US" dirty="0"/>
              <a:t>B2B market scenarios</a:t>
            </a:r>
          </a:p>
        </p:txBody>
      </p:sp>
      <p:sp>
        <p:nvSpPr>
          <p:cNvPr id="4" name="Content Placeholder 3">
            <a:extLst>
              <a:ext uri="{FF2B5EF4-FFF2-40B4-BE49-F238E27FC236}">
                <a16:creationId xmlns:a16="http://schemas.microsoft.com/office/drawing/2014/main" id="{950677C9-3E42-427F-93B8-526692906471}"/>
              </a:ext>
            </a:extLst>
          </p:cNvPr>
          <p:cNvSpPr>
            <a:spLocks noGrp="1"/>
          </p:cNvSpPr>
          <p:nvPr>
            <p:ph idx="1"/>
          </p:nvPr>
        </p:nvSpPr>
        <p:spPr>
          <a:xfrm>
            <a:off x="1167493" y="2528203"/>
            <a:ext cx="4663440" cy="2828613"/>
          </a:xfrm>
        </p:spPr>
        <p:txBody>
          <a:bodyPr vert="horz" lIns="91440" tIns="45720" rIns="91440" bIns="45720" rtlCol="0" anchor="t">
            <a:normAutofit/>
          </a:bodyPr>
          <a:lstStyle/>
          <a:p>
            <a:r>
              <a:rPr lang="en-US" dirty="0"/>
              <a:t>Develop winning strategies to keep ahead of the competition</a:t>
            </a:r>
          </a:p>
          <a:p>
            <a:r>
              <a:rPr lang="en-US" dirty="0"/>
              <a:t>Capitalize on low-hanging fruit to identify a ballpark value</a:t>
            </a:r>
          </a:p>
          <a:p>
            <a:r>
              <a:rPr lang="en-US" dirty="0"/>
              <a:t>Visualize customer directed convergence</a:t>
            </a:r>
          </a:p>
        </p:txBody>
      </p:sp>
      <p:sp>
        <p:nvSpPr>
          <p:cNvPr id="6" name="Text Placeholder 5">
            <a:extLst>
              <a:ext uri="{FF2B5EF4-FFF2-40B4-BE49-F238E27FC236}">
                <a16:creationId xmlns:a16="http://schemas.microsoft.com/office/drawing/2014/main" id="{F5018B6D-E395-49AD-92AD-AD69E3AB40C3}"/>
              </a:ext>
            </a:extLst>
          </p:cNvPr>
          <p:cNvSpPr>
            <a:spLocks noGrp="1"/>
          </p:cNvSpPr>
          <p:nvPr>
            <p:ph idx="12"/>
          </p:nvPr>
        </p:nvSpPr>
        <p:spPr>
          <a:xfrm>
            <a:off x="6283235" y="2005689"/>
            <a:ext cx="4663440" cy="522514"/>
          </a:xfrm>
        </p:spPr>
        <p:txBody>
          <a:bodyPr/>
          <a:lstStyle/>
          <a:p>
            <a:r>
              <a:rPr lang="en-US" dirty="0"/>
              <a:t>Cloud-based opportunities</a:t>
            </a:r>
          </a:p>
        </p:txBody>
      </p:sp>
      <p:sp>
        <p:nvSpPr>
          <p:cNvPr id="5" name="Content Placeholder 4">
            <a:extLst>
              <a:ext uri="{FF2B5EF4-FFF2-40B4-BE49-F238E27FC236}">
                <a16:creationId xmlns:a16="http://schemas.microsoft.com/office/drawing/2014/main" id="{BDB9D020-1E25-453D-83DF-1420ACD3968D}"/>
              </a:ext>
            </a:extLst>
          </p:cNvPr>
          <p:cNvSpPr>
            <a:spLocks noGrp="1"/>
          </p:cNvSpPr>
          <p:nvPr>
            <p:ph idx="10"/>
          </p:nvPr>
        </p:nvSpPr>
        <p:spPr>
          <a:xfrm>
            <a:off x="6283235" y="2528203"/>
            <a:ext cx="4663440" cy="2828613"/>
          </a:xfrm>
        </p:spPr>
        <p:txBody>
          <a:bodyPr vert="horz" lIns="91440" tIns="45720" rIns="91440" bIns="45720" rtlCol="0" anchor="t">
            <a:normAutofit/>
          </a:bodyPr>
          <a:lstStyle/>
          <a:p>
            <a:r>
              <a:rPr lang="en-US" dirty="0"/>
              <a:t>Iterative approaches to corporate strategy</a:t>
            </a:r>
          </a:p>
          <a:p>
            <a:r>
              <a:rPr lang="en-US" dirty="0"/>
              <a:t>Establish a management framework from the inside</a:t>
            </a:r>
          </a:p>
        </p:txBody>
      </p:sp>
      <p:sp>
        <p:nvSpPr>
          <p:cNvPr id="8" name="Footer Placeholder 7">
            <a:extLst>
              <a:ext uri="{FF2B5EF4-FFF2-40B4-BE49-F238E27FC236}">
                <a16:creationId xmlns:a16="http://schemas.microsoft.com/office/drawing/2014/main" id="{0DD1986A-9AF9-5C45-BE85-20D5AA267AE1}"/>
              </a:ext>
            </a:extLst>
          </p:cNvPr>
          <p:cNvSpPr>
            <a:spLocks noGrp="1"/>
          </p:cNvSpPr>
          <p:nvPr>
            <p:ph type="ftr" sz="quarter" idx="3"/>
          </p:nvPr>
        </p:nvSpPr>
        <p:spPr>
          <a:xfrm>
            <a:off x="4038600" y="6356350"/>
            <a:ext cx="4114800" cy="365125"/>
          </a:xfrm>
        </p:spPr>
        <p:txBody>
          <a:bodyPr/>
          <a:lstStyle/>
          <a:p>
            <a:r>
              <a:rPr lang="en-US" dirty="0"/>
              <a:t>PRESENTATION TITLE</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11</a:t>
            </a:fld>
            <a:endParaRPr lang="en-US" dirty="0"/>
          </a:p>
        </p:txBody>
      </p:sp>
    </p:spTree>
    <p:extLst>
      <p:ext uri="{BB962C8B-B14F-4D97-AF65-F5344CB8AC3E}">
        <p14:creationId xmlns:p14="http://schemas.microsoft.com/office/powerpoint/2010/main" val="2563119616"/>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191A4-7839-4F63-B17C-7C366C59488C}"/>
              </a:ext>
            </a:extLst>
          </p:cNvPr>
          <p:cNvSpPr>
            <a:spLocks noGrp="1"/>
          </p:cNvSpPr>
          <p:nvPr>
            <p:ph type="title"/>
          </p:nvPr>
        </p:nvSpPr>
        <p:spPr>
          <a:xfrm>
            <a:off x="1167492" y="381000"/>
            <a:ext cx="9779183" cy="1325563"/>
          </a:xfrm>
        </p:spPr>
        <p:txBody>
          <a:bodyPr/>
          <a:lstStyle/>
          <a:p>
            <a:r>
              <a:rPr lang="en-US" dirty="0"/>
              <a:t>How we get there</a:t>
            </a:r>
          </a:p>
        </p:txBody>
      </p:sp>
      <p:sp>
        <p:nvSpPr>
          <p:cNvPr id="9" name="Content Placeholder 8">
            <a:extLst>
              <a:ext uri="{FF2B5EF4-FFF2-40B4-BE49-F238E27FC236}">
                <a16:creationId xmlns:a16="http://schemas.microsoft.com/office/drawing/2014/main" id="{472FA7B1-CD7F-3646-B44C-91A107A0CBEE}"/>
              </a:ext>
            </a:extLst>
          </p:cNvPr>
          <p:cNvSpPr>
            <a:spLocks noGrp="1"/>
          </p:cNvSpPr>
          <p:nvPr>
            <p:ph idx="11"/>
          </p:nvPr>
        </p:nvSpPr>
        <p:spPr>
          <a:xfrm>
            <a:off x="1167493" y="2003804"/>
            <a:ext cx="3173278" cy="522514"/>
          </a:xfrm>
        </p:spPr>
        <p:txBody>
          <a:bodyPr/>
          <a:lstStyle/>
          <a:p>
            <a:r>
              <a:rPr lang="en-US" dirty="0"/>
              <a:t>ROI</a:t>
            </a:r>
          </a:p>
        </p:txBody>
      </p:sp>
      <p:sp>
        <p:nvSpPr>
          <p:cNvPr id="4" name="Content Placeholder 3">
            <a:extLst>
              <a:ext uri="{FF2B5EF4-FFF2-40B4-BE49-F238E27FC236}">
                <a16:creationId xmlns:a16="http://schemas.microsoft.com/office/drawing/2014/main" id="{9B9ED227-95A7-4B08-91FE-5E0EF0D41D20}"/>
              </a:ext>
            </a:extLst>
          </p:cNvPr>
          <p:cNvSpPr>
            <a:spLocks noGrp="1"/>
          </p:cNvSpPr>
          <p:nvPr>
            <p:ph idx="1"/>
          </p:nvPr>
        </p:nvSpPr>
        <p:spPr>
          <a:xfrm>
            <a:off x="1167491" y="2526318"/>
            <a:ext cx="3218688" cy="2828613"/>
          </a:xfrm>
        </p:spPr>
        <p:txBody>
          <a:bodyPr vert="horz" lIns="91440" tIns="45720" rIns="91440" bIns="45720" rtlCol="0" anchor="t">
            <a:noAutofit/>
          </a:bodyPr>
          <a:lstStyle/>
          <a:p>
            <a:r>
              <a:rPr lang="en-US" dirty="0"/>
              <a:t>Envision multimedia-based expertise and cross-media growth strategies</a:t>
            </a:r>
          </a:p>
          <a:p>
            <a:r>
              <a:rPr lang="en-US" dirty="0"/>
              <a:t>Visualize quality intellectual capital</a:t>
            </a:r>
          </a:p>
          <a:p>
            <a:r>
              <a:rPr lang="en-US" dirty="0"/>
              <a:t>Engage worldwide methodologies with web-enabled technologies</a:t>
            </a:r>
          </a:p>
          <a:p>
            <a:endParaRPr lang="en-US" dirty="0"/>
          </a:p>
          <a:p>
            <a:endParaRPr lang="en-US" dirty="0"/>
          </a:p>
        </p:txBody>
      </p:sp>
      <p:sp>
        <p:nvSpPr>
          <p:cNvPr id="10" name="Content Placeholder 9">
            <a:extLst>
              <a:ext uri="{FF2B5EF4-FFF2-40B4-BE49-F238E27FC236}">
                <a16:creationId xmlns:a16="http://schemas.microsoft.com/office/drawing/2014/main" id="{585697B7-EBBB-0E4B-AA02-0D3F94821C6E}"/>
              </a:ext>
            </a:extLst>
          </p:cNvPr>
          <p:cNvSpPr>
            <a:spLocks noGrp="1"/>
          </p:cNvSpPr>
          <p:nvPr>
            <p:ph idx="12"/>
          </p:nvPr>
        </p:nvSpPr>
        <p:spPr>
          <a:xfrm>
            <a:off x="4683788" y="2003804"/>
            <a:ext cx="3173278" cy="522514"/>
          </a:xfrm>
        </p:spPr>
        <p:txBody>
          <a:bodyPr/>
          <a:lstStyle/>
          <a:p>
            <a:r>
              <a:rPr lang="en-US" dirty="0"/>
              <a:t>Niche Markets</a:t>
            </a:r>
          </a:p>
        </p:txBody>
      </p:sp>
      <p:sp>
        <p:nvSpPr>
          <p:cNvPr id="5" name="Content Placeholder 4">
            <a:extLst>
              <a:ext uri="{FF2B5EF4-FFF2-40B4-BE49-F238E27FC236}">
                <a16:creationId xmlns:a16="http://schemas.microsoft.com/office/drawing/2014/main" id="{9C2ECAAA-1E9C-4845-8EA9-E11A76F08150}"/>
              </a:ext>
            </a:extLst>
          </p:cNvPr>
          <p:cNvSpPr>
            <a:spLocks noGrp="1"/>
          </p:cNvSpPr>
          <p:nvPr>
            <p:ph idx="10"/>
          </p:nvPr>
        </p:nvSpPr>
        <p:spPr>
          <a:xfrm>
            <a:off x="4683787" y="2526318"/>
            <a:ext cx="3173279" cy="2828613"/>
          </a:xfrm>
        </p:spPr>
        <p:txBody>
          <a:bodyPr vert="horz" lIns="91440" tIns="45720" rIns="91440" bIns="45720" rtlCol="0" anchor="t">
            <a:normAutofit/>
          </a:bodyPr>
          <a:lstStyle/>
          <a:p>
            <a:r>
              <a:rPr lang="en-US" dirty="0"/>
              <a:t>Pursue scalable customer service through sustainable strategies</a:t>
            </a:r>
          </a:p>
          <a:p>
            <a:r>
              <a:rPr lang="en-US" dirty="0"/>
              <a:t>Engage top-line web services with cutting-edge deliverables</a:t>
            </a:r>
          </a:p>
          <a:p>
            <a:endParaRPr lang="en-US" dirty="0"/>
          </a:p>
          <a:p>
            <a:endParaRPr lang="en-US" dirty="0"/>
          </a:p>
        </p:txBody>
      </p:sp>
      <p:sp>
        <p:nvSpPr>
          <p:cNvPr id="13" name="Content Placeholder 12">
            <a:extLst>
              <a:ext uri="{FF2B5EF4-FFF2-40B4-BE49-F238E27FC236}">
                <a16:creationId xmlns:a16="http://schemas.microsoft.com/office/drawing/2014/main" id="{EB1FFBC5-1733-5E4A-BF11-2C157D9917CC}"/>
              </a:ext>
            </a:extLst>
          </p:cNvPr>
          <p:cNvSpPr>
            <a:spLocks noGrp="1"/>
          </p:cNvSpPr>
          <p:nvPr>
            <p:ph idx="14"/>
          </p:nvPr>
        </p:nvSpPr>
        <p:spPr>
          <a:xfrm>
            <a:off x="8200083" y="2003804"/>
            <a:ext cx="3173278" cy="522514"/>
          </a:xfrm>
        </p:spPr>
        <p:txBody>
          <a:bodyPr/>
          <a:lstStyle/>
          <a:p>
            <a:r>
              <a:rPr lang="en-US" dirty="0"/>
              <a:t>Supply chains</a:t>
            </a:r>
          </a:p>
        </p:txBody>
      </p:sp>
      <p:sp>
        <p:nvSpPr>
          <p:cNvPr id="11" name="Content Placeholder 10">
            <a:extLst>
              <a:ext uri="{FF2B5EF4-FFF2-40B4-BE49-F238E27FC236}">
                <a16:creationId xmlns:a16="http://schemas.microsoft.com/office/drawing/2014/main" id="{48A12450-9474-8A49-BAEB-20C6F51540D5}"/>
              </a:ext>
            </a:extLst>
          </p:cNvPr>
          <p:cNvSpPr>
            <a:spLocks noGrp="1"/>
          </p:cNvSpPr>
          <p:nvPr>
            <p:ph idx="13"/>
          </p:nvPr>
        </p:nvSpPr>
        <p:spPr>
          <a:xfrm>
            <a:off x="8200082" y="2526318"/>
            <a:ext cx="3173279" cy="2828613"/>
          </a:xfrm>
        </p:spPr>
        <p:txBody>
          <a:bodyPr/>
          <a:lstStyle/>
          <a:p>
            <a:r>
              <a:rPr lang="en-US" dirty="0"/>
              <a:t>Cultivate one-to-one customer service with robust ideas</a:t>
            </a:r>
          </a:p>
          <a:p>
            <a:r>
              <a:rPr lang="en-US" dirty="0"/>
              <a:t>Maximize timely deliverables for real-time schemas</a:t>
            </a:r>
          </a:p>
        </p:txBody>
      </p:sp>
      <p:sp>
        <p:nvSpPr>
          <p:cNvPr id="7" name="Footer Placeholder 6">
            <a:extLst>
              <a:ext uri="{FF2B5EF4-FFF2-40B4-BE49-F238E27FC236}">
                <a16:creationId xmlns:a16="http://schemas.microsoft.com/office/drawing/2014/main" id="{B42ACFC2-B54A-8244-B5D9-4B1EC2EED59D}"/>
              </a:ext>
            </a:extLst>
          </p:cNvPr>
          <p:cNvSpPr>
            <a:spLocks noGrp="1"/>
          </p:cNvSpPr>
          <p:nvPr>
            <p:ph type="ftr" sz="quarter" idx="3"/>
          </p:nvPr>
        </p:nvSpPr>
        <p:spPr>
          <a:xfrm>
            <a:off x="4038600" y="6356350"/>
            <a:ext cx="4114800" cy="365125"/>
          </a:xfrm>
        </p:spPr>
        <p:txBody>
          <a:bodyPr/>
          <a:lstStyle/>
          <a:p>
            <a:r>
              <a:rPr lang="en-US" dirty="0"/>
              <a:t>PRESENTATION TITLE</a:t>
            </a:r>
          </a:p>
        </p:txBody>
      </p:sp>
      <p:sp>
        <p:nvSpPr>
          <p:cNvPr id="8" name="Slide Number Placeholder 7">
            <a:extLst>
              <a:ext uri="{FF2B5EF4-FFF2-40B4-BE49-F238E27FC236}">
                <a16:creationId xmlns:a16="http://schemas.microsoft.com/office/drawing/2014/main" id="{B609FC03-B5BE-D846-993A-8E351C9509F3}"/>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12</a:t>
            </a:fld>
            <a:endParaRPr lang="en-US" dirty="0"/>
          </a:p>
        </p:txBody>
      </p:sp>
    </p:spTree>
    <p:extLst>
      <p:ext uri="{BB962C8B-B14F-4D97-AF65-F5344CB8AC3E}">
        <p14:creationId xmlns:p14="http://schemas.microsoft.com/office/powerpoint/2010/main" val="2721508595"/>
      </p:ext>
    </p:extLst>
  </p:cSld>
  <p:clrMapOvr>
    <a:masterClrMapping/>
  </p:clrMapOvr>
</p:sld>
</file>

<file path=ppt/slides/slide13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1A202-23A3-4F3A-AA92-0172C8D2DA06}"/>
              </a:ext>
            </a:extLst>
          </p:cNvPr>
          <p:cNvSpPr>
            <a:spLocks noGrp="1"/>
          </p:cNvSpPr>
          <p:nvPr>
            <p:ph type="title"/>
          </p:nvPr>
        </p:nvSpPr>
        <p:spPr>
          <a:xfrm>
            <a:off x="1167492" y="381000"/>
            <a:ext cx="9779183" cy="1325563"/>
          </a:xfrm>
        </p:spPr>
        <p:txBody>
          <a:bodyPr/>
          <a:lstStyle/>
          <a:p>
            <a:r>
              <a:rPr lang="en-US" dirty="0"/>
              <a:t>Summary </a:t>
            </a:r>
          </a:p>
        </p:txBody>
      </p:sp>
      <p:sp>
        <p:nvSpPr>
          <p:cNvPr id="3" name="Content Placeholder 2">
            <a:extLst>
              <a:ext uri="{FF2B5EF4-FFF2-40B4-BE49-F238E27FC236}">
                <a16:creationId xmlns:a16="http://schemas.microsoft.com/office/drawing/2014/main" id="{7B943E7C-A74D-4CB3-844B-51917C88C95F}"/>
              </a:ext>
            </a:extLst>
          </p:cNvPr>
          <p:cNvSpPr>
            <a:spLocks noGrp="1"/>
          </p:cNvSpPr>
          <p:nvPr>
            <p:ph type="body" idx="1"/>
          </p:nvPr>
        </p:nvSpPr>
        <p:spPr>
          <a:xfrm>
            <a:off x="1167492" y="2653167"/>
            <a:ext cx="9779183" cy="3436483"/>
          </a:xfrm>
        </p:spPr>
        <p:txBody>
          <a:bodyPr vert="horz" lIns="91440" tIns="45720" rIns="91440" bIns="45720" rtlCol="0" anchor="t">
            <a:normAutofit/>
          </a:bodyPr>
          <a:lstStyle/>
          <a:p>
            <a:r>
              <a:rPr lang="en-US" dirty="0"/>
              <a:t>At Contoso, we believe in giving 110%. By using our next-generation data architecture, we help organizations virtually manage agile workflows. We thrive because of our market knowledge and great team behind our product. As our CEO says, "Efficiencies will come from proactively transforming how we do business."</a:t>
            </a:r>
          </a:p>
          <a:p>
            <a:endParaRPr lang="en-US" dirty="0"/>
          </a:p>
        </p:txBody>
      </p:sp>
      <p:sp>
        <p:nvSpPr>
          <p:cNvPr id="5" name="Footer Placeholder 4">
            <a:extLst>
              <a:ext uri="{FF2B5EF4-FFF2-40B4-BE49-F238E27FC236}">
                <a16:creationId xmlns:a16="http://schemas.microsoft.com/office/drawing/2014/main" id="{03FD8152-D9C3-204A-9444-45CD4F180EB4}"/>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B25B7362-01DC-0E4C-9B34-0DF3FD449CAD}"/>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13</a:t>
            </a:fld>
            <a:endParaRPr lang="en-US" dirty="0"/>
          </a:p>
        </p:txBody>
      </p:sp>
    </p:spTree>
    <p:extLst>
      <p:ext uri="{BB962C8B-B14F-4D97-AF65-F5344CB8AC3E}">
        <p14:creationId xmlns:p14="http://schemas.microsoft.com/office/powerpoint/2010/main" val="445070695"/>
      </p:ext>
    </p:extLst>
  </p:cSld>
  <p:clrMapOvr>
    <a:masterClrMapping/>
  </p:clrMapOvr>
</p:sld>
</file>

<file path=ppt/slides/slide14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AE308-3076-43DB-B834-DA0B0AE19AF9}"/>
              </a:ext>
            </a:extLst>
          </p:cNvPr>
          <p:cNvSpPr>
            <a:spLocks noGrp="1"/>
          </p:cNvSpPr>
          <p:nvPr>
            <p:ph type="ctrTitle"/>
          </p:nvPr>
        </p:nvSpPr>
        <p:spPr>
          <a:xfrm>
            <a:off x="1167494" y="1122363"/>
            <a:ext cx="6220278" cy="2387600"/>
          </a:xfrm>
        </p:spPr>
        <p:txBody>
          <a:bodyPr/>
          <a:lstStyle/>
          <a:p>
            <a:r>
              <a:rPr lang="en-US" dirty="0"/>
              <a:t>Thank you</a:t>
            </a:r>
          </a:p>
        </p:txBody>
      </p:sp>
      <p:sp>
        <p:nvSpPr>
          <p:cNvPr id="3" name="Content Placeholder 2">
            <a:extLst>
              <a:ext uri="{FF2B5EF4-FFF2-40B4-BE49-F238E27FC236}">
                <a16:creationId xmlns:a16="http://schemas.microsoft.com/office/drawing/2014/main" id="{BABC2CE0-8806-4B2A-A10A-32984D317434}"/>
              </a:ext>
            </a:extLst>
          </p:cNvPr>
          <p:cNvSpPr>
            <a:spLocks noGrp="1"/>
          </p:cNvSpPr>
          <p:nvPr>
            <p:ph type="subTitle" idx="1"/>
          </p:nvPr>
        </p:nvSpPr>
        <p:spPr>
          <a:xfrm>
            <a:off x="1167493" y="3602038"/>
            <a:ext cx="6220277" cy="2247219"/>
          </a:xfrm>
        </p:spPr>
        <p:txBody>
          <a:bodyPr>
            <a:normAutofit/>
          </a:bodyPr>
          <a:lstStyle/>
          <a:p>
            <a:r>
              <a:rPr lang="en-US" dirty="0"/>
              <a:t>Mirjam Nilsson​</a:t>
            </a:r>
          </a:p>
          <a:p>
            <a:r>
              <a:rPr lang="en-US" dirty="0"/>
              <a:t>mirjam@contoso.com</a:t>
            </a:r>
          </a:p>
          <a:p>
            <a:r>
              <a:rPr lang="en-US" dirty="0"/>
              <a:t>www.contoso.com</a:t>
            </a:r>
          </a:p>
        </p:txBody>
      </p:sp>
    </p:spTree>
    <p:extLst>
      <p:ext uri="{BB962C8B-B14F-4D97-AF65-F5344CB8AC3E}">
        <p14:creationId xmlns:p14="http://schemas.microsoft.com/office/powerpoint/2010/main" val="9261845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1167493" y="1122363"/>
            <a:ext cx="7096933" cy="2387600"/>
          </a:xfrm>
        </p:spPr>
        <p:txBody>
          <a:bodyPr/>
          <a:lstStyle/>
          <a:p>
            <a:r>
              <a:rPr lang="en-US" dirty="0"/>
              <a:t>Presentation title</a:t>
            </a:r>
          </a:p>
        </p:txBody>
      </p:sp>
      <p:sp>
        <p:nvSpPr>
          <p:cNvPr id="3" name="Subtitle 2">
            <a:extLst>
              <a:ext uri="{FF2B5EF4-FFF2-40B4-BE49-F238E27FC236}">
                <a16:creationId xmlns:a16="http://schemas.microsoft.com/office/drawing/2014/main" id="{A068D447-28D3-4F5F-B2DC-FD67E9015868}"/>
              </a:ext>
            </a:extLst>
          </p:cNvPr>
          <p:cNvSpPr>
            <a:spLocks noGrp="1"/>
          </p:cNvSpPr>
          <p:nvPr>
            <p:ph type="subTitle" idx="1"/>
          </p:nvPr>
        </p:nvSpPr>
        <p:spPr>
          <a:xfrm>
            <a:off x="1167493" y="3602038"/>
            <a:ext cx="9500507" cy="806675"/>
          </a:xfrm>
        </p:spPr>
        <p:txBody>
          <a:bodyPr/>
          <a:lstStyle/>
          <a:p>
            <a:r>
              <a:rPr lang="en-US" dirty="0"/>
              <a:t>Mirjam Nilsson</a:t>
            </a:r>
          </a:p>
        </p:txBody>
      </p:sp>
    </p:spTree>
    <p:extLst>
      <p:ext uri="{BB962C8B-B14F-4D97-AF65-F5344CB8AC3E}">
        <p14:creationId xmlns:p14="http://schemas.microsoft.com/office/powerpoint/2010/main" val="22593088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67492" y="381000"/>
            <a:ext cx="9779183" cy="1325563"/>
          </a:xfrm>
        </p:spPr>
        <p:txBody>
          <a:bodyPr/>
          <a:lstStyle/>
          <a:p>
            <a:r>
              <a:rPr lang="en-US" dirty="0"/>
              <a:t>Agenda</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167493" y="2017467"/>
            <a:ext cx="9779182" cy="3366815"/>
          </a:xfrm>
        </p:spPr>
        <p:txBody>
          <a:bodyPr vert="horz" lIns="91440" tIns="45720" rIns="91440" bIns="45720" rtlCol="0" anchor="t">
            <a:normAutofit/>
          </a:bodyPr>
          <a:lstStyle/>
          <a:p>
            <a:r>
              <a:rPr lang="en-US" dirty="0"/>
              <a:t>Introduction</a:t>
            </a:r>
          </a:p>
          <a:p>
            <a:r>
              <a:rPr lang="en-US" dirty="0"/>
              <a:t>Primary goals</a:t>
            </a:r>
          </a:p>
          <a:p>
            <a:r>
              <a:rPr lang="en-US" dirty="0"/>
              <a:t>Areas of growth</a:t>
            </a:r>
          </a:p>
          <a:p>
            <a:r>
              <a:rPr lang="en-US" dirty="0"/>
              <a:t>Timeline</a:t>
            </a:r>
          </a:p>
          <a:p>
            <a:r>
              <a:rPr lang="en-US" dirty="0"/>
              <a:t>Summary</a:t>
            </a:r>
          </a:p>
          <a:p>
            <a:endParaRPr lang="en-US" dirty="0"/>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2</a:t>
            </a:fld>
            <a:endParaRPr lang="en-US" dirty="0"/>
          </a:p>
        </p:txBody>
      </p:sp>
    </p:spTree>
    <p:extLst>
      <p:ext uri="{BB962C8B-B14F-4D97-AF65-F5344CB8AC3E}">
        <p14:creationId xmlns:p14="http://schemas.microsoft.com/office/powerpoint/2010/main" val="1325608595"/>
      </p:ext>
    </p:extLst>
  </p:cSld>
  <p:clrMapOvr>
    <a:masterClrMapping/>
  </p:clrMapOvr>
</p:sld>
</file>

<file path=ppt/slides/slide3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a:t>Introduction</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436483"/>
          </a:xfrm>
        </p:spPr>
        <p:txBody>
          <a:bodyPr vert="horz" lIns="91440" tIns="45720" rIns="91440" bIns="45720" rtlCol="0" anchor="t">
            <a:normAutofit/>
          </a:bodyPr>
          <a:lstStyle/>
          <a:p>
            <a:r>
              <a:rPr lang="en-US" dirty="0"/>
              <a:t>At Contoso, we empower organizations to foster collaborative thinking to further drive workplace innovation. By closing the loop and leveraging agile frameworks, we help business grow organically and foster a consumer first mindset.</a:t>
            </a:r>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3</a:t>
            </a:fld>
            <a:endParaRPr lang="en-US" dirty="0"/>
          </a:p>
        </p:txBody>
      </p:sp>
    </p:spTree>
    <p:extLst>
      <p:ext uri="{BB962C8B-B14F-4D97-AF65-F5344CB8AC3E}">
        <p14:creationId xmlns:p14="http://schemas.microsoft.com/office/powerpoint/2010/main" val="163979915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ctrTitle"/>
          </p:nvPr>
        </p:nvSpPr>
        <p:spPr>
          <a:xfrm>
            <a:off x="1167494" y="1059400"/>
            <a:ext cx="6245912" cy="2387600"/>
          </a:xfrm>
        </p:spPr>
        <p:txBody>
          <a:bodyPr/>
          <a:lstStyle/>
          <a:p>
            <a:r>
              <a:rPr lang="en-US" dirty="0"/>
              <a:t>Primary goals</a:t>
            </a:r>
          </a:p>
        </p:txBody>
      </p:sp>
      <p:sp>
        <p:nvSpPr>
          <p:cNvPr id="4" name="Text Placeholder 3">
            <a:extLst>
              <a:ext uri="{FF2B5EF4-FFF2-40B4-BE49-F238E27FC236}">
                <a16:creationId xmlns:a16="http://schemas.microsoft.com/office/drawing/2014/main" id="{D51A6D85-3837-435F-A342-5A3F98172B12}"/>
              </a:ext>
            </a:extLst>
          </p:cNvPr>
          <p:cNvSpPr>
            <a:spLocks noGrp="1"/>
          </p:cNvSpPr>
          <p:nvPr>
            <p:ph type="subTitle" idx="1"/>
          </p:nvPr>
        </p:nvSpPr>
        <p:spPr>
          <a:xfrm>
            <a:off x="1167494" y="3539075"/>
            <a:ext cx="6245912" cy="1406101"/>
          </a:xfrm>
        </p:spPr>
        <p:txBody>
          <a:bodyPr vert="horz" lIns="91440" tIns="45720" rIns="91440" bIns="45720" rtlCol="0" anchor="t">
            <a:normAutofit/>
          </a:bodyPr>
          <a:lstStyle/>
          <a:p>
            <a:r>
              <a:rPr lang="en-US" dirty="0"/>
              <a:t>Annual revenue growth</a:t>
            </a:r>
          </a:p>
        </p:txBody>
      </p:sp>
    </p:spTree>
    <p:extLst>
      <p:ext uri="{BB962C8B-B14F-4D97-AF65-F5344CB8AC3E}">
        <p14:creationId xmlns:p14="http://schemas.microsoft.com/office/powerpoint/2010/main" val="344679733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F75DE-8A44-4EC5-83C6-95BDDF10DFD9}"/>
              </a:ext>
            </a:extLst>
          </p:cNvPr>
          <p:cNvSpPr>
            <a:spLocks noGrp="1"/>
          </p:cNvSpPr>
          <p:nvPr>
            <p:ph type="title"/>
          </p:nvPr>
        </p:nvSpPr>
        <p:spPr/>
        <p:txBody>
          <a:bodyPr/>
          <a:lstStyle/>
          <a:p>
            <a:r>
              <a:rPr lang="en-US" dirty="0"/>
              <a:t>Areas of growth</a:t>
            </a:r>
          </a:p>
        </p:txBody>
      </p:sp>
      <p:graphicFrame>
        <p:nvGraphicFramePr>
          <p:cNvPr id="4" name="Table 4">
            <a:extLst>
              <a:ext uri="{FF2B5EF4-FFF2-40B4-BE49-F238E27FC236}">
                <a16:creationId xmlns:a16="http://schemas.microsoft.com/office/drawing/2014/main" id="{403CD5FD-27C3-4342-BE41-F411CB8D6931}"/>
              </a:ext>
            </a:extLst>
          </p:cNvPr>
          <p:cNvGraphicFramePr>
            <a:graphicFrameLocks noGrp="1"/>
          </p:cNvGraphicFramePr>
          <p:nvPr>
            <p:ph idx="1"/>
            <p:extLst>
              <p:ext uri="{D42A27DB-BD31-4B8C-83A1-F6EECF244321}">
                <p14:modId xmlns:p14="http://schemas.microsoft.com/office/powerpoint/2010/main" val="2222644665"/>
              </p:ext>
            </p:extLst>
          </p:nvPr>
        </p:nvGraphicFramePr>
        <p:xfrm>
          <a:off x="1205707" y="2501900"/>
          <a:ext cx="9780585" cy="1854200"/>
        </p:xfrm>
        <a:graphic>
          <a:graphicData uri="http://schemas.openxmlformats.org/drawingml/2006/table">
            <a:tbl>
              <a:tblPr firstRow="1" bandRow="1">
                <a:tableStyleId>{5C22544A-7EE6-4342-B048-85BDC9FD1C3A}</a:tableStyleId>
              </a:tblPr>
              <a:tblGrid>
                <a:gridCol w="1956117">
                  <a:extLst>
                    <a:ext uri="{9D8B030D-6E8A-4147-A177-3AD203B41FA5}">
                      <a16:colId xmlns:a16="http://schemas.microsoft.com/office/drawing/2014/main" val="1689330750"/>
                    </a:ext>
                  </a:extLst>
                </a:gridCol>
                <a:gridCol w="1956117">
                  <a:extLst>
                    <a:ext uri="{9D8B030D-6E8A-4147-A177-3AD203B41FA5}">
                      <a16:colId xmlns:a16="http://schemas.microsoft.com/office/drawing/2014/main" val="2660631934"/>
                    </a:ext>
                  </a:extLst>
                </a:gridCol>
                <a:gridCol w="1956117">
                  <a:extLst>
                    <a:ext uri="{9D8B030D-6E8A-4147-A177-3AD203B41FA5}">
                      <a16:colId xmlns:a16="http://schemas.microsoft.com/office/drawing/2014/main" val="3909717689"/>
                    </a:ext>
                  </a:extLst>
                </a:gridCol>
                <a:gridCol w="1956117">
                  <a:extLst>
                    <a:ext uri="{9D8B030D-6E8A-4147-A177-3AD203B41FA5}">
                      <a16:colId xmlns:a16="http://schemas.microsoft.com/office/drawing/2014/main" val="1603189107"/>
                    </a:ext>
                  </a:extLst>
                </a:gridCol>
                <a:gridCol w="1956117">
                  <a:extLst>
                    <a:ext uri="{9D8B030D-6E8A-4147-A177-3AD203B41FA5}">
                      <a16:colId xmlns:a16="http://schemas.microsoft.com/office/drawing/2014/main" val="2755691855"/>
                    </a:ext>
                  </a:extLst>
                </a:gridCol>
              </a:tblGrid>
              <a:tr h="370840">
                <a:tc>
                  <a:txBody>
                    <a:bodyPr/>
                    <a:lstStyle/>
                    <a:p>
                      <a:pPr algn="ctr"/>
                      <a:endParaRPr lang="en-US" b="1" dirty="0">
                        <a:latin typeface="Tenorite" pitchFamily="2" charset="0"/>
                      </a:endParaRPr>
                    </a:p>
                  </a:txBody>
                  <a:tcPr anchor="ctr">
                    <a:lnL w="12700" cmpd="sng">
                      <a:noFill/>
                    </a:lnL>
                    <a:lnR w="12700" cmpd="sng">
                      <a:noFill/>
                    </a:lnR>
                    <a:lnT w="12700" cmpd="sng">
                      <a:noFill/>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1" dirty="0">
                          <a:latin typeface="Tenorite" pitchFamily="2" charset="0"/>
                        </a:rPr>
                        <a:t>B2B</a:t>
                      </a:r>
                    </a:p>
                  </a:txBody>
                  <a:tcPr anchor="ctr">
                    <a:lnL w="12700" cmpd="sng">
                      <a:noFill/>
                    </a:lnL>
                    <a:lnR w="12700" cmpd="sng">
                      <a:noFill/>
                    </a:lnR>
                    <a:lnT w="12700" cmpd="sng">
                      <a:noFill/>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1" dirty="0">
                          <a:latin typeface="Tenorite" pitchFamily="2" charset="0"/>
                        </a:rPr>
                        <a:t>Supply chain</a:t>
                      </a:r>
                    </a:p>
                  </a:txBody>
                  <a:tcPr anchor="ctr">
                    <a:lnL w="12700" cmpd="sng">
                      <a:noFill/>
                    </a:lnL>
                    <a:lnR w="12700" cmpd="sng">
                      <a:noFill/>
                    </a:lnR>
                    <a:lnT w="12700" cmpd="sng">
                      <a:noFill/>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1" dirty="0">
                          <a:latin typeface="Tenorite" pitchFamily="2" charset="0"/>
                        </a:rPr>
                        <a:t>ROI</a:t>
                      </a:r>
                    </a:p>
                  </a:txBody>
                  <a:tcPr anchor="ctr">
                    <a:lnL w="12700" cmpd="sng">
                      <a:noFill/>
                    </a:lnL>
                    <a:lnR w="12700" cmpd="sng">
                      <a:noFill/>
                    </a:lnR>
                    <a:lnT w="12700" cmpd="sng">
                      <a:noFill/>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1" dirty="0">
                          <a:latin typeface="Tenorite" pitchFamily="2" charset="0"/>
                        </a:rPr>
                        <a:t>E-commerce</a:t>
                      </a:r>
                    </a:p>
                  </a:txBody>
                  <a:tcPr anchor="ctr">
                    <a:lnL w="12700" cmpd="sng">
                      <a:noFill/>
                    </a:lnL>
                    <a:lnR w="12700" cmpd="sng">
                      <a:noFill/>
                    </a:lnR>
                    <a:lnT w="12700" cmpd="sng">
                      <a:noFill/>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79928716"/>
                  </a:ext>
                </a:extLst>
              </a:tr>
              <a:tr h="370840">
                <a:tc>
                  <a:txBody>
                    <a:bodyPr/>
                    <a:lstStyle/>
                    <a:p>
                      <a:pPr algn="ctr"/>
                      <a:r>
                        <a:rPr lang="en-US" sz="1400" dirty="0">
                          <a:solidFill>
                            <a:schemeClr val="tx2">
                              <a:lumMod val="75000"/>
                            </a:schemeClr>
                          </a:solidFill>
                          <a:latin typeface="Tenorite" pitchFamily="2" charset="0"/>
                        </a:rPr>
                        <a:t>Q1</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a:solidFill>
                            <a:schemeClr val="tx2">
                              <a:lumMod val="75000"/>
                            </a:schemeClr>
                          </a:solidFill>
                          <a:latin typeface="Tenorite" pitchFamily="2" charset="0"/>
                        </a:rPr>
                        <a:t>4.5</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a:solidFill>
                            <a:schemeClr val="tx2">
                              <a:lumMod val="75000"/>
                            </a:schemeClr>
                          </a:solidFill>
                          <a:latin typeface="Tenorite" pitchFamily="2" charset="0"/>
                        </a:rPr>
                        <a:t>2.3</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a:solidFill>
                            <a:schemeClr val="tx2">
                              <a:lumMod val="75000"/>
                            </a:schemeClr>
                          </a:solidFill>
                          <a:latin typeface="Tenorite" pitchFamily="2" charset="0"/>
                        </a:rPr>
                        <a:t>1.7</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a:solidFill>
                            <a:schemeClr val="tx2">
                              <a:lumMod val="75000"/>
                            </a:schemeClr>
                          </a:solidFill>
                          <a:latin typeface="Tenorite" pitchFamily="2" charset="0"/>
                        </a:rPr>
                        <a:t>5.0</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760208656"/>
                  </a:ext>
                </a:extLst>
              </a:tr>
              <a:tr h="370840">
                <a:tc>
                  <a:txBody>
                    <a:bodyPr/>
                    <a:lstStyle/>
                    <a:p>
                      <a:pPr algn="ctr"/>
                      <a:r>
                        <a:rPr lang="en-US" sz="1400" dirty="0">
                          <a:solidFill>
                            <a:schemeClr val="tx2">
                              <a:lumMod val="75000"/>
                            </a:schemeClr>
                          </a:solidFill>
                          <a:latin typeface="Tenorite" pitchFamily="2" charset="0"/>
                        </a:rPr>
                        <a:t>Q2</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a:solidFill>
                            <a:schemeClr val="tx2">
                              <a:lumMod val="75000"/>
                            </a:schemeClr>
                          </a:solidFill>
                          <a:latin typeface="Tenorite" pitchFamily="2" charset="0"/>
                        </a:rPr>
                        <a:t>3.2</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a:solidFill>
                            <a:schemeClr val="tx2">
                              <a:lumMod val="75000"/>
                            </a:schemeClr>
                          </a:solidFill>
                          <a:latin typeface="Tenorite" pitchFamily="2" charset="0"/>
                        </a:rPr>
                        <a:t>5.1</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a:solidFill>
                            <a:schemeClr val="tx2">
                              <a:lumMod val="75000"/>
                            </a:schemeClr>
                          </a:solidFill>
                          <a:latin typeface="Tenorite" pitchFamily="2" charset="0"/>
                        </a:rPr>
                        <a:t>4.4</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a:solidFill>
                            <a:schemeClr val="tx2">
                              <a:lumMod val="75000"/>
                            </a:schemeClr>
                          </a:solidFill>
                          <a:latin typeface="Tenorite" pitchFamily="2" charset="0"/>
                        </a:rPr>
                        <a:t>3.0</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634243071"/>
                  </a:ext>
                </a:extLst>
              </a:tr>
              <a:tr h="370840">
                <a:tc>
                  <a:txBody>
                    <a:bodyPr/>
                    <a:lstStyle/>
                    <a:p>
                      <a:pPr algn="ctr"/>
                      <a:r>
                        <a:rPr lang="en-US" sz="1400" dirty="0">
                          <a:solidFill>
                            <a:schemeClr val="tx2">
                              <a:lumMod val="75000"/>
                            </a:schemeClr>
                          </a:solidFill>
                          <a:latin typeface="Tenorite" pitchFamily="2" charset="0"/>
                        </a:rPr>
                        <a:t>Q3</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a:solidFill>
                            <a:schemeClr val="tx2">
                              <a:lumMod val="75000"/>
                            </a:schemeClr>
                          </a:solidFill>
                          <a:latin typeface="Tenorite" pitchFamily="2" charset="0"/>
                        </a:rPr>
                        <a:t>2.1</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a:solidFill>
                            <a:schemeClr val="tx2">
                              <a:lumMod val="75000"/>
                            </a:schemeClr>
                          </a:solidFill>
                          <a:latin typeface="Tenorite" pitchFamily="2" charset="0"/>
                        </a:rPr>
                        <a:t>1.7</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a:solidFill>
                            <a:schemeClr val="tx2">
                              <a:lumMod val="75000"/>
                            </a:schemeClr>
                          </a:solidFill>
                          <a:latin typeface="Tenorite" pitchFamily="2" charset="0"/>
                        </a:rPr>
                        <a:t>2.5</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a:solidFill>
                            <a:schemeClr val="tx2">
                              <a:lumMod val="75000"/>
                            </a:schemeClr>
                          </a:solidFill>
                          <a:latin typeface="Tenorite" pitchFamily="2" charset="0"/>
                        </a:rPr>
                        <a:t>2.8</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15808797"/>
                  </a:ext>
                </a:extLst>
              </a:tr>
              <a:tr h="370840">
                <a:tc>
                  <a:txBody>
                    <a:bodyPr/>
                    <a:lstStyle/>
                    <a:p>
                      <a:pPr algn="ctr"/>
                      <a:r>
                        <a:rPr lang="en-US" sz="1400" dirty="0">
                          <a:solidFill>
                            <a:schemeClr val="tx2">
                              <a:lumMod val="75000"/>
                            </a:schemeClr>
                          </a:solidFill>
                          <a:latin typeface="Tenorite" pitchFamily="2" charset="0"/>
                        </a:rPr>
                        <a:t>Q4</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a:solidFill>
                            <a:schemeClr val="tx2">
                              <a:lumMod val="75000"/>
                            </a:schemeClr>
                          </a:solidFill>
                          <a:latin typeface="Tenorite" pitchFamily="2" charset="0"/>
                        </a:rPr>
                        <a:t>4.5</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a:solidFill>
                            <a:schemeClr val="tx2">
                              <a:lumMod val="75000"/>
                            </a:schemeClr>
                          </a:solidFill>
                          <a:latin typeface="Tenorite" pitchFamily="2" charset="0"/>
                        </a:rPr>
                        <a:t>2.2</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a:solidFill>
                            <a:schemeClr val="tx2">
                              <a:lumMod val="75000"/>
                            </a:schemeClr>
                          </a:solidFill>
                          <a:latin typeface="Tenorite" pitchFamily="2" charset="0"/>
                        </a:rPr>
                        <a:t>1.7</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a:solidFill>
                            <a:schemeClr val="tx2">
                              <a:lumMod val="75000"/>
                            </a:schemeClr>
                          </a:solidFill>
                          <a:latin typeface="Tenorite" pitchFamily="2" charset="0"/>
                        </a:rPr>
                        <a:t>7.0</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80950325"/>
                  </a:ext>
                </a:extLst>
              </a:tr>
            </a:tbl>
          </a:graphicData>
        </a:graphic>
      </p:graphicFrame>
      <p:sp>
        <p:nvSpPr>
          <p:cNvPr id="5" name="Footer Placeholder 4">
            <a:extLst>
              <a:ext uri="{FF2B5EF4-FFF2-40B4-BE49-F238E27FC236}">
                <a16:creationId xmlns:a16="http://schemas.microsoft.com/office/drawing/2014/main" id="{0A79A912-225F-BE40-9F3E-0255524448CD}"/>
              </a:ext>
            </a:extLst>
          </p:cNvPr>
          <p:cNvSpPr>
            <a:spLocks noGrp="1"/>
          </p:cNvSpPr>
          <p:nvPr>
            <p:ph type="ftr" sz="quarter" idx="3"/>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50B6C709-8794-DF4E-A15C-6E648F09DD12}"/>
              </a:ext>
            </a:extLst>
          </p:cNvPr>
          <p:cNvSpPr>
            <a:spLocks noGrp="1"/>
          </p:cNvSpPr>
          <p:nvPr>
            <p:ph type="sldNum" sz="quarter" idx="4"/>
          </p:nvPr>
        </p:nvSpPr>
        <p:spPr/>
        <p:txBody>
          <a:bodyPr/>
          <a:lstStyle/>
          <a:p>
            <a:fld id="{294A09A9-5501-47C1-A89A-A340965A2BE2}" type="slidenum">
              <a:rPr lang="en-US" smtClean="0"/>
              <a:pPr/>
              <a:t>5</a:t>
            </a:fld>
            <a:endParaRPr lang="en-US" dirty="0"/>
          </a:p>
        </p:txBody>
      </p:sp>
    </p:spTree>
    <p:extLst>
      <p:ext uri="{BB962C8B-B14F-4D97-AF65-F5344CB8AC3E}">
        <p14:creationId xmlns:p14="http://schemas.microsoft.com/office/powerpoint/2010/main" val="421291746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F65A7-995A-9F45-891C-82D9B9D40801}"/>
              </a:ext>
            </a:extLst>
          </p:cNvPr>
          <p:cNvSpPr>
            <a:spLocks noGrp="1"/>
          </p:cNvSpPr>
          <p:nvPr>
            <p:ph type="title"/>
          </p:nvPr>
        </p:nvSpPr>
        <p:spPr>
          <a:xfrm>
            <a:off x="1889961" y="1791018"/>
            <a:ext cx="8412079" cy="2810460"/>
          </a:xfrm>
        </p:spPr>
        <p:txBody>
          <a:bodyPr>
            <a:normAutofit/>
          </a:bodyPr>
          <a:lstStyle/>
          <a:p>
            <a:r>
              <a:rPr lang="en-US" sz="4400" dirty="0"/>
              <a:t>Business opportunities are like buses. There's always another one coming.</a:t>
            </a:r>
          </a:p>
        </p:txBody>
      </p:sp>
      <p:sp>
        <p:nvSpPr>
          <p:cNvPr id="13" name="Text Placeholder 5">
            <a:extLst>
              <a:ext uri="{FF2B5EF4-FFF2-40B4-BE49-F238E27FC236}">
                <a16:creationId xmlns:a16="http://schemas.microsoft.com/office/drawing/2014/main" id="{6118A1B7-08BA-6B43-BBA8-952377DF944D}"/>
              </a:ext>
            </a:extLst>
          </p:cNvPr>
          <p:cNvSpPr>
            <a:spLocks noGrp="1"/>
          </p:cNvSpPr>
          <p:nvPr>
            <p:ph type="body" sz="quarter" idx="13"/>
          </p:nvPr>
        </p:nvSpPr>
        <p:spPr>
          <a:xfrm>
            <a:off x="1502619" y="543354"/>
            <a:ext cx="1364297" cy="1094521"/>
          </a:xfrm>
        </p:spPr>
        <p:txBody>
          <a:bodyPr/>
          <a:lstStyle/>
          <a:p>
            <a:r>
              <a:rPr lang="en-US" dirty="0"/>
              <a:t>“</a:t>
            </a:r>
          </a:p>
        </p:txBody>
      </p:sp>
      <p:sp>
        <p:nvSpPr>
          <p:cNvPr id="7" name="Text Placeholder 6">
            <a:extLst>
              <a:ext uri="{FF2B5EF4-FFF2-40B4-BE49-F238E27FC236}">
                <a16:creationId xmlns:a16="http://schemas.microsoft.com/office/drawing/2014/main" id="{E178654B-08C9-4C41-8BEC-DFB720245862}"/>
              </a:ext>
            </a:extLst>
          </p:cNvPr>
          <p:cNvSpPr>
            <a:spLocks noGrp="1"/>
          </p:cNvSpPr>
          <p:nvPr>
            <p:ph type="body" sz="quarter" idx="14"/>
          </p:nvPr>
        </p:nvSpPr>
        <p:spPr>
          <a:xfrm>
            <a:off x="5556250" y="4574039"/>
            <a:ext cx="3511550" cy="679450"/>
          </a:xfrm>
        </p:spPr>
        <p:txBody>
          <a:bodyPr/>
          <a:lstStyle/>
          <a:p>
            <a:r>
              <a:rPr lang="en-US" dirty="0"/>
              <a:t>Richard Branson</a:t>
            </a:r>
          </a:p>
          <a:p>
            <a:endParaRPr lang="en-US" dirty="0"/>
          </a:p>
        </p:txBody>
      </p:sp>
      <p:sp>
        <p:nvSpPr>
          <p:cNvPr id="14" name="Text Placeholder 7">
            <a:extLst>
              <a:ext uri="{FF2B5EF4-FFF2-40B4-BE49-F238E27FC236}">
                <a16:creationId xmlns:a16="http://schemas.microsoft.com/office/drawing/2014/main" id="{A1F17760-D90A-AB46-A4E0-31B2684E3F5E}"/>
              </a:ext>
            </a:extLst>
          </p:cNvPr>
          <p:cNvSpPr>
            <a:spLocks noGrp="1"/>
          </p:cNvSpPr>
          <p:nvPr>
            <p:ph type="body" sz="quarter" idx="15"/>
          </p:nvPr>
        </p:nvSpPr>
        <p:spPr>
          <a:xfrm>
            <a:off x="9420876" y="3426615"/>
            <a:ext cx="1364297" cy="1094521"/>
          </a:xfrm>
        </p:spPr>
        <p:txBody>
          <a:bodyPr/>
          <a:lstStyle/>
          <a:p>
            <a:r>
              <a:rPr lang="en-US" dirty="0"/>
              <a:t>”</a:t>
            </a:r>
          </a:p>
        </p:txBody>
      </p:sp>
      <p:sp>
        <p:nvSpPr>
          <p:cNvPr id="4" name="Footer Placeholder 3">
            <a:extLst>
              <a:ext uri="{FF2B5EF4-FFF2-40B4-BE49-F238E27FC236}">
                <a16:creationId xmlns:a16="http://schemas.microsoft.com/office/drawing/2014/main" id="{6E4EA976-8646-0143-BA18-8675E6FA5EB7}"/>
              </a:ext>
            </a:extLst>
          </p:cNvPr>
          <p:cNvSpPr>
            <a:spLocks noGrp="1"/>
          </p:cNvSpPr>
          <p:nvPr>
            <p:ph type="ftr" sz="quarter" idx="11"/>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7003A5E2-8F37-D546-BCD9-24A2037BB54D}"/>
              </a:ext>
            </a:extLst>
          </p:cNvPr>
          <p:cNvSpPr>
            <a:spLocks noGrp="1"/>
          </p:cNvSpPr>
          <p:nvPr>
            <p:ph type="sldNum" sz="quarter" idx="12"/>
          </p:nvPr>
        </p:nvSpPr>
        <p:spPr/>
        <p:txBody>
          <a:bodyPr/>
          <a:lstStyle/>
          <a:p>
            <a:fld id="{294A09A9-5501-47C1-A89A-A340965A2BE2}" type="slidenum">
              <a:rPr lang="en-US" smtClean="0"/>
              <a:pPr/>
              <a:t>6</a:t>
            </a:fld>
            <a:endParaRPr lang="en-US" dirty="0"/>
          </a:p>
        </p:txBody>
      </p:sp>
    </p:spTree>
    <p:extLst>
      <p:ext uri="{BB962C8B-B14F-4D97-AF65-F5344CB8AC3E}">
        <p14:creationId xmlns:p14="http://schemas.microsoft.com/office/powerpoint/2010/main" val="263998376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6F7BB-30A8-4980-AD4A-2FB0B53FA6C9}"/>
              </a:ext>
            </a:extLst>
          </p:cNvPr>
          <p:cNvSpPr>
            <a:spLocks noGrp="1"/>
          </p:cNvSpPr>
          <p:nvPr>
            <p:ph type="title"/>
          </p:nvPr>
        </p:nvSpPr>
        <p:spPr>
          <a:xfrm>
            <a:off x="750430" y="381000"/>
            <a:ext cx="8401624" cy="1325563"/>
          </a:xfrm>
        </p:spPr>
        <p:txBody>
          <a:bodyPr/>
          <a:lstStyle/>
          <a:p>
            <a:r>
              <a:rPr lang="en-US" dirty="0"/>
              <a:t>Meet our team</a:t>
            </a:r>
          </a:p>
        </p:txBody>
      </p:sp>
      <p:pic>
        <p:nvPicPr>
          <p:cNvPr id="42" name="Picture Placeholder 15" descr="Team member headshot">
            <a:extLst>
              <a:ext uri="{FF2B5EF4-FFF2-40B4-BE49-F238E27FC236}">
                <a16:creationId xmlns:a16="http://schemas.microsoft.com/office/drawing/2014/main" id="{8BDB1906-FF07-4447-9C68-585F54C5EED2}"/>
              </a:ext>
            </a:extLst>
          </p:cNvPr>
          <p:cNvPicPr>
            <a:picLocks noGrp="1" noChangeAspect="1"/>
          </p:cNvPicPr>
          <p:nvPr>
            <p:ph type="pic" sz="quarter" idx="13"/>
          </p:nvPr>
        </p:nvPicPr>
        <p:blipFill rotWithShape="1">
          <a:blip r:embed="rId2">
            <a:extLst>
              <a:ext uri="{28A0092B-C50C-407E-A947-70E740481C1C}">
                <a14:useLocalDpi xmlns:a14="http://schemas.microsoft.com/office/drawing/2010/main" val="0"/>
              </a:ext>
            </a:extLst>
          </a:blip>
          <a:srcRect/>
          <a:stretch/>
        </p:blipFill>
        <p:spPr>
          <a:xfrm>
            <a:off x="750429" y="2227758"/>
            <a:ext cx="1200374" cy="1201242"/>
          </a:xfrm>
        </p:spPr>
      </p:pic>
      <p:sp>
        <p:nvSpPr>
          <p:cNvPr id="34" name="Text Placeholder 33">
            <a:extLst>
              <a:ext uri="{FF2B5EF4-FFF2-40B4-BE49-F238E27FC236}">
                <a16:creationId xmlns:a16="http://schemas.microsoft.com/office/drawing/2014/main" id="{C1C92E27-D550-F44E-8491-927F819E72B8}"/>
              </a:ext>
            </a:extLst>
          </p:cNvPr>
          <p:cNvSpPr>
            <a:spLocks noGrp="1"/>
          </p:cNvSpPr>
          <p:nvPr>
            <p:ph type="body" sz="quarter" idx="17"/>
          </p:nvPr>
        </p:nvSpPr>
        <p:spPr>
          <a:xfrm>
            <a:off x="2123351" y="2426400"/>
            <a:ext cx="2281237" cy="347662"/>
          </a:xfrm>
        </p:spPr>
        <p:txBody>
          <a:bodyPr/>
          <a:lstStyle/>
          <a:p>
            <a:r>
              <a:rPr lang="en-US" dirty="0"/>
              <a:t>Takuma Hayashi</a:t>
            </a:r>
          </a:p>
        </p:txBody>
      </p:sp>
      <p:sp>
        <p:nvSpPr>
          <p:cNvPr id="35" name="Text Placeholder 34">
            <a:extLst>
              <a:ext uri="{FF2B5EF4-FFF2-40B4-BE49-F238E27FC236}">
                <a16:creationId xmlns:a16="http://schemas.microsoft.com/office/drawing/2014/main" id="{7D722C50-45F7-D84B-B216-568F72D66349}"/>
              </a:ext>
            </a:extLst>
          </p:cNvPr>
          <p:cNvSpPr>
            <a:spLocks noGrp="1"/>
          </p:cNvSpPr>
          <p:nvPr>
            <p:ph type="body" sz="quarter" idx="18"/>
          </p:nvPr>
        </p:nvSpPr>
        <p:spPr>
          <a:xfrm>
            <a:off x="2123350" y="2811646"/>
            <a:ext cx="2281237" cy="347662"/>
          </a:xfrm>
        </p:spPr>
        <p:txBody>
          <a:bodyPr/>
          <a:lstStyle/>
          <a:p>
            <a:r>
              <a:rPr lang="en-US" dirty="0"/>
              <a:t>President</a:t>
            </a:r>
          </a:p>
        </p:txBody>
      </p:sp>
      <p:pic>
        <p:nvPicPr>
          <p:cNvPr id="43" name="Picture Placeholder 17" descr="Team member headshot">
            <a:extLst>
              <a:ext uri="{FF2B5EF4-FFF2-40B4-BE49-F238E27FC236}">
                <a16:creationId xmlns:a16="http://schemas.microsoft.com/office/drawing/2014/main" id="{A82F6AEE-FCBF-0245-BB71-E76973B3A97D}"/>
              </a:ext>
            </a:extLst>
          </p:cNvPr>
          <p:cNvPicPr>
            <a:picLocks noGrp="1" noChangeAspect="1"/>
          </p:cNvPicPr>
          <p:nvPr>
            <p:ph type="pic" sz="quarter" idx="14"/>
          </p:nvPr>
        </p:nvPicPr>
        <p:blipFill rotWithShape="1">
          <a:blip r:embed="rId3">
            <a:extLst>
              <a:ext uri="{28A0092B-C50C-407E-A947-70E740481C1C}">
                <a14:useLocalDpi xmlns:a14="http://schemas.microsoft.com/office/drawing/2010/main" val="0"/>
              </a:ext>
            </a:extLst>
          </a:blip>
          <a:srcRect/>
          <a:stretch/>
        </p:blipFill>
        <p:spPr>
          <a:xfrm>
            <a:off x="5495813" y="2227758"/>
            <a:ext cx="1200374" cy="1201242"/>
          </a:xfrm>
        </p:spPr>
      </p:pic>
      <p:sp>
        <p:nvSpPr>
          <p:cNvPr id="36" name="Text Placeholder 35">
            <a:extLst>
              <a:ext uri="{FF2B5EF4-FFF2-40B4-BE49-F238E27FC236}">
                <a16:creationId xmlns:a16="http://schemas.microsoft.com/office/drawing/2014/main" id="{176187A9-3EBE-F64D-AE99-021BB3767F90}"/>
              </a:ext>
            </a:extLst>
          </p:cNvPr>
          <p:cNvSpPr>
            <a:spLocks noGrp="1"/>
          </p:cNvSpPr>
          <p:nvPr>
            <p:ph type="body" sz="quarter" idx="19"/>
          </p:nvPr>
        </p:nvSpPr>
        <p:spPr>
          <a:xfrm>
            <a:off x="6870817" y="2422565"/>
            <a:ext cx="2281237" cy="347662"/>
          </a:xfrm>
        </p:spPr>
        <p:txBody>
          <a:bodyPr/>
          <a:lstStyle/>
          <a:p>
            <a:r>
              <a:rPr lang="en-US" dirty="0"/>
              <a:t>Mirjam Nilsson</a:t>
            </a:r>
          </a:p>
        </p:txBody>
      </p:sp>
      <p:sp>
        <p:nvSpPr>
          <p:cNvPr id="37" name="Text Placeholder 36">
            <a:extLst>
              <a:ext uri="{FF2B5EF4-FFF2-40B4-BE49-F238E27FC236}">
                <a16:creationId xmlns:a16="http://schemas.microsoft.com/office/drawing/2014/main" id="{7990731F-95DE-4F44-8EA0-E275CEAFD8A2}"/>
              </a:ext>
            </a:extLst>
          </p:cNvPr>
          <p:cNvSpPr>
            <a:spLocks noGrp="1"/>
          </p:cNvSpPr>
          <p:nvPr>
            <p:ph type="body" sz="quarter" idx="20"/>
          </p:nvPr>
        </p:nvSpPr>
        <p:spPr>
          <a:xfrm>
            <a:off x="6870816" y="2807811"/>
            <a:ext cx="2281237" cy="347662"/>
          </a:xfrm>
        </p:spPr>
        <p:txBody>
          <a:bodyPr/>
          <a:lstStyle/>
          <a:p>
            <a:r>
              <a:rPr lang="en-US" dirty="0"/>
              <a:t>Chief Executive Officer</a:t>
            </a:r>
          </a:p>
        </p:txBody>
      </p:sp>
      <p:pic>
        <p:nvPicPr>
          <p:cNvPr id="44" name="Picture Placeholder 19" descr="Team member headshot">
            <a:extLst>
              <a:ext uri="{FF2B5EF4-FFF2-40B4-BE49-F238E27FC236}">
                <a16:creationId xmlns:a16="http://schemas.microsoft.com/office/drawing/2014/main" id="{C99B7845-619A-9F40-A5C3-4C122626044D}"/>
              </a:ext>
            </a:extLst>
          </p:cNvPr>
          <p:cNvPicPr>
            <a:picLocks noGrp="1" noChangeAspect="1"/>
          </p:cNvPicPr>
          <p:nvPr>
            <p:ph type="pic" sz="quarter" idx="15"/>
          </p:nvPr>
        </p:nvPicPr>
        <p:blipFill rotWithShape="1">
          <a:blip r:embed="rId4">
            <a:extLst>
              <a:ext uri="{28A0092B-C50C-407E-A947-70E740481C1C}">
                <a14:useLocalDpi xmlns:a14="http://schemas.microsoft.com/office/drawing/2010/main" val="0"/>
              </a:ext>
            </a:extLst>
          </a:blip>
          <a:srcRect/>
          <a:stretch/>
        </p:blipFill>
        <p:spPr>
          <a:xfrm>
            <a:off x="750429" y="4254273"/>
            <a:ext cx="1200374" cy="1201242"/>
          </a:xfrm>
        </p:spPr>
      </p:pic>
      <p:sp>
        <p:nvSpPr>
          <p:cNvPr id="38" name="Text Placeholder 37">
            <a:extLst>
              <a:ext uri="{FF2B5EF4-FFF2-40B4-BE49-F238E27FC236}">
                <a16:creationId xmlns:a16="http://schemas.microsoft.com/office/drawing/2014/main" id="{5B19EE51-628F-CA4E-94B0-57E9ACA1446A}"/>
              </a:ext>
            </a:extLst>
          </p:cNvPr>
          <p:cNvSpPr>
            <a:spLocks noGrp="1"/>
          </p:cNvSpPr>
          <p:nvPr>
            <p:ph type="body" sz="quarter" idx="21"/>
          </p:nvPr>
        </p:nvSpPr>
        <p:spPr>
          <a:xfrm>
            <a:off x="2123351" y="4498793"/>
            <a:ext cx="2281237" cy="347662"/>
          </a:xfrm>
        </p:spPr>
        <p:txBody>
          <a:bodyPr/>
          <a:lstStyle/>
          <a:p>
            <a:r>
              <a:rPr lang="en-US" dirty="0"/>
              <a:t>Flora Berggren</a:t>
            </a:r>
          </a:p>
        </p:txBody>
      </p:sp>
      <p:sp>
        <p:nvSpPr>
          <p:cNvPr id="39" name="Text Placeholder 38">
            <a:extLst>
              <a:ext uri="{FF2B5EF4-FFF2-40B4-BE49-F238E27FC236}">
                <a16:creationId xmlns:a16="http://schemas.microsoft.com/office/drawing/2014/main" id="{2A6ACC78-74DF-604E-BD14-4BBE7B4EEF5B}"/>
              </a:ext>
            </a:extLst>
          </p:cNvPr>
          <p:cNvSpPr>
            <a:spLocks noGrp="1"/>
          </p:cNvSpPr>
          <p:nvPr>
            <p:ph type="body" sz="quarter" idx="22"/>
          </p:nvPr>
        </p:nvSpPr>
        <p:spPr>
          <a:xfrm>
            <a:off x="2123350" y="4884039"/>
            <a:ext cx="2281237" cy="347662"/>
          </a:xfrm>
        </p:spPr>
        <p:txBody>
          <a:bodyPr/>
          <a:lstStyle/>
          <a:p>
            <a:r>
              <a:rPr lang="en-US" dirty="0"/>
              <a:t>Chief Operation Officer</a:t>
            </a:r>
          </a:p>
        </p:txBody>
      </p:sp>
      <p:pic>
        <p:nvPicPr>
          <p:cNvPr id="45" name="Picture Placeholder 21" descr="Team member headshot">
            <a:extLst>
              <a:ext uri="{FF2B5EF4-FFF2-40B4-BE49-F238E27FC236}">
                <a16:creationId xmlns:a16="http://schemas.microsoft.com/office/drawing/2014/main" id="{647F7FB2-8714-6449-A700-2E1B81F9DFB7}"/>
              </a:ext>
            </a:extLst>
          </p:cNvPr>
          <p:cNvPicPr>
            <a:picLocks noGrp="1" noChangeAspect="1"/>
          </p:cNvPicPr>
          <p:nvPr>
            <p:ph type="pic" sz="quarter" idx="16"/>
          </p:nvPr>
        </p:nvPicPr>
        <p:blipFill rotWithShape="1">
          <a:blip r:embed="rId5">
            <a:extLst>
              <a:ext uri="{28A0092B-C50C-407E-A947-70E740481C1C}">
                <a14:useLocalDpi xmlns:a14="http://schemas.microsoft.com/office/drawing/2010/main" val="0"/>
              </a:ext>
            </a:extLst>
          </a:blip>
          <a:srcRect/>
          <a:stretch/>
        </p:blipFill>
        <p:spPr>
          <a:xfrm>
            <a:off x="5495813" y="4254273"/>
            <a:ext cx="1200374" cy="1201242"/>
          </a:xfrm>
        </p:spPr>
      </p:pic>
      <p:sp>
        <p:nvSpPr>
          <p:cNvPr id="40" name="Text Placeholder 39">
            <a:extLst>
              <a:ext uri="{FF2B5EF4-FFF2-40B4-BE49-F238E27FC236}">
                <a16:creationId xmlns:a16="http://schemas.microsoft.com/office/drawing/2014/main" id="{9DC429C0-1DEB-1F4F-AE66-C503B31B7B48}"/>
              </a:ext>
            </a:extLst>
          </p:cNvPr>
          <p:cNvSpPr>
            <a:spLocks noGrp="1"/>
          </p:cNvSpPr>
          <p:nvPr>
            <p:ph type="body" sz="quarter" idx="23"/>
          </p:nvPr>
        </p:nvSpPr>
        <p:spPr>
          <a:xfrm>
            <a:off x="6870817" y="4498793"/>
            <a:ext cx="2281237" cy="347662"/>
          </a:xfrm>
        </p:spPr>
        <p:txBody>
          <a:bodyPr/>
          <a:lstStyle/>
          <a:p>
            <a:r>
              <a:rPr lang="en-US" dirty="0"/>
              <a:t>Rajesh Santoshi</a:t>
            </a:r>
          </a:p>
        </p:txBody>
      </p:sp>
      <p:sp>
        <p:nvSpPr>
          <p:cNvPr id="41" name="Text Placeholder 40">
            <a:extLst>
              <a:ext uri="{FF2B5EF4-FFF2-40B4-BE49-F238E27FC236}">
                <a16:creationId xmlns:a16="http://schemas.microsoft.com/office/drawing/2014/main" id="{31C0CCD4-2502-A14F-B520-7B57524EDF8E}"/>
              </a:ext>
            </a:extLst>
          </p:cNvPr>
          <p:cNvSpPr>
            <a:spLocks noGrp="1"/>
          </p:cNvSpPr>
          <p:nvPr>
            <p:ph type="body" sz="quarter" idx="24"/>
          </p:nvPr>
        </p:nvSpPr>
        <p:spPr>
          <a:xfrm>
            <a:off x="6870816" y="4884039"/>
            <a:ext cx="2281237" cy="347662"/>
          </a:xfrm>
        </p:spPr>
        <p:txBody>
          <a:bodyPr/>
          <a:lstStyle/>
          <a:p>
            <a:r>
              <a:rPr lang="en-US" dirty="0"/>
              <a:t>VP Marketing</a:t>
            </a:r>
          </a:p>
        </p:txBody>
      </p:sp>
      <p:sp>
        <p:nvSpPr>
          <p:cNvPr id="4" name="Footer Placeholder 3">
            <a:extLst>
              <a:ext uri="{FF2B5EF4-FFF2-40B4-BE49-F238E27FC236}">
                <a16:creationId xmlns:a16="http://schemas.microsoft.com/office/drawing/2014/main" id="{BCF90246-DFB2-A340-AADC-E85D28C31B3E}"/>
              </a:ext>
            </a:extLst>
          </p:cNvPr>
          <p:cNvSpPr>
            <a:spLocks noGrp="1"/>
          </p:cNvSpPr>
          <p:nvPr>
            <p:ph type="ftr" sz="quarter" idx="11"/>
          </p:nvPr>
        </p:nvSpPr>
        <p:spPr>
          <a:xfrm>
            <a:off x="2871106" y="6356350"/>
            <a:ext cx="4114800" cy="365125"/>
          </a:xfrm>
        </p:spPr>
        <p:txBody>
          <a:bodyPr/>
          <a:lstStyle/>
          <a:p>
            <a:r>
              <a:rPr lang="en-US" dirty="0"/>
              <a:t>PRESENTATION TITLE</a:t>
            </a:r>
          </a:p>
        </p:txBody>
      </p:sp>
      <p:sp>
        <p:nvSpPr>
          <p:cNvPr id="5" name="Slide Number Placeholder 4">
            <a:extLst>
              <a:ext uri="{FF2B5EF4-FFF2-40B4-BE49-F238E27FC236}">
                <a16:creationId xmlns:a16="http://schemas.microsoft.com/office/drawing/2014/main" id="{987CCF58-9B83-4A4F-8CA9-3D9C9BB7A287}"/>
              </a:ext>
            </a:extLst>
          </p:cNvPr>
          <p:cNvSpPr>
            <a:spLocks noGrp="1"/>
          </p:cNvSpPr>
          <p:nvPr>
            <p:ph type="sldNum" sz="quarter" idx="12"/>
          </p:nvPr>
        </p:nvSpPr>
        <p:spPr>
          <a:xfrm>
            <a:off x="8332334" y="6356350"/>
            <a:ext cx="1167495" cy="365125"/>
          </a:xfrm>
        </p:spPr>
        <p:txBody>
          <a:bodyPr/>
          <a:lstStyle/>
          <a:p>
            <a:fld id="{294A09A9-5501-47C1-A89A-A340965A2BE2}" type="slidenum">
              <a:rPr lang="en-US" smtClean="0"/>
              <a:pPr/>
              <a:t>7</a:t>
            </a:fld>
            <a:endParaRPr lang="en-US" dirty="0"/>
          </a:p>
        </p:txBody>
      </p:sp>
    </p:spTree>
    <p:extLst>
      <p:ext uri="{BB962C8B-B14F-4D97-AF65-F5344CB8AC3E}">
        <p14:creationId xmlns:p14="http://schemas.microsoft.com/office/powerpoint/2010/main" val="3335690284"/>
      </p:ext>
    </p:extLst>
  </p:cSld>
  <p:clrMapOvr>
    <a:masterClrMapping/>
  </p:clrMapOvr>
</p:sld>
</file>

<file path=ppt/slides/slide8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6F7BB-30A8-4980-AD4A-2FB0B53FA6C9}"/>
              </a:ext>
            </a:extLst>
          </p:cNvPr>
          <p:cNvSpPr>
            <a:spLocks noGrp="1"/>
          </p:cNvSpPr>
          <p:nvPr>
            <p:ph type="title"/>
          </p:nvPr>
        </p:nvSpPr>
        <p:spPr>
          <a:xfrm>
            <a:off x="750430" y="381000"/>
            <a:ext cx="10678142" cy="1325563"/>
          </a:xfrm>
        </p:spPr>
        <p:txBody>
          <a:bodyPr/>
          <a:lstStyle/>
          <a:p>
            <a:r>
              <a:rPr lang="en-US" dirty="0"/>
              <a:t>The full team</a:t>
            </a:r>
          </a:p>
        </p:txBody>
      </p:sp>
      <p:pic>
        <p:nvPicPr>
          <p:cNvPr id="61" name="Picture Placeholder 21" descr="Team member headshot">
            <a:extLst>
              <a:ext uri="{FF2B5EF4-FFF2-40B4-BE49-F238E27FC236}">
                <a16:creationId xmlns:a16="http://schemas.microsoft.com/office/drawing/2014/main" id="{E64AEA23-99EE-8546-A59A-590923ADA6CA}"/>
              </a:ext>
            </a:extLst>
          </p:cNvPr>
          <p:cNvPicPr>
            <a:picLocks noGrp="1" noChangeAspect="1"/>
          </p:cNvPicPr>
          <p:nvPr>
            <p:ph type="pic" sz="quarter" idx="13"/>
          </p:nvPr>
        </p:nvPicPr>
        <p:blipFill rotWithShape="1">
          <a:blip r:embed="rId2">
            <a:extLst>
              <a:ext uri="{28A0092B-C50C-407E-A947-70E740481C1C}">
                <a14:useLocalDpi xmlns:a14="http://schemas.microsoft.com/office/drawing/2010/main" val="0"/>
              </a:ext>
            </a:extLst>
          </a:blip>
          <a:srcRect/>
          <a:stretch/>
        </p:blipFill>
        <p:spPr>
          <a:xfrm>
            <a:off x="750429" y="2068734"/>
            <a:ext cx="904987" cy="905641"/>
          </a:xfrm>
        </p:spPr>
      </p:pic>
      <p:sp>
        <p:nvSpPr>
          <p:cNvPr id="7" name="Text Placeholder 6">
            <a:extLst>
              <a:ext uri="{FF2B5EF4-FFF2-40B4-BE49-F238E27FC236}">
                <a16:creationId xmlns:a16="http://schemas.microsoft.com/office/drawing/2014/main" id="{ACC180CB-0C9D-0441-A2D3-F4EDC5DB9741}"/>
              </a:ext>
            </a:extLst>
          </p:cNvPr>
          <p:cNvSpPr>
            <a:spLocks noGrp="1"/>
          </p:cNvSpPr>
          <p:nvPr>
            <p:ph type="body" sz="quarter" idx="17"/>
          </p:nvPr>
        </p:nvSpPr>
        <p:spPr>
          <a:xfrm>
            <a:off x="750430" y="2994545"/>
            <a:ext cx="2281237" cy="347662"/>
          </a:xfrm>
        </p:spPr>
        <p:txBody>
          <a:bodyPr/>
          <a:lstStyle/>
          <a:p>
            <a:r>
              <a:rPr lang="en-US" dirty="0"/>
              <a:t>Takuma Hayashi</a:t>
            </a:r>
          </a:p>
        </p:txBody>
      </p:sp>
      <p:sp>
        <p:nvSpPr>
          <p:cNvPr id="8" name="Text Placeholder 7">
            <a:extLst>
              <a:ext uri="{FF2B5EF4-FFF2-40B4-BE49-F238E27FC236}">
                <a16:creationId xmlns:a16="http://schemas.microsoft.com/office/drawing/2014/main" id="{44627161-B78C-7646-8E85-99BD47FE64E0}"/>
              </a:ext>
            </a:extLst>
          </p:cNvPr>
          <p:cNvSpPr>
            <a:spLocks noGrp="1"/>
          </p:cNvSpPr>
          <p:nvPr>
            <p:ph type="body" sz="quarter" idx="18"/>
          </p:nvPr>
        </p:nvSpPr>
        <p:spPr>
          <a:xfrm>
            <a:off x="750429" y="3379791"/>
            <a:ext cx="2281237" cy="347662"/>
          </a:xfrm>
        </p:spPr>
        <p:txBody>
          <a:bodyPr/>
          <a:lstStyle/>
          <a:p>
            <a:r>
              <a:rPr lang="en-US" dirty="0"/>
              <a:t>President</a:t>
            </a:r>
          </a:p>
        </p:txBody>
      </p:sp>
      <p:pic>
        <p:nvPicPr>
          <p:cNvPr id="62" name="Picture Placeholder 50" descr="Team member headshot">
            <a:extLst>
              <a:ext uri="{FF2B5EF4-FFF2-40B4-BE49-F238E27FC236}">
                <a16:creationId xmlns:a16="http://schemas.microsoft.com/office/drawing/2014/main" id="{C17F05A5-CE13-1545-943B-E3644258662F}"/>
              </a:ext>
            </a:extLst>
          </p:cNvPr>
          <p:cNvPicPr>
            <a:picLocks noGrp="1" noChangeAspect="1"/>
          </p:cNvPicPr>
          <p:nvPr>
            <p:ph type="pic" sz="quarter" idx="28"/>
          </p:nvPr>
        </p:nvPicPr>
        <p:blipFill rotWithShape="1">
          <a:blip r:embed="rId3">
            <a:extLst>
              <a:ext uri="{28A0092B-C50C-407E-A947-70E740481C1C}">
                <a14:useLocalDpi xmlns:a14="http://schemas.microsoft.com/office/drawing/2010/main" val="0"/>
              </a:ext>
            </a:extLst>
          </a:blip>
          <a:srcRect/>
          <a:stretch/>
        </p:blipFill>
        <p:spPr>
          <a:xfrm>
            <a:off x="3549397" y="2068734"/>
            <a:ext cx="904987" cy="905641"/>
          </a:xfrm>
        </p:spPr>
      </p:pic>
      <p:sp>
        <p:nvSpPr>
          <p:cNvPr id="12" name="Text Placeholder 11">
            <a:extLst>
              <a:ext uri="{FF2B5EF4-FFF2-40B4-BE49-F238E27FC236}">
                <a16:creationId xmlns:a16="http://schemas.microsoft.com/office/drawing/2014/main" id="{E88BDBE3-DBB3-9040-95AC-86789B700450}"/>
              </a:ext>
            </a:extLst>
          </p:cNvPr>
          <p:cNvSpPr>
            <a:spLocks noGrp="1"/>
          </p:cNvSpPr>
          <p:nvPr>
            <p:ph type="body" sz="quarter" idx="29"/>
          </p:nvPr>
        </p:nvSpPr>
        <p:spPr>
          <a:xfrm>
            <a:off x="3549398" y="2994545"/>
            <a:ext cx="2281237" cy="347662"/>
          </a:xfrm>
        </p:spPr>
        <p:txBody>
          <a:bodyPr/>
          <a:lstStyle/>
          <a:p>
            <a:r>
              <a:rPr lang="en-US" dirty="0"/>
              <a:t>Mirjam Nilsson</a:t>
            </a:r>
          </a:p>
        </p:txBody>
      </p:sp>
      <p:sp>
        <p:nvSpPr>
          <p:cNvPr id="13" name="Text Placeholder 12">
            <a:extLst>
              <a:ext uri="{FF2B5EF4-FFF2-40B4-BE49-F238E27FC236}">
                <a16:creationId xmlns:a16="http://schemas.microsoft.com/office/drawing/2014/main" id="{D0969AD2-8004-9B40-90B0-0EBD95268B5A}"/>
              </a:ext>
            </a:extLst>
          </p:cNvPr>
          <p:cNvSpPr>
            <a:spLocks noGrp="1"/>
          </p:cNvSpPr>
          <p:nvPr>
            <p:ph type="body" sz="quarter" idx="30"/>
          </p:nvPr>
        </p:nvSpPr>
        <p:spPr>
          <a:xfrm>
            <a:off x="3549397" y="3379791"/>
            <a:ext cx="2281237" cy="347662"/>
          </a:xfrm>
        </p:spPr>
        <p:txBody>
          <a:bodyPr/>
          <a:lstStyle/>
          <a:p>
            <a:r>
              <a:rPr lang="en-US" dirty="0"/>
              <a:t>Chief Executive Officer</a:t>
            </a:r>
          </a:p>
        </p:txBody>
      </p:sp>
      <p:pic>
        <p:nvPicPr>
          <p:cNvPr id="63" name="Picture Placeholder 17" descr="Team member headshot">
            <a:extLst>
              <a:ext uri="{FF2B5EF4-FFF2-40B4-BE49-F238E27FC236}">
                <a16:creationId xmlns:a16="http://schemas.microsoft.com/office/drawing/2014/main" id="{F3C0B2AF-2268-AE4E-BACC-9FF64E86564C}"/>
              </a:ext>
            </a:extLst>
          </p:cNvPr>
          <p:cNvPicPr>
            <a:picLocks noGrp="1" noChangeAspect="1"/>
          </p:cNvPicPr>
          <p:nvPr>
            <p:ph type="pic" sz="quarter" idx="31"/>
          </p:nvPr>
        </p:nvPicPr>
        <p:blipFill rotWithShape="1">
          <a:blip r:embed="rId4">
            <a:extLst>
              <a:ext uri="{28A0092B-C50C-407E-A947-70E740481C1C}">
                <a14:useLocalDpi xmlns:a14="http://schemas.microsoft.com/office/drawing/2010/main" val="0"/>
              </a:ext>
            </a:extLst>
          </a:blip>
          <a:srcRect/>
          <a:stretch/>
        </p:blipFill>
        <p:spPr>
          <a:xfrm>
            <a:off x="6348367" y="2068734"/>
            <a:ext cx="904987" cy="905641"/>
          </a:xfrm>
        </p:spPr>
      </p:pic>
      <p:sp>
        <p:nvSpPr>
          <p:cNvPr id="15" name="Text Placeholder 14">
            <a:extLst>
              <a:ext uri="{FF2B5EF4-FFF2-40B4-BE49-F238E27FC236}">
                <a16:creationId xmlns:a16="http://schemas.microsoft.com/office/drawing/2014/main" id="{02C30DA5-B4D3-C343-8FEC-D62948BDA920}"/>
              </a:ext>
            </a:extLst>
          </p:cNvPr>
          <p:cNvSpPr>
            <a:spLocks noGrp="1"/>
          </p:cNvSpPr>
          <p:nvPr>
            <p:ph type="body" sz="quarter" idx="32"/>
          </p:nvPr>
        </p:nvSpPr>
        <p:spPr>
          <a:xfrm>
            <a:off x="6348368" y="2994545"/>
            <a:ext cx="2281237" cy="347662"/>
          </a:xfrm>
        </p:spPr>
        <p:txBody>
          <a:bodyPr/>
          <a:lstStyle/>
          <a:p>
            <a:r>
              <a:rPr lang="en-US" dirty="0"/>
              <a:t>Flora Berggren</a:t>
            </a:r>
          </a:p>
        </p:txBody>
      </p:sp>
      <p:sp>
        <p:nvSpPr>
          <p:cNvPr id="16" name="Text Placeholder 15">
            <a:extLst>
              <a:ext uri="{FF2B5EF4-FFF2-40B4-BE49-F238E27FC236}">
                <a16:creationId xmlns:a16="http://schemas.microsoft.com/office/drawing/2014/main" id="{CD202676-78EE-3240-950B-84A1520E27EE}"/>
              </a:ext>
            </a:extLst>
          </p:cNvPr>
          <p:cNvSpPr>
            <a:spLocks noGrp="1"/>
          </p:cNvSpPr>
          <p:nvPr>
            <p:ph type="body" sz="quarter" idx="33"/>
          </p:nvPr>
        </p:nvSpPr>
        <p:spPr>
          <a:xfrm>
            <a:off x="6348367" y="3379791"/>
            <a:ext cx="2281237" cy="347662"/>
          </a:xfrm>
        </p:spPr>
        <p:txBody>
          <a:bodyPr/>
          <a:lstStyle/>
          <a:p>
            <a:r>
              <a:rPr lang="en-US" dirty="0"/>
              <a:t>Chief Operations Manager</a:t>
            </a:r>
          </a:p>
        </p:txBody>
      </p:sp>
      <p:pic>
        <p:nvPicPr>
          <p:cNvPr id="64" name="Picture Placeholder 19" descr="Team member headshot">
            <a:extLst>
              <a:ext uri="{FF2B5EF4-FFF2-40B4-BE49-F238E27FC236}">
                <a16:creationId xmlns:a16="http://schemas.microsoft.com/office/drawing/2014/main" id="{F2FCDCCE-6383-4047-9485-41AA1E24E8E2}"/>
              </a:ext>
            </a:extLst>
          </p:cNvPr>
          <p:cNvPicPr>
            <a:picLocks noGrp="1" noChangeAspect="1"/>
          </p:cNvPicPr>
          <p:nvPr>
            <p:ph type="pic" sz="quarter" idx="34"/>
          </p:nvPr>
        </p:nvPicPr>
        <p:blipFill rotWithShape="1">
          <a:blip r:embed="rId5">
            <a:extLst>
              <a:ext uri="{28A0092B-C50C-407E-A947-70E740481C1C}">
                <a14:useLocalDpi xmlns:a14="http://schemas.microsoft.com/office/drawing/2010/main" val="0"/>
              </a:ext>
            </a:extLst>
          </a:blip>
          <a:srcRect/>
          <a:stretch/>
        </p:blipFill>
        <p:spPr>
          <a:xfrm>
            <a:off x="9147335" y="2068734"/>
            <a:ext cx="904987" cy="905641"/>
          </a:xfrm>
        </p:spPr>
      </p:pic>
      <p:sp>
        <p:nvSpPr>
          <p:cNvPr id="18" name="Text Placeholder 17">
            <a:extLst>
              <a:ext uri="{FF2B5EF4-FFF2-40B4-BE49-F238E27FC236}">
                <a16:creationId xmlns:a16="http://schemas.microsoft.com/office/drawing/2014/main" id="{7C503641-A7D5-AD48-A486-CD57C1620326}"/>
              </a:ext>
            </a:extLst>
          </p:cNvPr>
          <p:cNvSpPr>
            <a:spLocks noGrp="1"/>
          </p:cNvSpPr>
          <p:nvPr>
            <p:ph type="body" sz="quarter" idx="35"/>
          </p:nvPr>
        </p:nvSpPr>
        <p:spPr>
          <a:xfrm>
            <a:off x="9147336" y="2994545"/>
            <a:ext cx="2281237" cy="347662"/>
          </a:xfrm>
        </p:spPr>
        <p:txBody>
          <a:bodyPr/>
          <a:lstStyle/>
          <a:p>
            <a:r>
              <a:rPr lang="en-US" dirty="0"/>
              <a:t>Rajesh Santoshi</a:t>
            </a:r>
          </a:p>
        </p:txBody>
      </p:sp>
      <p:sp>
        <p:nvSpPr>
          <p:cNvPr id="19" name="Text Placeholder 18">
            <a:extLst>
              <a:ext uri="{FF2B5EF4-FFF2-40B4-BE49-F238E27FC236}">
                <a16:creationId xmlns:a16="http://schemas.microsoft.com/office/drawing/2014/main" id="{BBEE7C7B-4D43-1342-88B5-B6F833D51AE8}"/>
              </a:ext>
            </a:extLst>
          </p:cNvPr>
          <p:cNvSpPr>
            <a:spLocks noGrp="1"/>
          </p:cNvSpPr>
          <p:nvPr>
            <p:ph type="body" sz="quarter" idx="36"/>
          </p:nvPr>
        </p:nvSpPr>
        <p:spPr>
          <a:xfrm>
            <a:off x="9147335" y="3379791"/>
            <a:ext cx="2281237" cy="347662"/>
          </a:xfrm>
        </p:spPr>
        <p:txBody>
          <a:bodyPr/>
          <a:lstStyle/>
          <a:p>
            <a:r>
              <a:rPr lang="en-US" dirty="0"/>
              <a:t>VP Marketing</a:t>
            </a:r>
          </a:p>
        </p:txBody>
      </p:sp>
      <p:pic>
        <p:nvPicPr>
          <p:cNvPr id="65" name="Picture Placeholder 15" descr="Team member headshot">
            <a:extLst>
              <a:ext uri="{FF2B5EF4-FFF2-40B4-BE49-F238E27FC236}">
                <a16:creationId xmlns:a16="http://schemas.microsoft.com/office/drawing/2014/main" id="{1A89579F-2EA4-E049-9B78-D2237993CDAB}"/>
              </a:ext>
            </a:extLst>
          </p:cNvPr>
          <p:cNvPicPr>
            <a:picLocks noGrp="1" noChangeAspect="1"/>
          </p:cNvPicPr>
          <p:nvPr>
            <p:ph type="pic" sz="quarter" idx="37"/>
          </p:nvPr>
        </p:nvPicPr>
        <p:blipFill rotWithShape="1">
          <a:blip r:embed="rId6">
            <a:extLst>
              <a:ext uri="{28A0092B-C50C-407E-A947-70E740481C1C}">
                <a14:useLocalDpi xmlns:a14="http://schemas.microsoft.com/office/drawing/2010/main" val="0"/>
              </a:ext>
            </a:extLst>
          </a:blip>
          <a:srcRect/>
          <a:stretch/>
        </p:blipFill>
        <p:spPr>
          <a:xfrm>
            <a:off x="750429" y="4118551"/>
            <a:ext cx="904987" cy="905641"/>
          </a:xfrm>
        </p:spPr>
      </p:pic>
      <p:sp>
        <p:nvSpPr>
          <p:cNvPr id="21" name="Text Placeholder 20">
            <a:extLst>
              <a:ext uri="{FF2B5EF4-FFF2-40B4-BE49-F238E27FC236}">
                <a16:creationId xmlns:a16="http://schemas.microsoft.com/office/drawing/2014/main" id="{F8C89E42-8364-1040-9DF6-7305561F98D7}"/>
              </a:ext>
            </a:extLst>
          </p:cNvPr>
          <p:cNvSpPr>
            <a:spLocks noGrp="1"/>
          </p:cNvSpPr>
          <p:nvPr>
            <p:ph type="body" sz="quarter" idx="38"/>
          </p:nvPr>
        </p:nvSpPr>
        <p:spPr>
          <a:xfrm>
            <a:off x="750430" y="5044362"/>
            <a:ext cx="2281237" cy="347662"/>
          </a:xfrm>
        </p:spPr>
        <p:txBody>
          <a:bodyPr/>
          <a:lstStyle/>
          <a:p>
            <a:r>
              <a:rPr lang="en-US" dirty="0"/>
              <a:t>Graham Barnes</a:t>
            </a:r>
          </a:p>
        </p:txBody>
      </p:sp>
      <p:sp>
        <p:nvSpPr>
          <p:cNvPr id="22" name="Text Placeholder 21">
            <a:extLst>
              <a:ext uri="{FF2B5EF4-FFF2-40B4-BE49-F238E27FC236}">
                <a16:creationId xmlns:a16="http://schemas.microsoft.com/office/drawing/2014/main" id="{B05EDAD8-33DD-0B49-9FA0-360E67ED9B6A}"/>
              </a:ext>
            </a:extLst>
          </p:cNvPr>
          <p:cNvSpPr>
            <a:spLocks noGrp="1"/>
          </p:cNvSpPr>
          <p:nvPr>
            <p:ph type="body" sz="quarter" idx="39"/>
          </p:nvPr>
        </p:nvSpPr>
        <p:spPr>
          <a:xfrm>
            <a:off x="750429" y="5429608"/>
            <a:ext cx="2281237" cy="347662"/>
          </a:xfrm>
        </p:spPr>
        <p:txBody>
          <a:bodyPr/>
          <a:lstStyle/>
          <a:p>
            <a:r>
              <a:rPr lang="en-US" dirty="0"/>
              <a:t>VP Product</a:t>
            </a:r>
          </a:p>
        </p:txBody>
      </p:sp>
      <p:pic>
        <p:nvPicPr>
          <p:cNvPr id="66" name="Picture Placeholder 48" descr="Team member headshot">
            <a:extLst>
              <a:ext uri="{FF2B5EF4-FFF2-40B4-BE49-F238E27FC236}">
                <a16:creationId xmlns:a16="http://schemas.microsoft.com/office/drawing/2014/main" id="{4E145096-B7BF-9C4C-97FA-308F61FE406A}"/>
              </a:ext>
            </a:extLst>
          </p:cNvPr>
          <p:cNvPicPr>
            <a:picLocks noGrp="1" noChangeAspect="1"/>
          </p:cNvPicPr>
          <p:nvPr>
            <p:ph type="pic" sz="quarter" idx="40"/>
          </p:nvPr>
        </p:nvPicPr>
        <p:blipFill rotWithShape="1">
          <a:blip r:embed="rId7">
            <a:extLst>
              <a:ext uri="{28A0092B-C50C-407E-A947-70E740481C1C}">
                <a14:useLocalDpi xmlns:a14="http://schemas.microsoft.com/office/drawing/2010/main" val="0"/>
              </a:ext>
            </a:extLst>
          </a:blip>
          <a:srcRect/>
          <a:stretch/>
        </p:blipFill>
        <p:spPr>
          <a:xfrm>
            <a:off x="3549397" y="4118551"/>
            <a:ext cx="904987" cy="905641"/>
          </a:xfrm>
        </p:spPr>
      </p:pic>
      <p:sp>
        <p:nvSpPr>
          <p:cNvPr id="24" name="Text Placeholder 23">
            <a:extLst>
              <a:ext uri="{FF2B5EF4-FFF2-40B4-BE49-F238E27FC236}">
                <a16:creationId xmlns:a16="http://schemas.microsoft.com/office/drawing/2014/main" id="{9B1711A4-C7D5-8D4D-82CD-4FBE8CC7FFE7}"/>
              </a:ext>
            </a:extLst>
          </p:cNvPr>
          <p:cNvSpPr>
            <a:spLocks noGrp="1"/>
          </p:cNvSpPr>
          <p:nvPr>
            <p:ph type="body" sz="quarter" idx="41"/>
          </p:nvPr>
        </p:nvSpPr>
        <p:spPr>
          <a:xfrm>
            <a:off x="3549398" y="5044362"/>
            <a:ext cx="2281237" cy="347662"/>
          </a:xfrm>
        </p:spPr>
        <p:txBody>
          <a:bodyPr/>
          <a:lstStyle/>
          <a:p>
            <a:r>
              <a:rPr lang="en-US" dirty="0"/>
              <a:t>Rowan Murphy</a:t>
            </a:r>
          </a:p>
        </p:txBody>
      </p:sp>
      <p:sp>
        <p:nvSpPr>
          <p:cNvPr id="25" name="Text Placeholder 24">
            <a:extLst>
              <a:ext uri="{FF2B5EF4-FFF2-40B4-BE49-F238E27FC236}">
                <a16:creationId xmlns:a16="http://schemas.microsoft.com/office/drawing/2014/main" id="{1D585144-668F-6141-B4A4-98C6E14ACA71}"/>
              </a:ext>
            </a:extLst>
          </p:cNvPr>
          <p:cNvSpPr>
            <a:spLocks noGrp="1"/>
          </p:cNvSpPr>
          <p:nvPr>
            <p:ph type="body" sz="quarter" idx="42"/>
          </p:nvPr>
        </p:nvSpPr>
        <p:spPr>
          <a:xfrm>
            <a:off x="3549397" y="5429608"/>
            <a:ext cx="2281237" cy="347662"/>
          </a:xfrm>
        </p:spPr>
        <p:txBody>
          <a:bodyPr/>
          <a:lstStyle/>
          <a:p>
            <a:r>
              <a:rPr lang="en-US" dirty="0"/>
              <a:t>SEO Strategist</a:t>
            </a:r>
          </a:p>
        </p:txBody>
      </p:sp>
      <p:pic>
        <p:nvPicPr>
          <p:cNvPr id="67" name="Picture Placeholder 52" descr="Team member headshot">
            <a:extLst>
              <a:ext uri="{FF2B5EF4-FFF2-40B4-BE49-F238E27FC236}">
                <a16:creationId xmlns:a16="http://schemas.microsoft.com/office/drawing/2014/main" id="{25B94F1A-D947-AF4E-BC9D-9B02C4E4EB30}"/>
              </a:ext>
            </a:extLst>
          </p:cNvPr>
          <p:cNvPicPr>
            <a:picLocks noGrp="1" noChangeAspect="1"/>
          </p:cNvPicPr>
          <p:nvPr>
            <p:ph type="pic" sz="quarter" idx="43"/>
          </p:nvPr>
        </p:nvPicPr>
        <p:blipFill rotWithShape="1">
          <a:blip r:embed="rId8">
            <a:extLst>
              <a:ext uri="{28A0092B-C50C-407E-A947-70E740481C1C}">
                <a14:useLocalDpi xmlns:a14="http://schemas.microsoft.com/office/drawing/2010/main" val="0"/>
              </a:ext>
            </a:extLst>
          </a:blip>
          <a:srcRect/>
          <a:stretch/>
        </p:blipFill>
        <p:spPr>
          <a:xfrm>
            <a:off x="6348367" y="4118551"/>
            <a:ext cx="904987" cy="905641"/>
          </a:xfrm>
        </p:spPr>
      </p:pic>
      <p:sp>
        <p:nvSpPr>
          <p:cNvPr id="27" name="Text Placeholder 26">
            <a:extLst>
              <a:ext uri="{FF2B5EF4-FFF2-40B4-BE49-F238E27FC236}">
                <a16:creationId xmlns:a16="http://schemas.microsoft.com/office/drawing/2014/main" id="{C63E461E-3AFB-0843-B481-D906526D48B2}"/>
              </a:ext>
            </a:extLst>
          </p:cNvPr>
          <p:cNvSpPr>
            <a:spLocks noGrp="1"/>
          </p:cNvSpPr>
          <p:nvPr>
            <p:ph type="body" sz="quarter" idx="44"/>
          </p:nvPr>
        </p:nvSpPr>
        <p:spPr>
          <a:xfrm>
            <a:off x="6348368" y="5044362"/>
            <a:ext cx="2281237" cy="347662"/>
          </a:xfrm>
        </p:spPr>
        <p:txBody>
          <a:bodyPr/>
          <a:lstStyle/>
          <a:p>
            <a:r>
              <a:rPr lang="en-US" dirty="0"/>
              <a:t>Elizabeth Moore</a:t>
            </a:r>
          </a:p>
        </p:txBody>
      </p:sp>
      <p:sp>
        <p:nvSpPr>
          <p:cNvPr id="28" name="Text Placeholder 27">
            <a:extLst>
              <a:ext uri="{FF2B5EF4-FFF2-40B4-BE49-F238E27FC236}">
                <a16:creationId xmlns:a16="http://schemas.microsoft.com/office/drawing/2014/main" id="{83F586E4-67FA-B94C-AF67-F2E5E6E54157}"/>
              </a:ext>
            </a:extLst>
          </p:cNvPr>
          <p:cNvSpPr>
            <a:spLocks noGrp="1"/>
          </p:cNvSpPr>
          <p:nvPr>
            <p:ph type="body" sz="quarter" idx="45"/>
          </p:nvPr>
        </p:nvSpPr>
        <p:spPr>
          <a:xfrm>
            <a:off x="6348367" y="5429608"/>
            <a:ext cx="2281237" cy="347662"/>
          </a:xfrm>
        </p:spPr>
        <p:txBody>
          <a:bodyPr/>
          <a:lstStyle/>
          <a:p>
            <a:r>
              <a:rPr lang="en-US" dirty="0"/>
              <a:t>Product Designer</a:t>
            </a:r>
          </a:p>
        </p:txBody>
      </p:sp>
      <p:pic>
        <p:nvPicPr>
          <p:cNvPr id="68" name="Picture Placeholder 54" descr="Team member headshot">
            <a:extLst>
              <a:ext uri="{FF2B5EF4-FFF2-40B4-BE49-F238E27FC236}">
                <a16:creationId xmlns:a16="http://schemas.microsoft.com/office/drawing/2014/main" id="{7E3F00C5-0B4F-FE4F-9561-1EB505B31873}"/>
              </a:ext>
            </a:extLst>
          </p:cNvPr>
          <p:cNvPicPr>
            <a:picLocks noGrp="1" noChangeAspect="1"/>
          </p:cNvPicPr>
          <p:nvPr>
            <p:ph type="pic" sz="quarter" idx="46"/>
          </p:nvPr>
        </p:nvPicPr>
        <p:blipFill rotWithShape="1">
          <a:blip r:embed="rId9">
            <a:extLst>
              <a:ext uri="{28A0092B-C50C-407E-A947-70E740481C1C}">
                <a14:useLocalDpi xmlns:a14="http://schemas.microsoft.com/office/drawing/2010/main" val="0"/>
              </a:ext>
            </a:extLst>
          </a:blip>
          <a:srcRect/>
          <a:stretch/>
        </p:blipFill>
        <p:spPr>
          <a:xfrm>
            <a:off x="9147335" y="4118551"/>
            <a:ext cx="904987" cy="905641"/>
          </a:xfrm>
        </p:spPr>
      </p:pic>
      <p:sp>
        <p:nvSpPr>
          <p:cNvPr id="36" name="Text Placeholder 35">
            <a:extLst>
              <a:ext uri="{FF2B5EF4-FFF2-40B4-BE49-F238E27FC236}">
                <a16:creationId xmlns:a16="http://schemas.microsoft.com/office/drawing/2014/main" id="{875B85E2-950C-CB45-A7F7-DE257EA20BB3}"/>
              </a:ext>
            </a:extLst>
          </p:cNvPr>
          <p:cNvSpPr>
            <a:spLocks noGrp="1"/>
          </p:cNvSpPr>
          <p:nvPr>
            <p:ph type="body" sz="quarter" idx="47"/>
          </p:nvPr>
        </p:nvSpPr>
        <p:spPr>
          <a:xfrm>
            <a:off x="9147336" y="5044362"/>
            <a:ext cx="2281237" cy="347662"/>
          </a:xfrm>
        </p:spPr>
        <p:txBody>
          <a:bodyPr/>
          <a:lstStyle/>
          <a:p>
            <a:r>
              <a:rPr lang="en-US" dirty="0"/>
              <a:t>Robin Kline</a:t>
            </a:r>
          </a:p>
        </p:txBody>
      </p:sp>
      <p:sp>
        <p:nvSpPr>
          <p:cNvPr id="37" name="Text Placeholder 36">
            <a:extLst>
              <a:ext uri="{FF2B5EF4-FFF2-40B4-BE49-F238E27FC236}">
                <a16:creationId xmlns:a16="http://schemas.microsoft.com/office/drawing/2014/main" id="{FC8EFF8B-CC40-9646-AAFC-092814DA02AD}"/>
              </a:ext>
            </a:extLst>
          </p:cNvPr>
          <p:cNvSpPr>
            <a:spLocks noGrp="1"/>
          </p:cNvSpPr>
          <p:nvPr>
            <p:ph type="body" sz="quarter" idx="48"/>
          </p:nvPr>
        </p:nvSpPr>
        <p:spPr>
          <a:xfrm>
            <a:off x="9147335" y="5429608"/>
            <a:ext cx="2281237" cy="347662"/>
          </a:xfrm>
        </p:spPr>
        <p:txBody>
          <a:bodyPr/>
          <a:lstStyle/>
          <a:p>
            <a:r>
              <a:rPr lang="en-US" dirty="0"/>
              <a:t>Content Developer</a:t>
            </a:r>
          </a:p>
        </p:txBody>
      </p:sp>
      <p:sp>
        <p:nvSpPr>
          <p:cNvPr id="4" name="Footer Placeholder 3">
            <a:extLst>
              <a:ext uri="{FF2B5EF4-FFF2-40B4-BE49-F238E27FC236}">
                <a16:creationId xmlns:a16="http://schemas.microsoft.com/office/drawing/2014/main" id="{E9CE3E8F-3700-FE42-BA65-89071D20A786}"/>
              </a:ext>
            </a:extLst>
          </p:cNvPr>
          <p:cNvSpPr>
            <a:spLocks noGrp="1"/>
          </p:cNvSpPr>
          <p:nvPr>
            <p:ph type="ftr" sz="quarter" idx="26"/>
          </p:nvPr>
        </p:nvSpPr>
        <p:spPr>
          <a:xfrm>
            <a:off x="4038600" y="6356350"/>
            <a:ext cx="4114800" cy="365125"/>
          </a:xfrm>
        </p:spPr>
        <p:txBody>
          <a:bodyPr/>
          <a:lstStyle/>
          <a:p>
            <a:r>
              <a:rPr lang="en-US" dirty="0"/>
              <a:t>PRESENTATION TITLE</a:t>
            </a:r>
          </a:p>
        </p:txBody>
      </p:sp>
      <p:sp>
        <p:nvSpPr>
          <p:cNvPr id="5" name="Slide Number Placeholder 4">
            <a:extLst>
              <a:ext uri="{FF2B5EF4-FFF2-40B4-BE49-F238E27FC236}">
                <a16:creationId xmlns:a16="http://schemas.microsoft.com/office/drawing/2014/main" id="{352A2850-23AF-A249-8907-5DAF2E2D2269}"/>
              </a:ext>
            </a:extLst>
          </p:cNvPr>
          <p:cNvSpPr>
            <a:spLocks noGrp="1"/>
          </p:cNvSpPr>
          <p:nvPr>
            <p:ph type="sldNum" sz="quarter" idx="27"/>
          </p:nvPr>
        </p:nvSpPr>
        <p:spPr>
          <a:xfrm>
            <a:off x="9067800" y="6356350"/>
            <a:ext cx="2743200" cy="365125"/>
          </a:xfrm>
        </p:spPr>
        <p:txBody>
          <a:bodyPr/>
          <a:lstStyle/>
          <a:p>
            <a:fld id="{294A09A9-5501-47C1-A89A-A340965A2BE2}" type="slidenum">
              <a:rPr lang="en-US" smtClean="0"/>
              <a:pPr/>
              <a:t>8</a:t>
            </a:fld>
            <a:endParaRPr lang="en-US" dirty="0"/>
          </a:p>
        </p:txBody>
      </p:sp>
    </p:spTree>
    <p:extLst>
      <p:ext uri="{BB962C8B-B14F-4D97-AF65-F5344CB8AC3E}">
        <p14:creationId xmlns:p14="http://schemas.microsoft.com/office/powerpoint/2010/main" val="3396266754"/>
      </p:ext>
    </p:extLst>
  </p:cSld>
  <p:clrMapOvr>
    <a:masterClrMapping/>
  </p:clrMapOvr>
</p:sld>
</file>

<file path=ppt/slides/slide9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B6389-2374-4677-B8BB-59410CCC32FD}"/>
              </a:ext>
            </a:extLst>
          </p:cNvPr>
          <p:cNvSpPr>
            <a:spLocks noGrp="1"/>
          </p:cNvSpPr>
          <p:nvPr>
            <p:ph type="title"/>
          </p:nvPr>
        </p:nvSpPr>
        <p:spPr>
          <a:xfrm>
            <a:off x="1167492" y="381000"/>
            <a:ext cx="9779183" cy="1325563"/>
          </a:xfrm>
        </p:spPr>
        <p:txBody>
          <a:bodyPr>
            <a:normAutofit/>
          </a:bodyPr>
          <a:lstStyle/>
          <a:p>
            <a:r>
              <a:rPr lang="en-US" dirty="0"/>
              <a:t>Plan for product launch </a:t>
            </a:r>
          </a:p>
        </p:txBody>
      </p:sp>
      <p:graphicFrame>
        <p:nvGraphicFramePr>
          <p:cNvPr id="6" name="Content Placeholder 3" descr="Timeline Placeholder ">
            <a:extLst>
              <a:ext uri="{FF2B5EF4-FFF2-40B4-BE49-F238E27FC236}">
                <a16:creationId xmlns:a16="http://schemas.microsoft.com/office/drawing/2014/main" id="{85168BDF-A0D9-4916-A9F9-41D8175A703C}"/>
              </a:ext>
            </a:extLst>
          </p:cNvPr>
          <p:cNvGraphicFramePr>
            <a:graphicFrameLocks noGrp="1" noChangeAspect="1"/>
          </p:cNvGraphicFramePr>
          <p:nvPr>
            <p:extLst>
              <p:ext uri="{D42A27DB-BD31-4B8C-83A1-F6EECF244321}">
                <p14:modId xmlns:p14="http://schemas.microsoft.com/office/powerpoint/2010/main" val="2447468529"/>
              </p:ext>
            </p:extLst>
          </p:nvPr>
        </p:nvGraphicFramePr>
        <p:xfrm>
          <a:off x="1251312" y="2082555"/>
          <a:ext cx="9689375" cy="39408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a:extLst>
              <a:ext uri="{FF2B5EF4-FFF2-40B4-BE49-F238E27FC236}">
                <a16:creationId xmlns:a16="http://schemas.microsoft.com/office/drawing/2014/main" id="{9C0179B5-0800-154F-80F6-614473C055BD}"/>
              </a:ext>
            </a:extLst>
          </p:cNvPr>
          <p:cNvSpPr txBox="1"/>
          <p:nvPr/>
        </p:nvSpPr>
        <p:spPr>
          <a:xfrm>
            <a:off x="2042809" y="2674641"/>
            <a:ext cx="350196" cy="646331"/>
          </a:xfrm>
          <a:prstGeom prst="rect">
            <a:avLst/>
          </a:prstGeom>
          <a:noFill/>
        </p:spPr>
        <p:txBody>
          <a:bodyPr wrap="square" rtlCol="0">
            <a:spAutoFit/>
          </a:bodyPr>
          <a:lstStyle/>
          <a:p>
            <a:pPr algn="ctr"/>
            <a:r>
              <a:rPr lang="en-US" sz="3600" b="1" dirty="0">
                <a:solidFill>
                  <a:schemeClr val="bg1"/>
                </a:solidFill>
                <a:latin typeface="Tenorite" pitchFamily="2" charset="0"/>
              </a:rPr>
              <a:t>1</a:t>
            </a:r>
          </a:p>
        </p:txBody>
      </p:sp>
      <p:sp>
        <p:nvSpPr>
          <p:cNvPr id="7" name="TextBox 6">
            <a:extLst>
              <a:ext uri="{FF2B5EF4-FFF2-40B4-BE49-F238E27FC236}">
                <a16:creationId xmlns:a16="http://schemas.microsoft.com/office/drawing/2014/main" id="{B468C313-80C0-8840-8702-F1084174C592}"/>
              </a:ext>
            </a:extLst>
          </p:cNvPr>
          <p:cNvSpPr txBox="1"/>
          <p:nvPr/>
        </p:nvSpPr>
        <p:spPr>
          <a:xfrm>
            <a:off x="4002238" y="2674641"/>
            <a:ext cx="350196" cy="646331"/>
          </a:xfrm>
          <a:prstGeom prst="rect">
            <a:avLst/>
          </a:prstGeom>
          <a:noFill/>
        </p:spPr>
        <p:txBody>
          <a:bodyPr wrap="square" rtlCol="0">
            <a:spAutoFit/>
          </a:bodyPr>
          <a:lstStyle/>
          <a:p>
            <a:pPr algn="ctr"/>
            <a:r>
              <a:rPr lang="en-US" sz="3600" b="1" dirty="0">
                <a:solidFill>
                  <a:schemeClr val="bg1"/>
                </a:solidFill>
                <a:latin typeface="Tenorite" pitchFamily="2" charset="0"/>
              </a:rPr>
              <a:t>2</a:t>
            </a:r>
          </a:p>
        </p:txBody>
      </p:sp>
      <p:sp>
        <p:nvSpPr>
          <p:cNvPr id="8" name="TextBox 7">
            <a:extLst>
              <a:ext uri="{FF2B5EF4-FFF2-40B4-BE49-F238E27FC236}">
                <a16:creationId xmlns:a16="http://schemas.microsoft.com/office/drawing/2014/main" id="{4E863C6B-1856-BC43-A090-B182EAB34EB8}"/>
              </a:ext>
            </a:extLst>
          </p:cNvPr>
          <p:cNvSpPr txBox="1"/>
          <p:nvPr/>
        </p:nvSpPr>
        <p:spPr>
          <a:xfrm>
            <a:off x="5932638" y="2674641"/>
            <a:ext cx="350196" cy="646331"/>
          </a:xfrm>
          <a:prstGeom prst="rect">
            <a:avLst/>
          </a:prstGeom>
          <a:noFill/>
        </p:spPr>
        <p:txBody>
          <a:bodyPr wrap="square" rtlCol="0">
            <a:spAutoFit/>
          </a:bodyPr>
          <a:lstStyle/>
          <a:p>
            <a:pPr algn="ctr"/>
            <a:r>
              <a:rPr lang="en-US" sz="3600" b="1" dirty="0">
                <a:solidFill>
                  <a:schemeClr val="bg1"/>
                </a:solidFill>
                <a:latin typeface="Tenorite" pitchFamily="2" charset="0"/>
              </a:rPr>
              <a:t>3</a:t>
            </a:r>
          </a:p>
        </p:txBody>
      </p:sp>
      <p:sp>
        <p:nvSpPr>
          <p:cNvPr id="9" name="TextBox 8">
            <a:extLst>
              <a:ext uri="{FF2B5EF4-FFF2-40B4-BE49-F238E27FC236}">
                <a16:creationId xmlns:a16="http://schemas.microsoft.com/office/drawing/2014/main" id="{3AE770E3-D227-CD4E-83C4-44744E774884}"/>
              </a:ext>
            </a:extLst>
          </p:cNvPr>
          <p:cNvSpPr txBox="1"/>
          <p:nvPr/>
        </p:nvSpPr>
        <p:spPr>
          <a:xfrm>
            <a:off x="7863038" y="2674641"/>
            <a:ext cx="350196" cy="646331"/>
          </a:xfrm>
          <a:prstGeom prst="rect">
            <a:avLst/>
          </a:prstGeom>
          <a:noFill/>
        </p:spPr>
        <p:txBody>
          <a:bodyPr wrap="square" rtlCol="0">
            <a:spAutoFit/>
          </a:bodyPr>
          <a:lstStyle/>
          <a:p>
            <a:pPr algn="ctr"/>
            <a:r>
              <a:rPr lang="en-US" sz="3600" b="1" dirty="0">
                <a:solidFill>
                  <a:schemeClr val="bg1"/>
                </a:solidFill>
                <a:latin typeface="Tenorite" pitchFamily="2" charset="0"/>
              </a:rPr>
              <a:t>4</a:t>
            </a:r>
          </a:p>
        </p:txBody>
      </p:sp>
      <p:sp>
        <p:nvSpPr>
          <p:cNvPr id="10" name="TextBox 9">
            <a:extLst>
              <a:ext uri="{FF2B5EF4-FFF2-40B4-BE49-F238E27FC236}">
                <a16:creationId xmlns:a16="http://schemas.microsoft.com/office/drawing/2014/main" id="{10C47546-62E7-304A-8631-60D9B8E543BE}"/>
              </a:ext>
            </a:extLst>
          </p:cNvPr>
          <p:cNvSpPr txBox="1"/>
          <p:nvPr/>
        </p:nvSpPr>
        <p:spPr>
          <a:xfrm>
            <a:off x="9807953" y="2674641"/>
            <a:ext cx="350196" cy="646331"/>
          </a:xfrm>
          <a:prstGeom prst="rect">
            <a:avLst/>
          </a:prstGeom>
          <a:noFill/>
        </p:spPr>
        <p:txBody>
          <a:bodyPr wrap="square" rtlCol="0">
            <a:spAutoFit/>
          </a:bodyPr>
          <a:lstStyle/>
          <a:p>
            <a:pPr algn="ctr"/>
            <a:r>
              <a:rPr lang="en-US" sz="3600" b="1" dirty="0">
                <a:solidFill>
                  <a:schemeClr val="bg1"/>
                </a:solidFill>
                <a:latin typeface="Tenorite" pitchFamily="2" charset="0"/>
              </a:rPr>
              <a:t>5</a:t>
            </a:r>
          </a:p>
        </p:txBody>
      </p:sp>
      <p:sp>
        <p:nvSpPr>
          <p:cNvPr id="11" name="Footer Placeholder 10">
            <a:extLst>
              <a:ext uri="{FF2B5EF4-FFF2-40B4-BE49-F238E27FC236}">
                <a16:creationId xmlns:a16="http://schemas.microsoft.com/office/drawing/2014/main" id="{EBF4ECF3-F211-3447-AF95-22487182EEF2}"/>
              </a:ext>
            </a:extLst>
          </p:cNvPr>
          <p:cNvSpPr>
            <a:spLocks noGrp="1"/>
          </p:cNvSpPr>
          <p:nvPr>
            <p:ph type="ftr" sz="quarter" idx="3"/>
          </p:nvPr>
        </p:nvSpPr>
        <p:spPr>
          <a:xfrm>
            <a:off x="4038600" y="6356350"/>
            <a:ext cx="4114800" cy="365125"/>
          </a:xfrm>
        </p:spPr>
        <p:txBody>
          <a:bodyPr/>
          <a:lstStyle/>
          <a:p>
            <a:r>
              <a:rPr lang="en-US" dirty="0"/>
              <a:t>PRESENTATION TITLE</a:t>
            </a:r>
          </a:p>
        </p:txBody>
      </p:sp>
      <p:sp>
        <p:nvSpPr>
          <p:cNvPr id="12" name="Slide Number Placeholder 11">
            <a:extLst>
              <a:ext uri="{FF2B5EF4-FFF2-40B4-BE49-F238E27FC236}">
                <a16:creationId xmlns:a16="http://schemas.microsoft.com/office/drawing/2014/main" id="{6308D1AB-33EC-174A-AFF4-6B9718A863B4}"/>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9</a:t>
            </a:fld>
            <a:endParaRPr lang="en-US" dirty="0"/>
          </a:p>
        </p:txBody>
      </p:sp>
    </p:spTree>
    <p:extLst>
      <p:ext uri="{BB962C8B-B14F-4D97-AF65-F5344CB8AC3E}">
        <p14:creationId xmlns:p14="http://schemas.microsoft.com/office/powerpoint/2010/main" val="700209266"/>
      </p:ext>
    </p:extLst>
  </p:cSld>
  <p:clrMapOvr>
    <a:masterClrMapping/>
  </p:clrMapOvr>
</p:sld>
</file>

<file path=ppt/theme/theme11.xml><?xml version="1.0" encoding="utf-8"?>
<a:theme xmlns:a="http://schemas.openxmlformats.org/drawingml/2006/main" name="Office Theme">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3.xml.rels>&#65279;<?xml version="1.0" encoding="utf-8"?><Relationships xmlns="http://schemas.openxmlformats.org/package/2006/relationships"><Relationship Type="http://schemas.openxmlformats.org/officeDocument/2006/relationships/customXmlProps" Target="/customXml/itemProps13.xml" Id="rId1" /></Relationships>
</file>

<file path=customXml/_rels/item22.xml.rels>&#65279;<?xml version="1.0" encoding="utf-8"?><Relationships xmlns="http://schemas.openxmlformats.org/package/2006/relationships"><Relationship Type="http://schemas.openxmlformats.org/officeDocument/2006/relationships/customXmlProps" Target="/customXml/itemProps22.xml" Id="rId1" /></Relationships>
</file>

<file path=customXml/_rels/item3.xml.rels>&#65279;<?xml version="1.0" encoding="utf-8"?><Relationships xmlns="http://schemas.openxmlformats.org/package/2006/relationships"><Relationship Type="http://schemas.openxmlformats.org/officeDocument/2006/relationships/customXmlProps" Target="/customXml/itemProps31.xml" Id="rId1" /></Relationships>
</file>

<file path=customXml/item1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1" ma:contentTypeDescription="Create a new document." ma:contentTypeScope="" ma:versionID="64dfb1555687e0874b4304b796b5b0c7">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6e4c555b5e194d05b7203de9c4567b3"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3.xml><?xml version="1.0" encoding="utf-8"?>
<ds:datastoreItem xmlns:ds="http://schemas.openxmlformats.org/officeDocument/2006/customXml" ds:itemID="{2F1176D5-513E-4E73-98C9-4CEA832F576D}"/>
</file>

<file path=customXml/itemProps22.xml><?xml version="1.0" encoding="utf-8"?>
<ds:datastoreItem xmlns:ds="http://schemas.openxmlformats.org/officeDocument/2006/customXml" ds:itemID="{42076B5C-85B0-4D30-852D-5E5312EEA93B}"/>
</file>

<file path=customXml/itemProps31.xml><?xml version="1.0" encoding="utf-8"?>
<ds:datastoreItem xmlns:ds="http://schemas.openxmlformats.org/officeDocument/2006/customXml" ds:itemID="{1342FAFE-88B4-49B4-9588-86CB0E564E50}"/>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ap:Properties xmlns:vt="http://schemas.openxmlformats.org/officeDocument/2006/docPropsVTypes" xmlns:ap="http://schemas.openxmlformats.org/officeDocument/2006/extended-properties">
  <ap:TotalTime>0</ap:TotalTime>
  <ap:Template>TM45331398</ap:Template>
  <ap:Words>422</ap:Words>
  <ap:Application>Microsoft Office PowerPoint</ap:Application>
  <ap:PresentationFormat>Widescreen</ap:PresentationFormat>
  <ap:Paragraphs>142</ap:Paragraphs>
  <ap:Slides>14</ap:Slides>
  <ap:Notes>0</ap:Notes>
  <ap:HiddenSlides>0</ap:HiddenSlides>
  <ap:MMClips>0</ap:MMClips>
  <ap:ScaleCrop>false</ap:ScaleCrop>
  <ap:HeadingPairs>
    <vt:vector baseType="variant" size="6">
      <vt:variant>
        <vt:lpstr>Fonts Used</vt:lpstr>
      </vt:variant>
      <vt:variant>
        <vt:i4>3</vt:i4>
      </vt:variant>
      <vt:variant>
        <vt:lpstr>Theme</vt:lpstr>
      </vt:variant>
      <vt:variant>
        <vt:i4>1</vt:i4>
      </vt:variant>
      <vt:variant>
        <vt:lpstr>Slide Titles</vt:lpstr>
      </vt:variant>
      <vt:variant>
        <vt:i4>14</vt:i4>
      </vt:variant>
    </vt:vector>
  </ap:HeadingPairs>
  <ap:TitlesOfParts>
    <vt:vector baseType="lpstr" size="18">
      <vt:lpstr>Arial</vt:lpstr>
      <vt:lpstr>Calibri</vt:lpstr>
      <vt:lpstr>Tenorite</vt:lpstr>
      <vt:lpstr>Office Theme</vt:lpstr>
      <vt:lpstr>Presentation title</vt:lpstr>
      <vt:lpstr>Agenda</vt:lpstr>
      <vt:lpstr>Introduction</vt:lpstr>
      <vt:lpstr>Primary goals</vt:lpstr>
      <vt:lpstr>Areas of growth</vt:lpstr>
      <vt:lpstr>Business opportunities are like buses. There's always another one coming.</vt:lpstr>
      <vt:lpstr>Meet our team</vt:lpstr>
      <vt:lpstr>The full team</vt:lpstr>
      <vt:lpstr>Plan for product launch </vt:lpstr>
      <vt:lpstr>Timeline </vt:lpstr>
      <vt:lpstr>Areas of focus</vt:lpstr>
      <vt:lpstr>How we get there</vt:lpstr>
      <vt:lpstr>Summary </vt:lpstr>
      <vt:lpstr>Thank you</vt:lpstr>
    </vt:vector>
  </ap:TitlesOfParts>
  <ap:LinksUpToDate>false</ap:LinksUpToDate>
  <ap:SharedDoc>false</ap:SharedDoc>
  <ap:HyperlinksChanged>false</ap:HyperlinksChanged>
  <ap:AppVersion>16.0000</ap:AppVersion>
</ap: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2021-09-06T16:30:14Z</dcterms:created>
  <dcterms:modified xsi:type="dcterms:W3CDTF">2021-09-13T03:19:06Z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