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48" autoAdjust="0"/>
  </p:normalViewPr>
  <p:slideViewPr>
    <p:cSldViewPr>
      <p:cViewPr varScale="1">
        <p:scale>
          <a:sx n="117" d="100"/>
          <a:sy n="117" d="100"/>
        </p:scale>
        <p:origin x="14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9BFC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A Survey of South American Lizards Biodiversity and Ecological</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Green Iguana (Iguana iguana)</a:t>
            </a:r>
          </a:p>
        </p:txBody>
      </p:sp>
      <p:sp>
        <p:nvSpPr>
          <p:cNvPr id="3" name="Content Placeholder 2"/>
          <p:cNvSpPr>
            <a:spLocks noGrp="1"/>
          </p:cNvSpPr>
          <p:nvPr>
            <p:ph idx="1"/>
          </p:nvPr>
        </p:nvSpPr>
        <p:spPr/>
        <p:txBody>
          <a:bodyPr/>
          <a:lstStyle/>
          <a:p>
            <a:r>
              <a:rPr lang="en-US"/>
              <a:t>- The Green Iguana (Iguana iguana) is a large lizard species found in Central and South America.
- It is known for its vibrant green coloration and primarily arboreal lifestyle.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Caiman Lizard (Dracaena guianensis)</a:t>
            </a:r>
          </a:p>
        </p:txBody>
      </p:sp>
      <p:sp>
        <p:nvSpPr>
          <p:cNvPr id="3" name="Content Placeholder 2"/>
          <p:cNvSpPr>
            <a:spLocks noGrp="1"/>
          </p:cNvSpPr>
          <p:nvPr>
            <p:ph idx="1"/>
          </p:nvPr>
        </p:nvSpPr>
        <p:spPr/>
        <p:txBody>
          <a:bodyPr/>
          <a:lstStyle/>
          <a:p>
            <a:r>
              <a:rPr lang="en-US"/>
              <a:t>- The Caiman Lizard (Dracaena guianensis) is a captivating reptile native to the tropical regions of South America.
- It possesses a unique set of features, making it stand out among its lizard counterparts.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Tepui Lizard (Pristidactylus urichi)</a:t>
            </a:r>
          </a:p>
        </p:txBody>
      </p:sp>
      <p:sp>
        <p:nvSpPr>
          <p:cNvPr id="3" name="Content Placeholder 2"/>
          <p:cNvSpPr>
            <a:spLocks noGrp="1"/>
          </p:cNvSpPr>
          <p:nvPr>
            <p:ph idx="1"/>
          </p:nvPr>
        </p:nvSpPr>
        <p:spPr/>
        <p:txBody>
          <a:bodyPr/>
          <a:lstStyle/>
          <a:p>
            <a:r>
              <a:rPr lang="en-US"/>
              <a:t>- South America is home to an incredible diversity of lizards, including the Green Iguana, Caiman Lizard, and Tepui Lizard.
- These captivating creatures play vital ecological roles in their respective habitats, from insect control to seed dispersal.
- However, they face numerous threats, such as habitat loss, climate change, and illegal trade, which necessitate urgent conservation efforts.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Iguanidae This family includes the iconic Green Iguana (Iguana iguana), which is one of the</a:t>
            </a:r>
          </a:p>
        </p:txBody>
      </p:sp>
      <p:sp>
        <p:nvSpPr>
          <p:cNvPr id="3" name="Content Placeholder 2"/>
          <p:cNvSpPr>
            <a:spLocks noGrp="1"/>
          </p:cNvSpPr>
          <p:nvPr>
            <p:ph idx="1"/>
          </p:nvPr>
        </p:nvSpPr>
        <p:spPr/>
        <p:txBody>
          <a:bodyPr/>
          <a:lstStyle/>
          <a:p>
            <a:r>
              <a:rPr lang="en-US" dirty="0"/>
              <a:t>- Iguanidae is a family of lizards that includes the iconic Green Iguana.
- Iguanidae members are often arboreal and herbivorous.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Teiidae The Teiidae family is commonly referred to as "whiptails" or "racerunners" These</a:t>
            </a:r>
          </a:p>
        </p:txBody>
      </p:sp>
      <p:sp>
        <p:nvSpPr>
          <p:cNvPr id="3" name="Content Placeholder 2"/>
          <p:cNvSpPr>
            <a:spLocks noGrp="1"/>
          </p:cNvSpPr>
          <p:nvPr>
            <p:ph idx="1"/>
          </p:nvPr>
        </p:nvSpPr>
        <p:spPr/>
        <p:txBody>
          <a:bodyPr/>
          <a:lstStyle/>
          <a:p>
            <a:r>
              <a:rPr lang="en-US"/>
              <a:t>Teiidae: The Teiidae family is commonly referred to as "whiptails" or "racerunners." These
lizards are known for their slender bodies, long tails, and quick movements. A famous member
of this family is the Tegu (Tupinambis spp.), a large and intelligent lizard frequently kept as a pet.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Gymnophthalmidae This family is composed of small, slender lizards often found in forested</a:t>
            </a:r>
          </a:p>
        </p:txBody>
      </p:sp>
      <p:sp>
        <p:nvSpPr>
          <p:cNvPr id="3" name="Content Placeholder 2"/>
          <p:cNvSpPr>
            <a:spLocks noGrp="1"/>
          </p:cNvSpPr>
          <p:nvPr>
            <p:ph idx="1"/>
          </p:nvPr>
        </p:nvSpPr>
        <p:spPr/>
        <p:txBody>
          <a:bodyPr/>
          <a:lstStyle/>
          <a:p>
            <a:r>
              <a:rPr lang="en-US"/>
              <a:t>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Gekkonidae Geckos are representatives of the Gekkonidae family in South America These</a:t>
            </a:r>
          </a:p>
        </p:txBody>
      </p:sp>
      <p:sp>
        <p:nvSpPr>
          <p:cNvPr id="3" name="Content Placeholder 2"/>
          <p:cNvSpPr>
            <a:spLocks noGrp="1"/>
          </p:cNvSpPr>
          <p:nvPr>
            <p:ph idx="1"/>
          </p:nvPr>
        </p:nvSpPr>
        <p:spPr/>
        <p:txBody>
          <a:bodyPr/>
          <a:lstStyle/>
          <a:p>
            <a:r>
              <a:rPr lang="en-US"/>
              <a:t>- Geckos are nocturnal lizards found in South America.
- They have adhesive toe pads that allow them to climb vertical surfaces.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Sphaerodactylidae The Sphaerodactylidae family consists of small geckos known as "dwarf</a:t>
            </a:r>
          </a:p>
        </p:txBody>
      </p:sp>
      <p:sp>
        <p:nvSpPr>
          <p:cNvPr id="3" name="Content Placeholder 2"/>
          <p:cNvSpPr>
            <a:spLocks noGrp="1"/>
          </p:cNvSpPr>
          <p:nvPr>
            <p:ph idx="1"/>
          </p:nvPr>
        </p:nvSpPr>
        <p:spPr/>
        <p:txBody>
          <a:bodyPr/>
          <a:lstStyle/>
          <a:p>
            <a:r>
              <a:rPr lang="en-US"/>
              <a:t>Sphaerodactylidae: The Sphaerodactylidae family consists of small geckos known as "dwarf
geckos." These miniature lizards are often found in leaf litter and rocky areas, displaying a
remarkable range of coloration and patterns.
***END OF PAGE 2***
***START OF PAGE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Dactyloidae The Anoles are members of the Dactyloidae family, and several species inhabit</a:t>
            </a:r>
          </a:p>
        </p:txBody>
      </p:sp>
      <p:sp>
        <p:nvSpPr>
          <p:cNvPr id="3" name="Content Placeholder 2"/>
          <p:cNvSpPr>
            <a:spLocks noGrp="1"/>
          </p:cNvSpPr>
          <p:nvPr>
            <p:ph idx="1"/>
          </p:nvPr>
        </p:nvSpPr>
        <p:spPr/>
        <p:txBody>
          <a:bodyPr/>
          <a:lstStyle/>
          <a:p>
            <a:r>
              <a:rPr lang="en-US"/>
              <a:t>- Anoles are members of the Dactyloidae family.
- Several species inhabit South America.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Leiosauridae This family comprises various "perching lizards" found across South America</a:t>
            </a:r>
          </a:p>
        </p:txBody>
      </p:sp>
      <p:sp>
        <p:nvSpPr>
          <p:cNvPr id="3" name="Content Placeholder 2"/>
          <p:cNvSpPr>
            <a:spLocks noGrp="1"/>
          </p:cNvSpPr>
          <p:nvPr>
            <p:ph idx="1"/>
          </p:nvPr>
        </p:nvSpPr>
        <p:spPr/>
        <p:txBody>
          <a:bodyPr/>
          <a:lstStyle/>
          <a:p>
            <a:r>
              <a:rPr lang="en-US"/>
              <a:t>Leiosauridae: This family comprises various "perching lizards" found across South America.
They are typically diurnal and often seen basking in the sun on rocks and branches.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Polychrotidae Another family containing the anole lizards, Polychrotidae includes several</a:t>
            </a:r>
          </a:p>
        </p:txBody>
      </p:sp>
      <p:sp>
        <p:nvSpPr>
          <p:cNvPr id="3" name="Content Placeholder 2"/>
          <p:cNvSpPr>
            <a:spLocks noGrp="1"/>
          </p:cNvSpPr>
          <p:nvPr>
            <p:ph idx="1"/>
          </p:nvPr>
        </p:nvSpPr>
        <p:spPr/>
        <p:txBody>
          <a:bodyPr/>
          <a:lstStyle/>
          <a:p>
            <a:r>
              <a:rPr lang="en-US"/>
              <a:t>- South America is home to numerous lizard families, each with its unique characteristics and ecological role.
- Some notable species include the anole lizards, tegu lizards, and caiman lizards.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573</Words>
  <Application>Microsoft Macintosh PowerPoint</Application>
  <PresentationFormat>On-screen Show (4:3)</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A Survey of South American Lizards Biodiversity and Ecological</vt:lpstr>
      <vt:lpstr>Iguanidae This family includes the iconic Green Iguana (Iguana iguana), which is one of the</vt:lpstr>
      <vt:lpstr>Teiidae The Teiidae family is commonly referred to as "whiptails" or "racerunners" These</vt:lpstr>
      <vt:lpstr>Gymnophthalmidae This family is composed of small, slender lizards often found in forested</vt:lpstr>
      <vt:lpstr>Gekkonidae Geckos are representatives of the Gekkonidae family in South America These</vt:lpstr>
      <vt:lpstr>Sphaerodactylidae The Sphaerodactylidae family consists of small geckos known as "dwarf</vt:lpstr>
      <vt:lpstr>Dactyloidae The Anoles are members of the Dactyloidae family, and several species inhabit</vt:lpstr>
      <vt:lpstr>Leiosauridae This family comprises various "perching lizards" found across South America</vt:lpstr>
      <vt:lpstr>Polychrotidae Another family containing the anole lizards, Polychrotidae includes several</vt:lpstr>
      <vt:lpstr>Green Iguana (Iguana iguana)</vt:lpstr>
      <vt:lpstr>Caiman Lizard (Dracaena guianensis)</vt:lpstr>
      <vt:lpstr>Tepui Lizard (Pristidactylus urichi)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South American Lizards Biodiversity and Ecological</dc:title>
  <cp:lastModifiedBy>Rayaan Khan</cp:lastModifiedBy>
  <cp:revision>1</cp:revision>
  <dcterms:created xsi:type="dcterms:W3CDTF">2006-08-16T00:00:00Z</dcterms:created>
  <dcterms:modified xsi:type="dcterms:W3CDTF">2023-07-26T08:05:21Z</dcterms:modified>
</cp:coreProperties>
</file>