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6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theme/theme11.xml" ContentType="application/vnd.openxmlformats-officedocument.theme+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slideLayouts/slideLayout110.xml" ContentType="application/vnd.openxmlformats-officedocument.presentationml.slideLayout+xml"/>
  <Override PartName="/ppt/slideLayouts/slideLayout1111.xml" ContentType="application/vnd.openxmlformats-officedocument.presentationml.slideLayout+xml"/>
  <Override PartName="/ppt/slideLayouts/slideLayout512.xml" ContentType="application/vnd.openxmlformats-officedocument.presentationml.slideLayout+xml"/>
  <Override PartName="/ppt/slideLayouts/slideLayout1513.xml" ContentType="application/vnd.openxmlformats-officedocument.presentationml.slideLayout+xml"/>
  <Override PartName="/ppt/slideLayouts/slideLayout1014.xml" ContentType="application/vnd.openxmlformats-officedocument.presentationml.slideLayout+xml"/>
  <Override PartName="/ppt/slideLayouts/slideLayout415.xml" ContentType="application/vnd.openxmlformats-officedocument.presentationml.slideLayout+xml"/>
  <Override PartName="/ppt/slideLayouts/slideLayout916.xml" ContentType="application/vnd.openxmlformats-officedocument.presentationml.slideLayout+xml"/>
  <Override PartName="/ppt/slideLayouts/slideLayout1417.xml" ContentType="application/vnd.openxmlformats-officedocument.presentationml.slideLayout+xml"/>
  <Override PartName="/ppt/slides/slide122.xml" ContentType="application/vnd.openxmlformats-officedocument.presentationml.slide+xml"/>
  <Override PartName="/ppt/tableStyles.xml" ContentType="application/vnd.openxmlformats-officedocument.presentationml.tableStyles+xml"/>
  <Override PartName="/ppt/slides/slide23.xml" ContentType="application/vnd.openxmlformats-officedocument.presentationml.slide+xml"/>
  <Override PartName="/customXml/item3.xml" ContentType="application/xml"/>
  <Override PartName="/customXml/itemProps3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customXml/item22.xml" ContentType="application/xml"/>
  <Override PartName="/customXml/itemProps2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slides/slide9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311.xml" ContentType="application/vnd.openxmlformats-officedocument.presentationml.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notesMasters/notesMaster11.xml" ContentType="application/vnd.openxmlformats-officedocument.presentationml.notesMaster+xml"/>
  <Override PartName="/ppt/theme/theme22.xml" ContentType="application/vnd.openxmlformats-officedocument.theme+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32" r:id="rId1"/>
  </p:sldMasterIdLst>
  <p:notesMasterIdLst>
    <p:notesMasterId r:id="rId14"/>
  </p:notesMasterIdLst>
  <p:sldIdLst>
    <p:sldId id="259" r:id="rId2"/>
    <p:sldId id="260" r:id="rId3"/>
    <p:sldId id="261" r:id="rId4"/>
    <p:sldId id="258" r:id="rId5"/>
    <p:sldId id="266" r:id="rId6"/>
    <p:sldId id="268" r:id="rId7"/>
    <p:sldId id="272" r:id="rId8"/>
    <p:sldId id="271" r:id="rId9"/>
    <p:sldId id="264" r:id="rId10"/>
    <p:sldId id="265" r:id="rId11"/>
    <p:sldId id="257"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202" autoAdjust="0"/>
  </p:normalViewPr>
  <p:slideViewPr>
    <p:cSldViewPr snapToGrid="0">
      <p:cViewPr>
        <p:scale>
          <a:sx n="100" d="100"/>
          <a:sy n="100" d="100"/>
        </p:scale>
        <p:origin x="-518" y="-504"/>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ableStyles" Target="/ppt/tableStyles.xml" Id="rId18" /><Relationship Type="http://schemas.openxmlformats.org/officeDocument/2006/relationships/slide" Target="/ppt/slides/slide23.xml" Id="rId3" /><Relationship Type="http://schemas.openxmlformats.org/officeDocument/2006/relationships/customXml" Target="/customXml/item3.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theme" Target="/ppt/theme/theme11.xml" Id="rId17" /><Relationship Type="http://schemas.openxmlformats.org/officeDocument/2006/relationships/slide" Target="/ppt/slides/slide16.xml" Id="rId2" /><Relationship Type="http://schemas.openxmlformats.org/officeDocument/2006/relationships/viewProps" Target="/ppt/viewProps.xml" Id="rId16" /><Relationship Type="http://schemas.openxmlformats.org/officeDocument/2006/relationships/customXml" Target="/customXml/item2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presProps" Target="/ppt/presProps.xml" Id="rId15" /><Relationship Type="http://schemas.openxmlformats.org/officeDocument/2006/relationships/slide" Target="/ppt/slides/slide910.xml" Id="rId10" /><Relationship Type="http://schemas.openxmlformats.org/officeDocument/2006/relationships/customXml" Target="/customXml/item13.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s>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phldr="0"/>
      <dgm:spPr/>
      <dgm:t>
        <a:bodyPr/>
        <a:lstStyle/>
        <a:p>
          <a:r>
            <a:rPr lang="en-US" b="0" dirty="0">
              <a:solidFill>
                <a:schemeClr val="tx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nchor="ctr" anchorCtr="1"/>
        <a:lstStyle/>
        <a:p>
          <a:r>
            <a:rPr lang="en-US" sz="1600" b="0" i="0" u="none"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phldr="0"/>
      <dgm:spPr/>
      <dgm:t>
        <a:bodyPr/>
        <a:lstStyle/>
        <a:p>
          <a:r>
            <a:rPr lang="en-US" b="0" dirty="0">
              <a:solidFill>
                <a:schemeClr val="tx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nchor="ctr" anchorCtr="1"/>
        <a:lstStyle/>
        <a:p>
          <a:r>
            <a:rPr lang="en-US" sz="1600" b="0" i="0" u="none" dirty="0"/>
            <a:t>To display Presenter view, in Slide Show view, on the control bar at the bottom left select the three dots, and then Show Presenter View. </a:t>
          </a:r>
          <a:endParaRPr lang="en-US" sz="16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phldr="0"/>
      <dgm:spPr/>
      <dgm:t>
        <a:bodyPr/>
        <a:lstStyle/>
        <a:p>
          <a:r>
            <a:rPr lang="en-US" b="0" dirty="0">
              <a:solidFill>
                <a:schemeClr val="tx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nchor="ctr" anchorCtr="1"/>
        <a:lstStyle/>
        <a:p>
          <a:r>
            <a:rPr lang="en-US" sz="1600" b="0" i="0" u="none" dirty="0"/>
            <a:t>During your presentation, the speaker notes are visible on your monitor, but aren't visible to the audience. </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D4DE44C8-3B57-473C-89F2-F36BEC5F9995}">
      <dgm:prSet phldrT="[Text]"/>
      <dgm:spPr/>
      <dgm:t>
        <a:bodyPr/>
        <a:lstStyle/>
        <a:p>
          <a:r>
            <a:rPr lang="en-US" b="0" i="0" u="none" dirty="0">
              <a:solidFill>
                <a:schemeClr val="tx1"/>
              </a:solidFill>
            </a:rPr>
            <a:t>Title</a:t>
          </a:r>
        </a:p>
      </dgm:t>
    </dgm:pt>
    <dgm:pt modelId="{F2E8A0F7-2088-479C-AAC7-7A3163580761}" type="parTrans" cxnId="{FFC4942C-97F8-4BBF-A6A5-8D2101D5AB2D}">
      <dgm:prSet/>
      <dgm:spPr/>
      <dgm:t>
        <a:bodyPr/>
        <a:lstStyle/>
        <a:p>
          <a:endParaRPr lang="en-US"/>
        </a:p>
      </dgm:t>
    </dgm:pt>
    <dgm:pt modelId="{89A14A6C-02A1-445B-AB69-C9A1A2E7A73E}" type="sibTrans" cxnId="{FFC4942C-97F8-4BBF-A6A5-8D2101D5AB2D}">
      <dgm:prSet/>
      <dgm:spPr/>
      <dgm:t>
        <a:bodyPr/>
        <a:lstStyle/>
        <a:p>
          <a:endParaRPr lang="en-US"/>
        </a:p>
      </dgm:t>
    </dgm:pt>
    <dgm:pt modelId="{EA27E16D-BB31-4CA8-85EC-2BC7A5D483CF}">
      <dgm:prSet phldrT="[Text]" custT="1"/>
      <dgm:spPr/>
      <dgm:t>
        <a:bodyPr anchor="ctr" anchorCtr="1"/>
        <a:lstStyle/>
        <a:p>
          <a:r>
            <a:rPr lang="en-US" sz="1600" b="0" i="0" u="none" dirty="0"/>
            <a:t>The Notes pane is a box that appears below each slide. Tap it to add notes. </a:t>
          </a:r>
        </a:p>
      </dgm:t>
    </dgm:pt>
    <dgm:pt modelId="{02416B52-985B-44E8-B425-EAAC8479CF76}" type="parTrans" cxnId="{4CB29D1A-54AF-494F-84A9-65452C3F560F}">
      <dgm:prSet/>
      <dgm:spPr/>
      <dgm:t>
        <a:bodyPr/>
        <a:lstStyle/>
        <a:p>
          <a:endParaRPr lang="en-US"/>
        </a:p>
      </dgm:t>
    </dgm:pt>
    <dgm:pt modelId="{0765B41A-5169-4D6F-8AF8-2E1133324375}" type="sibTrans" cxnId="{4CB29D1A-54AF-494F-84A9-65452C3F560F}">
      <dgm:prSet/>
      <dgm:spPr/>
      <dgm:t>
        <a:bodyPr/>
        <a:lstStyle/>
        <a:p>
          <a:endParaRPr lang="en-US"/>
        </a:p>
      </dgm:t>
    </dgm:pt>
    <dgm:pt modelId="{826806C1-9610-4710-B423-647F50DE2422}">
      <dgm:prSet phldrT="[Text]"/>
      <dgm:spPr/>
      <dgm:t>
        <a:bodyPr/>
        <a:lstStyle/>
        <a:p>
          <a:r>
            <a:rPr lang="en-US" b="0" i="0" u="none" dirty="0">
              <a:solidFill>
                <a:schemeClr val="tx1"/>
              </a:solidFill>
            </a:rPr>
            <a:t>Title</a:t>
          </a:r>
        </a:p>
      </dgm:t>
    </dgm:pt>
    <dgm:pt modelId="{A5208029-EE74-489A-B6D4-F235174F8B90}" type="parTrans" cxnId="{8D4CB2EE-72F9-4EFC-BD4F-C0D5A85A7059}">
      <dgm:prSet/>
      <dgm:spPr/>
      <dgm:t>
        <a:bodyPr/>
        <a:lstStyle/>
        <a:p>
          <a:endParaRPr lang="en-US"/>
        </a:p>
      </dgm:t>
    </dgm:pt>
    <dgm:pt modelId="{B186836C-A533-43E8-B8DD-733BECC0F01B}" type="sibTrans" cxnId="{8D4CB2EE-72F9-4EFC-BD4F-C0D5A85A7059}">
      <dgm:prSet/>
      <dgm:spPr/>
      <dgm:t>
        <a:bodyPr/>
        <a:lstStyle/>
        <a:p>
          <a:endParaRPr lang="en-US"/>
        </a:p>
      </dgm:t>
    </dgm:pt>
    <dgm:pt modelId="{638B9804-CCCF-4EB6-A4DE-E4329D75D8A0}">
      <dgm:prSet phldrT="[Text]" custT="1"/>
      <dgm:spPr/>
      <dgm:t>
        <a:bodyPr anchor="ctr" anchorCtr="1"/>
        <a:lstStyle/>
        <a:p>
          <a:r>
            <a:rPr lang="en-US" sz="1600" b="0" i="0" u="none" dirty="0"/>
            <a:t>If you don’t see the Notes pane or it is completely minimized, click Notes on the task bar across the bottom of the PowerPoint window. </a:t>
          </a:r>
        </a:p>
      </dgm:t>
    </dgm:pt>
    <dgm:pt modelId="{022B26EF-8A54-4991-AEC7-4531517F16A2}" type="parTrans" cxnId="{4B9D1B38-B15E-439C-A447-4C5E9F3A123B}">
      <dgm:prSet/>
      <dgm:spPr/>
      <dgm:t>
        <a:bodyPr/>
        <a:lstStyle/>
        <a:p>
          <a:endParaRPr lang="en-US"/>
        </a:p>
      </dgm:t>
    </dgm:pt>
    <dgm:pt modelId="{2CBCCE5F-A674-4AEE-8A17-3CDF27A39FD7}" type="sibTrans" cxnId="{4B9D1B38-B15E-439C-A447-4C5E9F3A123B}">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Y="3336">
        <dgm:presLayoutVars>
          <dgm:chMax val="1"/>
          <dgm:chPref val="1"/>
          <dgm:bulletEnabled val="1"/>
        </dgm:presLayoutVars>
      </dgm:prSet>
      <dgm:spPr/>
    </dgm:pt>
    <dgm:pt modelId="{A27629C2-87D9-4163-9365-FC275ADC4CA0}" type="pres">
      <dgm:prSet presAssocID="{25E771E7-8CF7-4491-9507-55BFE693DC7B}" presName="Childtext1" presStyleLbl="revTx" presStyleIdx="0" presStyleCnt="5" custScaleY="95788" custLinFactNeighborX="91" custLinFactNeighborY="-18012">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dash"/>
          <a:miter lim="800000"/>
        </a:ln>
        <a:effectLst/>
      </dgm:spPr>
    </dgm:pt>
    <dgm:pt modelId="{5A62AEC3-EC27-4AFA-B56B-79326645CDDC}" type="pres">
      <dgm:prSet presAssocID="{25E771E7-8CF7-4491-9507-55BFE693DC7B}" presName="ConnectLineEnd" presStyleLbl="lnNode1" presStyleIdx="0" presStyleCnt="5"/>
      <dgm:spPr>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dgm:pt>
    <dgm:pt modelId="{381C85ED-02C3-43BB-AB7D-DF18967DB45A}" type="pres">
      <dgm:prSet presAssocID="{D76BB3CF-DF5A-41FB-B6A4-25743CF1642F}" presName="Childtext1" presStyleLbl="revTx" presStyleIdx="1" presStyleCnt="5">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5"/>
          </a:solidFill>
          <a:prstDash val="dash"/>
          <a:miter lim="800000"/>
        </a:ln>
        <a:effectLst/>
      </dgm:spPr>
    </dgm:pt>
    <dgm:pt modelId="{A5349257-4327-4545-9142-153EF70CC757}" type="pres">
      <dgm:prSet presAssocID="{D76BB3CF-DF5A-41FB-B6A4-25743CF1642F}" presName="ConnectLineEnd" presStyleLbl="lnNode1" presStyleIdx="1" presStyleCnt="5"/>
      <dgm:spPr>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gm:spPr>
    </dgm:pt>
    <dgm:pt modelId="{72321D10-9092-4E81-9AD7-ACA033236CC0}" type="pres">
      <dgm:prSet presAssocID="{8F3B4B19-33F4-47AC-BE4E-B66181ED98B4}" presName="ConnectLineEnd" presStyleLbl="lnNode1" presStyleIdx="2" presStyleCnt="5"/>
      <dgm:spPr>
        <a:ln>
          <a:noFill/>
        </a:ln>
      </dgm:spPr>
    </dgm:pt>
    <dgm:pt modelId="{5112F4EE-10B9-493B-9CCF-BDBDDB5CD939}" type="pres">
      <dgm:prSet presAssocID="{8F3B4B19-33F4-47AC-BE4E-B66181ED98B4}" presName="EmptyPane" presStyleCnt="0"/>
      <dgm:spPr/>
    </dgm:pt>
    <dgm:pt modelId="{3512883F-8F8F-4165-96AE-C630AEDEDD7E}" type="pres">
      <dgm:prSet presAssocID="{2C34AF2B-9D07-4B75-9E74-1C680AB14CF6}" presName="spaceBetweenRectangles" presStyleCnt="0"/>
      <dgm:spPr/>
    </dgm:pt>
    <dgm:pt modelId="{59D2DD36-EC67-4B5A-993F-3F3AAC214FBE}" type="pres">
      <dgm:prSet presAssocID="{D4DE44C8-3B57-473C-89F2-F36BEC5F9995}" presName="composite" presStyleCnt="0"/>
      <dgm:spPr/>
    </dgm:pt>
    <dgm:pt modelId="{561FEA3F-682E-49EF-AEAF-77BDC0DC6CF6}" type="pres">
      <dgm:prSet presAssocID="{D4DE44C8-3B57-473C-89F2-F36BEC5F9995}" presName="Parent1" presStyleLbl="alignNode1" presStyleIdx="3" presStyleCnt="5">
        <dgm:presLayoutVars>
          <dgm:chMax val="1"/>
          <dgm:chPref val="1"/>
          <dgm:bulletEnabled val="1"/>
        </dgm:presLayoutVars>
      </dgm:prSet>
      <dgm:spPr/>
    </dgm:pt>
    <dgm:pt modelId="{05E3E05C-1C88-4EA4-8641-DA74B85631A6}" type="pres">
      <dgm:prSet presAssocID="{D4DE44C8-3B57-473C-89F2-F36BEC5F9995}" presName="Childtext1" presStyleLbl="revTx" presStyleIdx="3" presStyleCnt="5">
        <dgm:presLayoutVars>
          <dgm:bulletEnabled val="1"/>
        </dgm:presLayoutVars>
      </dgm:prSet>
      <dgm:spPr/>
    </dgm:pt>
    <dgm:pt modelId="{A89AF324-1E36-49F9-8403-33071AF77449}" type="pres">
      <dgm:prSet presAssocID="{D4DE44C8-3B57-473C-89F2-F36BEC5F9995}" presName="ConnectLine" presStyleLbl="callout" presStyleIdx="3"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88AE7FFF-F986-415D-BCA7-47801BCC6368}" type="pres">
      <dgm:prSet presAssocID="{D4DE44C8-3B57-473C-89F2-F36BEC5F9995}" presName="ConnectLineEnd" presStyleLbl="lnNode1" presStyleIdx="3" presStyleCnt="5"/>
      <dgm:spPr>
        <a:ln>
          <a:noFill/>
        </a:ln>
      </dgm:spPr>
    </dgm:pt>
    <dgm:pt modelId="{BF80E8FE-1FF3-4955-81AA-0D119CCF8B7F}" type="pres">
      <dgm:prSet presAssocID="{D4DE44C8-3B57-473C-89F2-F36BEC5F9995}" presName="EmptyPane" presStyleCnt="0"/>
      <dgm:spPr/>
    </dgm:pt>
    <dgm:pt modelId="{FDE2B4F7-9093-47A2-8E24-6D912DD0627A}" type="pres">
      <dgm:prSet presAssocID="{89A14A6C-02A1-445B-AB69-C9A1A2E7A73E}" presName="spaceBetweenRectangles" presStyleCnt="0"/>
      <dgm:spPr/>
    </dgm:pt>
    <dgm:pt modelId="{7D44F76B-5C63-443D-A532-5D6DD5ED1AA6}" type="pres">
      <dgm:prSet presAssocID="{826806C1-9610-4710-B423-647F50DE2422}" presName="composite" presStyleCnt="0"/>
      <dgm:spPr/>
    </dgm:pt>
    <dgm:pt modelId="{30526F0C-E541-4005-AF10-52591D76F7C6}" type="pres">
      <dgm:prSet presAssocID="{826806C1-9610-4710-B423-647F50DE2422}" presName="Parent1" presStyleLbl="alignNode1" presStyleIdx="4" presStyleCnt="5">
        <dgm:presLayoutVars>
          <dgm:chMax val="1"/>
          <dgm:chPref val="1"/>
          <dgm:bulletEnabled val="1"/>
        </dgm:presLayoutVars>
      </dgm:prSet>
      <dgm:spPr/>
    </dgm:pt>
    <dgm:pt modelId="{F48F76A8-076C-4476-B2C2-A2B4460F7964}" type="pres">
      <dgm:prSet presAssocID="{826806C1-9610-4710-B423-647F50DE2422}" presName="Childtext1" presStyleLbl="revTx" presStyleIdx="4" presStyleCnt="5">
        <dgm:presLayoutVars>
          <dgm:bulletEnabled val="1"/>
        </dgm:presLayoutVars>
      </dgm:prSet>
      <dgm:spPr/>
    </dgm:pt>
    <dgm:pt modelId="{06566471-CDE8-4A5C-90B9-3383E2375B7B}" type="pres">
      <dgm:prSet presAssocID="{826806C1-9610-4710-B423-647F50DE2422}" presName="ConnectLine" presStyleLbl="callout" presStyleIdx="4"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5B43E1CB-9625-4054-8D5F-F2A544A797CA}" type="pres">
      <dgm:prSet presAssocID="{826806C1-9610-4710-B423-647F50DE2422}" presName="ConnectLineEnd" presStyleLbl="lnNode1" presStyleIdx="4" presStyleCnt="5"/>
      <dgm:spPr>
        <a:ln>
          <a:noFill/>
        </a:ln>
      </dgm:spPr>
    </dgm:pt>
    <dgm:pt modelId="{0E97CEB8-6326-416C-9845-75BA9EE9F9F3}" type="pres">
      <dgm:prSet presAssocID="{826806C1-9610-4710-B423-647F50DE2422}"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4CB29D1A-54AF-494F-84A9-65452C3F560F}" srcId="{D4DE44C8-3B57-473C-89F2-F36BEC5F9995}" destId="{EA27E16D-BB31-4CA8-85EC-2BC7A5D483CF}" srcOrd="0" destOrd="0" parTransId="{02416B52-985B-44E8-B425-EAAC8479CF76}" sibTransId="{0765B41A-5169-4D6F-8AF8-2E1133324375}"/>
    <dgm:cxn modelId="{DD176C1E-CFBD-428E-9AE1-BC44A205AE40}" type="presOf" srcId="{D76BB3CF-DF5A-41FB-B6A4-25743CF1642F}" destId="{9C14E56E-28F6-4BF9-9EDF-2769E1A89A07}" srcOrd="0" destOrd="0" presId="urn:microsoft.com/office/officeart/2016/7/layout/RoundedRectangleTimeline#2"/>
    <dgm:cxn modelId="{FFC4942C-97F8-4BBF-A6A5-8D2101D5AB2D}" srcId="{013DD35D-9765-4E5F-95CE-DA45F3637BF5}" destId="{D4DE44C8-3B57-473C-89F2-F36BEC5F9995}" srcOrd="3" destOrd="0" parTransId="{F2E8A0F7-2088-479C-AAC7-7A3163580761}" sibTransId="{89A14A6C-02A1-445B-AB69-C9A1A2E7A73E}"/>
    <dgm:cxn modelId="{EBCB5D36-831A-4B97-8581-6B725E361406}" type="presOf" srcId="{3F378E98-4217-47A9-8134-DE6C3ABFE041}" destId="{381C85ED-02C3-43BB-AB7D-DF18967DB45A}" srcOrd="0" destOrd="0" presId="urn:microsoft.com/office/officeart/2016/7/layout/RoundedRectangleTimeline#2"/>
    <dgm:cxn modelId="{4B9D1B38-B15E-439C-A447-4C5E9F3A123B}" srcId="{826806C1-9610-4710-B423-647F50DE2422}" destId="{638B9804-CCCF-4EB6-A4DE-E4329D75D8A0}" srcOrd="0" destOrd="0" parTransId="{022B26EF-8A54-4991-AEC7-4531517F16A2}" sibTransId="{2CBCCE5F-A674-4AEE-8A17-3CDF27A39FD7}"/>
    <dgm:cxn modelId="{F8300039-5DA9-449F-B747-D0062435C4E8}" type="presOf" srcId="{826806C1-9610-4710-B423-647F50DE2422}" destId="{30526F0C-E541-4005-AF10-52591D76F7C6}"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DCA306A-CAE5-467C-99CE-41ADCAA7344E}" type="presOf" srcId="{638B9804-CCCF-4EB6-A4DE-E4329D75D8A0}" destId="{F48F76A8-076C-4476-B2C2-A2B4460F7964}"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F3B9E5E9-04D1-40D8-B4CD-8CCF6C877186}" type="presOf" srcId="{D4DE44C8-3B57-473C-89F2-F36BEC5F9995}" destId="{561FEA3F-682E-49EF-AEAF-77BDC0DC6CF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8D4CB2EE-72F9-4EFC-BD4F-C0D5A85A7059}" srcId="{013DD35D-9765-4E5F-95CE-DA45F3637BF5}" destId="{826806C1-9610-4710-B423-647F50DE2422}" srcOrd="4" destOrd="0" parTransId="{A5208029-EE74-489A-B6D4-F235174F8B90}" sibTransId="{B186836C-A533-43E8-B8DD-733BECC0F01B}"/>
    <dgm:cxn modelId="{FAD69FFD-9342-44A9-A538-471986A0FE87}" type="presOf" srcId="{EA27E16D-BB31-4CA8-85EC-2BC7A5D483CF}" destId="{05E3E05C-1C88-4EA4-8641-DA74B85631A6}"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5C1F8941-FA8C-4501-BE02-D653996B1481}" type="presParOf" srcId="{FE888CE1-9F15-40DF-9718-C8B432B3BB83}" destId="{3512883F-8F8F-4165-96AE-C630AEDEDD7E}" srcOrd="5" destOrd="0" presId="urn:microsoft.com/office/officeart/2016/7/layout/RoundedRectangleTimeline#2"/>
    <dgm:cxn modelId="{6CAC6A86-94A0-40D6-9333-AE1C191D2633}" type="presParOf" srcId="{FE888CE1-9F15-40DF-9718-C8B432B3BB83}" destId="{59D2DD36-EC67-4B5A-993F-3F3AAC214FBE}" srcOrd="6" destOrd="0" presId="urn:microsoft.com/office/officeart/2016/7/layout/RoundedRectangleTimeline#2"/>
    <dgm:cxn modelId="{4AB2E593-E979-4614-9B64-0DA080E26061}" type="presParOf" srcId="{59D2DD36-EC67-4B5A-993F-3F3AAC214FBE}" destId="{561FEA3F-682E-49EF-AEAF-77BDC0DC6CF6}" srcOrd="0" destOrd="0" presId="urn:microsoft.com/office/officeart/2016/7/layout/RoundedRectangleTimeline#2"/>
    <dgm:cxn modelId="{3EAFC286-A642-4A0C-842D-96CD84700D12}" type="presParOf" srcId="{59D2DD36-EC67-4B5A-993F-3F3AAC214FBE}" destId="{05E3E05C-1C88-4EA4-8641-DA74B85631A6}" srcOrd="1" destOrd="0" presId="urn:microsoft.com/office/officeart/2016/7/layout/RoundedRectangleTimeline#2"/>
    <dgm:cxn modelId="{60492E08-F282-458A-852B-D662F807EA6F}" type="presParOf" srcId="{59D2DD36-EC67-4B5A-993F-3F3AAC214FBE}" destId="{A89AF324-1E36-49F9-8403-33071AF77449}" srcOrd="2" destOrd="0" presId="urn:microsoft.com/office/officeart/2016/7/layout/RoundedRectangleTimeline#2"/>
    <dgm:cxn modelId="{541FCBEA-630C-425B-9D0A-8B90FA02C19A}" type="presParOf" srcId="{59D2DD36-EC67-4B5A-993F-3F3AAC214FBE}" destId="{88AE7FFF-F986-415D-BCA7-47801BCC6368}" srcOrd="3" destOrd="0" presId="urn:microsoft.com/office/officeart/2016/7/layout/RoundedRectangleTimeline#2"/>
    <dgm:cxn modelId="{A02082A7-0CA2-4855-85DF-9C06F48EA63B}" type="presParOf" srcId="{59D2DD36-EC67-4B5A-993F-3F3AAC214FBE}" destId="{BF80E8FE-1FF3-4955-81AA-0D119CCF8B7F}" srcOrd="4" destOrd="0" presId="urn:microsoft.com/office/officeart/2016/7/layout/RoundedRectangleTimeline#2"/>
    <dgm:cxn modelId="{05ED469D-0D08-426D-913F-5F9FAC675808}" type="presParOf" srcId="{FE888CE1-9F15-40DF-9718-C8B432B3BB83}" destId="{FDE2B4F7-9093-47A2-8E24-6D912DD0627A}" srcOrd="7" destOrd="0" presId="urn:microsoft.com/office/officeart/2016/7/layout/RoundedRectangleTimeline#2"/>
    <dgm:cxn modelId="{1B063907-FCB3-436B-A17C-D8842DD7295F}" type="presParOf" srcId="{FE888CE1-9F15-40DF-9718-C8B432B3BB83}" destId="{7D44F76B-5C63-443D-A532-5D6DD5ED1AA6}" srcOrd="8" destOrd="0" presId="urn:microsoft.com/office/officeart/2016/7/layout/RoundedRectangleTimeline#2"/>
    <dgm:cxn modelId="{84F4CFF0-87DB-4BAD-BDA5-E075F7A9449B}" type="presParOf" srcId="{7D44F76B-5C63-443D-A532-5D6DD5ED1AA6}" destId="{30526F0C-E541-4005-AF10-52591D76F7C6}" srcOrd="0" destOrd="0" presId="urn:microsoft.com/office/officeart/2016/7/layout/RoundedRectangleTimeline#2"/>
    <dgm:cxn modelId="{9B46BAB6-F533-4BBF-81FB-262CF69DDFAF}" type="presParOf" srcId="{7D44F76B-5C63-443D-A532-5D6DD5ED1AA6}" destId="{F48F76A8-076C-4476-B2C2-A2B4460F7964}" srcOrd="1" destOrd="0" presId="urn:microsoft.com/office/officeart/2016/7/layout/RoundedRectangleTimeline#2"/>
    <dgm:cxn modelId="{44CCB252-19AF-427C-9405-02D106EE1490}" type="presParOf" srcId="{7D44F76B-5C63-443D-A532-5D6DD5ED1AA6}" destId="{06566471-CDE8-4A5C-90B9-3383E2375B7B}" srcOrd="2" destOrd="0" presId="urn:microsoft.com/office/officeart/2016/7/layout/RoundedRectangleTimeline#2"/>
    <dgm:cxn modelId="{BF4334CC-FFA3-4CC1-8AAC-5E3F59828C1A}" type="presParOf" srcId="{7D44F76B-5C63-443D-A532-5D6DD5ED1AA6}" destId="{5B43E1CB-9625-4054-8D5F-F2A544A797CA}" srcOrd="3" destOrd="0" presId="urn:microsoft.com/office/officeart/2016/7/layout/RoundedRectangleTimeline#2"/>
    <dgm:cxn modelId="{306BB935-C5A4-4F72-A512-12BA36147B6C}" type="presParOf" srcId="{7D44F76B-5C63-443D-A532-5D6DD5ED1AA6}" destId="{0E97CEB8-6326-416C-9845-75BA9EE9F9F3}"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50547" y="1102195"/>
          <a:ext cx="419576" cy="1988438"/>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rot="5400000">
        <a:off x="686598" y="1907108"/>
        <a:ext cx="1967956" cy="378612"/>
      </dsp:txXfrm>
    </dsp:sp>
    <dsp:sp modelId="{A27629C2-87D9-4163-9365-FC275ADC4CA0}">
      <dsp:nvSpPr>
        <dsp:cNvPr id="0" name=""/>
        <dsp:cNvSpPr/>
      </dsp:nvSpPr>
      <dsp:spPr>
        <a:xfrm>
          <a:off x="6318" y="0"/>
          <a:ext cx="3314064" cy="140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6318" y="0"/>
        <a:ext cx="3314064" cy="1406663"/>
      </dsp:txXfrm>
    </dsp:sp>
    <dsp:sp modelId="{38893DF2-F8BF-45A3-9200-4CD8C329334E}">
      <dsp:nvSpPr>
        <dsp:cNvPr id="0" name=""/>
        <dsp:cNvSpPr/>
      </dsp:nvSpPr>
      <dsp:spPr>
        <a:xfrm>
          <a:off x="1660335" y="1536968"/>
          <a:ext cx="0" cy="335661"/>
        </a:xfrm>
        <a:prstGeom prst="line">
          <a:avLst/>
        </a:prstGeom>
        <a:solidFill>
          <a:schemeClr val="accent5">
            <a:hueOff val="0"/>
            <a:satOff val="0"/>
            <a:lumOff val="0"/>
            <a:alphaOff val="0"/>
          </a:schemeClr>
        </a:solidFill>
        <a:ln w="12700" cap="flat" cmpd="sng" algn="ctr">
          <a:solidFill>
            <a:schemeClr val="accent1"/>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18377" y="1453053"/>
          <a:ext cx="83915" cy="83915"/>
        </a:xfrm>
        <a:prstGeom prst="ellipse">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54554" y="1888093"/>
          <a:ext cx="1988438" cy="419576"/>
        </a:xfrm>
        <a:prstGeom prst="rect">
          <a:avLst/>
        </a:prstGeom>
        <a:solidFill>
          <a:schemeClr val="accent5">
            <a:hueOff val="3846542"/>
            <a:satOff val="1663"/>
            <a:lumOff val="1127"/>
            <a:alphaOff val="0"/>
          </a:schemeClr>
        </a:solidFill>
        <a:ln w="12700" cap="flat" cmpd="sng" algn="ctr">
          <a:solidFill>
            <a:schemeClr val="accent5">
              <a:hueOff val="3846542"/>
              <a:satOff val="1663"/>
              <a:lumOff val="1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2654554" y="1888093"/>
        <a:ext cx="1988438" cy="419576"/>
      </dsp:txXfrm>
    </dsp:sp>
    <dsp:sp modelId="{381C85ED-02C3-43BB-AB7D-DF18967DB45A}">
      <dsp:nvSpPr>
        <dsp:cNvPr id="0" name=""/>
        <dsp:cNvSpPr/>
      </dsp:nvSpPr>
      <dsp:spPr>
        <a:xfrm>
          <a:off x="1991741"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 </a:t>
          </a:r>
          <a:endParaRPr lang="en-US" sz="1600" kern="1200" dirty="0"/>
        </a:p>
      </dsp:txBody>
      <dsp:txXfrm>
        <a:off x="1991741" y="2727245"/>
        <a:ext cx="3314064" cy="1468517"/>
      </dsp:txXfrm>
    </dsp:sp>
    <dsp:sp modelId="{F51F39F5-A989-488C-BFD6-69D558D451E8}">
      <dsp:nvSpPr>
        <dsp:cNvPr id="0" name=""/>
        <dsp:cNvSpPr/>
      </dsp:nvSpPr>
      <dsp:spPr>
        <a:xfrm>
          <a:off x="3648773" y="2307669"/>
          <a:ext cx="0" cy="335661"/>
        </a:xfrm>
        <a:prstGeom prst="line">
          <a:avLst/>
        </a:prstGeom>
        <a:solidFill>
          <a:schemeClr val="accent5">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606816" y="2643330"/>
          <a:ext cx="83915" cy="83915"/>
        </a:xfrm>
        <a:prstGeom prst="ellipse">
          <a:avLst/>
        </a:prstGeom>
        <a:solidFill>
          <a:schemeClr val="accent5">
            <a:hueOff val="3846542"/>
            <a:satOff val="1663"/>
            <a:lumOff val="112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642993" y="1888093"/>
          <a:ext cx="1988438" cy="419576"/>
        </a:xfrm>
        <a:prstGeom prst="rect">
          <a:avLst/>
        </a:prstGeom>
        <a:solidFill>
          <a:schemeClr val="accent5">
            <a:hueOff val="7693084"/>
            <a:satOff val="3327"/>
            <a:lumOff val="2255"/>
            <a:alphaOff val="0"/>
          </a:schemeClr>
        </a:solidFill>
        <a:ln w="12700" cap="flat" cmpd="sng" algn="ctr">
          <a:solidFill>
            <a:schemeClr val="accent5">
              <a:hueOff val="7693084"/>
              <a:satOff val="3327"/>
              <a:lumOff val="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4642993" y="1888093"/>
        <a:ext cx="1988438" cy="419576"/>
      </dsp:txXfrm>
    </dsp:sp>
    <dsp:sp modelId="{AB0282E3-1216-4CDB-AC5F-106C1EEEB95A}">
      <dsp:nvSpPr>
        <dsp:cNvPr id="0" name=""/>
        <dsp:cNvSpPr/>
      </dsp:nvSpPr>
      <dsp:spPr>
        <a:xfrm>
          <a:off x="3980180"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p>
      </dsp:txBody>
      <dsp:txXfrm>
        <a:off x="3980180" y="0"/>
        <a:ext cx="3314064" cy="1468517"/>
      </dsp:txXfrm>
    </dsp:sp>
    <dsp:sp modelId="{0D377583-EAA6-47CC-B504-762FB6EBAB9C}">
      <dsp:nvSpPr>
        <dsp:cNvPr id="0" name=""/>
        <dsp:cNvSpPr/>
      </dsp:nvSpPr>
      <dsp:spPr>
        <a:xfrm>
          <a:off x="5637212" y="1552432"/>
          <a:ext cx="0" cy="335661"/>
        </a:xfrm>
        <a:prstGeom prst="line">
          <a:avLst/>
        </a:prstGeom>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95254" y="1468517"/>
          <a:ext cx="83915" cy="83915"/>
        </a:xfrm>
        <a:prstGeom prst="ellipse">
          <a:avLst/>
        </a:prstGeom>
        <a:solidFill>
          <a:schemeClr val="accent5">
            <a:hueOff val="7693084"/>
            <a:satOff val="3327"/>
            <a:lumOff val="225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FEA3F-682E-49EF-AEAF-77BDC0DC6CF6}">
      <dsp:nvSpPr>
        <dsp:cNvPr id="0" name=""/>
        <dsp:cNvSpPr/>
      </dsp:nvSpPr>
      <dsp:spPr>
        <a:xfrm>
          <a:off x="6631431" y="1888093"/>
          <a:ext cx="1988438" cy="419576"/>
        </a:xfrm>
        <a:prstGeom prst="rect">
          <a:avLst/>
        </a:prstGeom>
        <a:solidFill>
          <a:schemeClr val="accent5">
            <a:hueOff val="11539625"/>
            <a:satOff val="4990"/>
            <a:lumOff val="3382"/>
            <a:alphaOff val="0"/>
          </a:schemeClr>
        </a:solidFill>
        <a:ln w="12700" cap="flat" cmpd="sng" algn="ctr">
          <a:solidFill>
            <a:schemeClr val="accent5">
              <a:hueOff val="11539625"/>
              <a:satOff val="4990"/>
              <a:lumOff val="3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a:off x="6631431" y="1888093"/>
        <a:ext cx="1988438" cy="419576"/>
      </dsp:txXfrm>
    </dsp:sp>
    <dsp:sp modelId="{05E3E05C-1C88-4EA4-8641-DA74B85631A6}">
      <dsp:nvSpPr>
        <dsp:cNvPr id="0" name=""/>
        <dsp:cNvSpPr/>
      </dsp:nvSpPr>
      <dsp:spPr>
        <a:xfrm>
          <a:off x="5968618"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The Notes pane is a box that appears below each slide. Tap it to add notes. </a:t>
          </a:r>
        </a:p>
      </dsp:txBody>
      <dsp:txXfrm>
        <a:off x="5968618" y="2727245"/>
        <a:ext cx="3314064" cy="1468517"/>
      </dsp:txXfrm>
    </dsp:sp>
    <dsp:sp modelId="{A89AF324-1E36-49F9-8403-33071AF77449}">
      <dsp:nvSpPr>
        <dsp:cNvPr id="0" name=""/>
        <dsp:cNvSpPr/>
      </dsp:nvSpPr>
      <dsp:spPr>
        <a:xfrm>
          <a:off x="7625651" y="2307669"/>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88AE7FFF-F986-415D-BCA7-47801BCC6368}">
      <dsp:nvSpPr>
        <dsp:cNvPr id="0" name=""/>
        <dsp:cNvSpPr/>
      </dsp:nvSpPr>
      <dsp:spPr>
        <a:xfrm>
          <a:off x="7583693" y="2643330"/>
          <a:ext cx="83915" cy="83915"/>
        </a:xfrm>
        <a:prstGeom prst="ellipse">
          <a:avLst/>
        </a:prstGeom>
        <a:solidFill>
          <a:schemeClr val="accent5">
            <a:hueOff val="11539625"/>
            <a:satOff val="4990"/>
            <a:lumOff val="338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26F0C-E541-4005-AF10-52591D76F7C6}">
      <dsp:nvSpPr>
        <dsp:cNvPr id="0" name=""/>
        <dsp:cNvSpPr/>
      </dsp:nvSpPr>
      <dsp:spPr>
        <a:xfrm rot="5400000">
          <a:off x="9404301" y="1103662"/>
          <a:ext cx="419576" cy="1988438"/>
        </a:xfrm>
        <a:prstGeom prst="round2SameRect">
          <a:avLst/>
        </a:prstGeom>
        <a:solidFill>
          <a:schemeClr val="accent5">
            <a:hueOff val="15386168"/>
            <a:satOff val="6654"/>
            <a:lumOff val="4510"/>
            <a:alphaOff val="0"/>
          </a:schemeClr>
        </a:solidFill>
        <a:ln w="12700" cap="flat" cmpd="sng" algn="ctr">
          <a:solidFill>
            <a:schemeClr val="accent5">
              <a:hueOff val="15386168"/>
              <a:satOff val="6654"/>
              <a:lumOff val="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rot="-5400000">
        <a:off x="8619870" y="1908575"/>
        <a:ext cx="1967956" cy="378612"/>
      </dsp:txXfrm>
    </dsp:sp>
    <dsp:sp modelId="{F48F76A8-076C-4476-B2C2-A2B4460F7964}">
      <dsp:nvSpPr>
        <dsp:cNvPr id="0" name=""/>
        <dsp:cNvSpPr/>
      </dsp:nvSpPr>
      <dsp:spPr>
        <a:xfrm>
          <a:off x="7957057"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p>
      </dsp:txBody>
      <dsp:txXfrm>
        <a:off x="7957057" y="0"/>
        <a:ext cx="3314064" cy="1468517"/>
      </dsp:txXfrm>
    </dsp:sp>
    <dsp:sp modelId="{06566471-CDE8-4A5C-90B9-3383E2375B7B}">
      <dsp:nvSpPr>
        <dsp:cNvPr id="0" name=""/>
        <dsp:cNvSpPr/>
      </dsp:nvSpPr>
      <dsp:spPr>
        <a:xfrm>
          <a:off x="9614089" y="1552432"/>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5B43E1CB-9625-4054-8D5F-F2A544A797CA}">
      <dsp:nvSpPr>
        <dsp:cNvPr id="0" name=""/>
        <dsp:cNvSpPr/>
      </dsp:nvSpPr>
      <dsp:spPr>
        <a:xfrm>
          <a:off x="9572132" y="1468517"/>
          <a:ext cx="83915" cy="83915"/>
        </a:xfrm>
        <a:prstGeom prst="ellipse">
          <a:avLst/>
        </a:prstGeom>
        <a:solidFill>
          <a:schemeClr val="accent5">
            <a:hueOff val="15386168"/>
            <a:satOff val="6654"/>
            <a:lumOff val="451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4.xml.rels>&#65279;<?xml version="1.0" encoding="utf-8"?><Relationships xmlns="http://schemas.openxmlformats.org/package/2006/relationships"><Relationship Type="http://schemas.openxmlformats.org/officeDocument/2006/relationships/image" Target="/ppt/media/image24.png" Id="rId2" /><Relationship Type="http://schemas.openxmlformats.org/officeDocument/2006/relationships/slideMaster" Target="/ppt/slideMasters/slideMaster11.xml" Id="rId1" /></Relationships>
</file>

<file path=ppt/slideLayouts/_rels/slideLayout110.xml.rels>&#65279;<?xml version="1.0" encoding="utf-8"?><Relationships xmlns="http://schemas.openxmlformats.org/package/2006/relationships"><Relationship Type="http://schemas.openxmlformats.org/officeDocument/2006/relationships/image" Target="/ppt/media/image33.png" Id="rId3" /><Relationship Type="http://schemas.openxmlformats.org/officeDocument/2006/relationships/image" Target="/ppt/media/image24.png" Id="rId2" /><Relationship Type="http://schemas.openxmlformats.org/officeDocument/2006/relationships/slideMaster" Target="/ppt/slideMasters/slideMaster11.xml" Id="rId1" /></Relationships>
</file>

<file path=ppt/slideLayouts/_rels/slideLayout1111.xml.rels>&#65279;<?xml version="1.0" encoding="utf-8"?><Relationships xmlns="http://schemas.openxmlformats.org/package/2006/relationships"><Relationship Type="http://schemas.openxmlformats.org/officeDocument/2006/relationships/image" Target="/ppt/media/image55.png" Id="rId3" /><Relationship Type="http://schemas.openxmlformats.org/officeDocument/2006/relationships/image" Target="/ppt/media/image46.png" Id="rId2" /><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image" Target="/ppt/media/image33.png" Id="rId3" /><Relationship Type="http://schemas.openxmlformats.org/officeDocument/2006/relationships/image" Target="/ppt/media/image24.png" Id="rId2" /><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image" Target="/ppt/media/image33.png" Id="rId3" /><Relationship Type="http://schemas.openxmlformats.org/officeDocument/2006/relationships/image" Target="/ppt/media/image24.png" Id="rId2" /><Relationship Type="http://schemas.openxmlformats.org/officeDocument/2006/relationships/slideMaster" Target="/ppt/slideMasters/slideMaster11.xml" Id="rId1" /></Relationships>
</file>

<file path=ppt/slideLayouts/_rels/slideLayout415.xml.rels>&#65279;<?xml version="1.0" encoding="utf-8"?><Relationships xmlns="http://schemas.openxmlformats.org/package/2006/relationships"><Relationship Type="http://schemas.openxmlformats.org/officeDocument/2006/relationships/image" Target="/ppt/media/image33.png" Id="rId3" /><Relationship Type="http://schemas.openxmlformats.org/officeDocument/2006/relationships/image" Target="/ppt/media/image24.png" Id="rId2" /><Relationship Type="http://schemas.openxmlformats.org/officeDocument/2006/relationships/slideMaster" Target="/ppt/slideMasters/slideMaster11.xml" Id="rId1" /></Relationships>
</file>

<file path=ppt/slideLayouts/_rels/slideLayout5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image" Target="/ppt/media/image33.png" Id="rId3" /><Relationship Type="http://schemas.openxmlformats.org/officeDocument/2006/relationships/image" Target="/ppt/media/image24.png" Id="rId2" /><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4.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dirty="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1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4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dirty="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dirty="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24841032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theme" Target="/ppt/theme/theme11.xml" Id="rId18"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slideLayout" Target="/ppt/slideLayouts/slideLayout110.xml" Id="rId1" /><Relationship Type="http://schemas.openxmlformats.org/officeDocument/2006/relationships/slideLayout" Target="/ppt/slideLayouts/slideLayout61.xml" Id="rId6" /><Relationship Type="http://schemas.openxmlformats.org/officeDocument/2006/relationships/slideLayout" Target="/ppt/slideLayouts/slideLayout1111.xml" Id="rId11" /><Relationship Type="http://schemas.openxmlformats.org/officeDocument/2006/relationships/slideLayout" Target="/ppt/slideLayouts/slideLayout512.xml" Id="rId5" /><Relationship Type="http://schemas.openxmlformats.org/officeDocument/2006/relationships/slideLayout" Target="/ppt/slideLayouts/slideLayout1513.xml" Id="rId15" /><Relationship Type="http://schemas.openxmlformats.org/officeDocument/2006/relationships/slideLayout" Target="/ppt/slideLayouts/slideLayout1014.xml" Id="rId10" /><Relationship Type="http://schemas.openxmlformats.org/officeDocument/2006/relationships/image" Target="/ppt/media/image17.png" Id="rId19" /><Relationship Type="http://schemas.openxmlformats.org/officeDocument/2006/relationships/slideLayout" Target="/ppt/slideLayouts/slideLayout415.xml" Id="rId4" /><Relationship Type="http://schemas.openxmlformats.org/officeDocument/2006/relationships/slideLayout" Target="/ppt/slideLayouts/slideLayout916.xml" Id="rId9" /><Relationship Type="http://schemas.openxmlformats.org/officeDocument/2006/relationships/slideLayout" Target="/ppt/slideLayouts/slideLayout1417.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3" r:id="rId6"/>
    <p:sldLayoutId id="2147483752" r:id="rId7"/>
    <p:sldLayoutId id="2147483737" r:id="rId8"/>
    <p:sldLayoutId id="2147483750" r:id="rId9"/>
    <p:sldLayoutId id="2147483745" r:id="rId10"/>
    <p:sldLayoutId id="2147483751" r:id="rId11"/>
    <p:sldLayoutId id="2147483733" r:id="rId12"/>
    <p:sldLayoutId id="2147483744" r:id="rId13"/>
    <p:sldLayoutId id="2147483736" r:id="rId14"/>
    <p:sldLayoutId id="2147483739" r:id="rId15"/>
    <p:sldLayoutId id="2147483740" r:id="rId16"/>
    <p:sldLayoutId id="2147483741" r:id="rId17"/>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8.xml.rels>&#65279;<?xml version="1.0" encoding="utf-8"?><Relationships xmlns="http://schemas.openxmlformats.org/package/2006/relationships"><Relationship Type="http://schemas.openxmlformats.org/officeDocument/2006/relationships/slideLayout" Target="/ppt/slideLayouts/slideLayout916.xml" Id="rId1" /></Relationships>
</file>

<file path=ppt/slides/_rels/slide115.xml.rels>&#65279;<?xml version="1.0" encoding="utf-8"?><Relationships xmlns="http://schemas.openxmlformats.org/package/2006/relationships"><Relationship Type="http://schemas.openxmlformats.org/officeDocument/2006/relationships/image" Target="/ppt/media/image207.jpeg" Id="rId3" /><Relationship Type="http://schemas.openxmlformats.org/officeDocument/2006/relationships/image" Target="/ppt/media/image198.jpeg" Id="rId2" /><Relationship Type="http://schemas.openxmlformats.org/officeDocument/2006/relationships/slideLayout" Target="/ppt/slideLayouts/slideLayout1014.xml" Id="rId1" /><Relationship Type="http://schemas.openxmlformats.org/officeDocument/2006/relationships/image" Target="/ppt/media/image229.jpeg" Id="rId5" /><Relationship Type="http://schemas.openxmlformats.org/officeDocument/2006/relationships/image" Target="/ppt/media/image2110.jpeg" Id="rId4" /></Relationships>
</file>

<file path=ppt/slides/_rels/slide122.xml.rels>&#65279;<?xml version="1.0" encoding="utf-8"?><Relationships xmlns="http://schemas.openxmlformats.org/package/2006/relationships"><Relationship Type="http://schemas.openxmlformats.org/officeDocument/2006/relationships/image" Target="/ppt/media/image24.jpeg" Id="rId3" /><Relationship Type="http://schemas.openxmlformats.org/officeDocument/2006/relationships/image" Target="/ppt/media/image232.jpeg" Id="rId2" /><Relationship Type="http://schemas.openxmlformats.org/officeDocument/2006/relationships/slideLayout" Target="/ppt/slideLayouts/slideLayout1111.xml" Id="rId1" /></Relationships>
</file>

<file path=ppt/slides/_rels/slide16.xml.rels>&#65279;<?xml version="1.0" encoding="utf-8"?><Relationships xmlns="http://schemas.openxmlformats.org/package/2006/relationships"><Relationship Type="http://schemas.openxmlformats.org/officeDocument/2006/relationships/image" Target="/ppt/media/image611.jpeg" Id="rId2" /><Relationship Type="http://schemas.openxmlformats.org/officeDocument/2006/relationships/slideLayout" Target="/ppt/slideLayouts/slideLayout110.xml" Id="rId1" /></Relationships>
</file>

<file path=ppt/slides/_rels/slide23.xml.rels>&#65279;<?xml version="1.0" encoding="utf-8"?><Relationships xmlns="http://schemas.openxmlformats.org/package/2006/relationships"><Relationship Type="http://schemas.openxmlformats.org/officeDocument/2006/relationships/image" Target="/ppt/media/image83.jpeg" Id="rId3" /><Relationship Type="http://schemas.openxmlformats.org/officeDocument/2006/relationships/image" Target="/ppt/media/image74.jpeg" Id="rId2" /><Relationship Type="http://schemas.openxmlformats.org/officeDocument/2006/relationships/slideLayout" Target="/ppt/slideLayouts/slideLayout28.xml" Id="rId1" /></Relationships>
</file>

<file path=ppt/slides/_rels/slide311.xml.rels>&#65279;<?xml version="1.0" encoding="utf-8"?><Relationships xmlns="http://schemas.openxmlformats.org/package/2006/relationships"><Relationship Type="http://schemas.openxmlformats.org/officeDocument/2006/relationships/image" Target="/ppt/media/image915.jpeg" Id="rId2" /><Relationship Type="http://schemas.openxmlformats.org/officeDocument/2006/relationships/slideLayout" Target="/ppt/slideLayouts/slideLayout34.xml" Id="rId1" /></Relationships>
</file>

<file path=ppt/slides/_rels/slide49.xml.rels>&#65279;<?xml version="1.0" encoding="utf-8"?><Relationships xmlns="http://schemas.openxmlformats.org/package/2006/relationships"><Relationship Type="http://schemas.openxmlformats.org/officeDocument/2006/relationships/image" Target="/ppt/media/image1112.jpeg" Id="rId3" /><Relationship Type="http://schemas.openxmlformats.org/officeDocument/2006/relationships/image" Target="/ppt/media/image1013.jpeg" Id="rId2" /><Relationship Type="http://schemas.openxmlformats.org/officeDocument/2006/relationships/slideLayout" Target="/ppt/slideLayouts/slideLayout415.xml" Id="rId1" /><Relationship Type="http://schemas.openxmlformats.org/officeDocument/2006/relationships/image" Target="/ppt/media/image1214.jpeg" Id="rId4"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2.xml" Id="rId1" /></Relationships>
</file>

<file path=ppt/slides/_rels/slide64.xml.rels>&#65279;<?xml version="1.0" encoding="utf-8"?><Relationships xmlns="http://schemas.openxmlformats.org/package/2006/relationships"><Relationship Type="http://schemas.openxmlformats.org/officeDocument/2006/relationships/image" Target="/ppt/media/image145.jpeg" Id="rId3" /><Relationship Type="http://schemas.openxmlformats.org/officeDocument/2006/relationships/image" Target="/ppt/media/image136.jpeg" Id="rId2" /><Relationship Type="http://schemas.openxmlformats.org/officeDocument/2006/relationships/slideLayout" Target="/ppt/slideLayouts/slideLayout75.xml" Id="rId1" /></Relationships>
</file>

<file path=ppt/slides/_rels/slide71.xml.rels>&#65279;<?xml version="1.0" encoding="utf-8"?><Relationships xmlns="http://schemas.openxmlformats.org/package/2006/relationships"><Relationship Type="http://schemas.openxmlformats.org/officeDocument/2006/relationships/image" Target="/ppt/media/image16.png" Id="rId3" /><Relationship Type="http://schemas.openxmlformats.org/officeDocument/2006/relationships/image" Target="/ppt/media/image152.png" Id="rId2" /><Relationship Type="http://schemas.openxmlformats.org/officeDocument/2006/relationships/slideLayout" Target="/ppt/slideLayouts/slideLayout61.xml" Id="rId1" /><Relationship Type="http://schemas.openxmlformats.org/officeDocument/2006/relationships/image" Target="/ppt/media/image188.png" Id="rId5" /><Relationship Type="http://schemas.openxmlformats.org/officeDocument/2006/relationships/image" Target="/ppt/media/image179.pn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512.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82.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2667-6866-49FD-94D8-EA18D1E2E4FC}"/>
              </a:ext>
            </a:extLst>
          </p:cNvPr>
          <p:cNvSpPr>
            <a:spLocks noGrp="1"/>
          </p:cNvSpPr>
          <p:nvPr>
            <p:ph type="title"/>
          </p:nvPr>
        </p:nvSpPr>
        <p:spPr>
          <a:xfrm>
            <a:off x="458694" y="365125"/>
            <a:ext cx="11274612" cy="1325563"/>
          </a:xfrm>
        </p:spPr>
        <p:txBody>
          <a:bodyPr/>
          <a:lstStyle/>
          <a:p>
            <a:r>
              <a:rPr lang="en-US" dirty="0"/>
              <a:t>Additional content</a:t>
            </a:r>
          </a:p>
        </p:txBody>
      </p:sp>
      <p:sp>
        <p:nvSpPr>
          <p:cNvPr id="3" name="Text Placeholder 2">
            <a:extLst>
              <a:ext uri="{FF2B5EF4-FFF2-40B4-BE49-F238E27FC236}">
                <a16:creationId xmlns:a16="http://schemas.microsoft.com/office/drawing/2014/main" id="{2BF5C676-1CD3-4A4B-BC5B-2E8A3ED1C730}"/>
              </a:ext>
            </a:extLst>
          </p:cNvPr>
          <p:cNvSpPr>
            <a:spLocks noGrp="1"/>
          </p:cNvSpPr>
          <p:nvPr>
            <p:ph type="body" idx="1"/>
          </p:nvPr>
        </p:nvSpPr>
        <p:spPr>
          <a:xfrm>
            <a:off x="465256" y="1752600"/>
            <a:ext cx="3291840" cy="823912"/>
          </a:xfrm>
        </p:spPr>
        <p:txBody>
          <a:bodyPr/>
          <a:lstStyle/>
          <a:p>
            <a:r>
              <a:rPr lang="en-US" dirty="0"/>
              <a:t>Subtitle	</a:t>
            </a:r>
          </a:p>
        </p:txBody>
      </p:sp>
      <p:sp>
        <p:nvSpPr>
          <p:cNvPr id="4" name="Content Placeholder 3">
            <a:extLst>
              <a:ext uri="{FF2B5EF4-FFF2-40B4-BE49-F238E27FC236}">
                <a16:creationId xmlns:a16="http://schemas.microsoft.com/office/drawing/2014/main" id="{D877F40A-D6F5-43ED-8AD0-77021456CF70}"/>
              </a:ext>
            </a:extLst>
          </p:cNvPr>
          <p:cNvSpPr>
            <a:spLocks noGrp="1"/>
          </p:cNvSpPr>
          <p:nvPr>
            <p:ph sz="half" idx="2"/>
          </p:nvPr>
        </p:nvSpPr>
        <p:spPr>
          <a:xfrm>
            <a:off x="465256" y="2666999"/>
            <a:ext cx="3291840"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1DA967CB-50C2-4985-B7AF-9F120DAD513B}"/>
              </a:ext>
            </a:extLst>
          </p:cNvPr>
          <p:cNvSpPr>
            <a:spLocks noGrp="1"/>
          </p:cNvSpPr>
          <p:nvPr>
            <p:ph type="body" sz="quarter" idx="3"/>
          </p:nvPr>
        </p:nvSpPr>
        <p:spPr>
          <a:xfrm>
            <a:off x="4453361" y="1752600"/>
            <a:ext cx="3291840" cy="823912"/>
          </a:xfrm>
        </p:spPr>
        <p:txBody>
          <a:bodyPr/>
          <a:lstStyle/>
          <a:p>
            <a:r>
              <a:rPr lang="en-US" dirty="0"/>
              <a:t>Subtitle</a:t>
            </a:r>
          </a:p>
        </p:txBody>
      </p:sp>
      <p:sp>
        <p:nvSpPr>
          <p:cNvPr id="6" name="Content Placeholder 5">
            <a:extLst>
              <a:ext uri="{FF2B5EF4-FFF2-40B4-BE49-F238E27FC236}">
                <a16:creationId xmlns:a16="http://schemas.microsoft.com/office/drawing/2014/main" id="{482EF994-5030-4E07-840C-7244552D986B}"/>
              </a:ext>
            </a:extLst>
          </p:cNvPr>
          <p:cNvSpPr>
            <a:spLocks noGrp="1"/>
          </p:cNvSpPr>
          <p:nvPr>
            <p:ph sz="quarter" idx="4"/>
          </p:nvPr>
        </p:nvSpPr>
        <p:spPr>
          <a:xfrm>
            <a:off x="4453361" y="2666999"/>
            <a:ext cx="3291840"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4AD23BD3-930E-4738-8CE3-AD28F78749B4}"/>
              </a:ext>
            </a:extLst>
          </p:cNvPr>
          <p:cNvSpPr>
            <a:spLocks noGrp="1"/>
          </p:cNvSpPr>
          <p:nvPr>
            <p:ph type="body" sz="quarter" idx="13"/>
          </p:nvPr>
        </p:nvSpPr>
        <p:spPr>
          <a:xfrm>
            <a:off x="8441466" y="1757319"/>
            <a:ext cx="3291840" cy="823912"/>
          </a:xfrm>
        </p:spPr>
        <p:txBody>
          <a:bodyPr/>
          <a:lstStyle/>
          <a:p>
            <a:r>
              <a:rPr lang="en-US" dirty="0"/>
              <a:t>Subtitle</a:t>
            </a:r>
          </a:p>
        </p:txBody>
      </p:sp>
      <p:sp>
        <p:nvSpPr>
          <p:cNvPr id="8" name="Content Placeholder 7">
            <a:extLst>
              <a:ext uri="{FF2B5EF4-FFF2-40B4-BE49-F238E27FC236}">
                <a16:creationId xmlns:a16="http://schemas.microsoft.com/office/drawing/2014/main" id="{40CC3728-DDD8-4CD6-A441-B8E6C24AD6C4}"/>
              </a:ext>
            </a:extLst>
          </p:cNvPr>
          <p:cNvSpPr>
            <a:spLocks noGrp="1"/>
          </p:cNvSpPr>
          <p:nvPr>
            <p:ph sz="quarter" idx="14"/>
          </p:nvPr>
        </p:nvSpPr>
        <p:spPr>
          <a:xfrm>
            <a:off x="8441466" y="2671718"/>
            <a:ext cx="3291840" cy="35226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0" name="Footer Placeholder 9">
            <a:extLst>
              <a:ext uri="{FF2B5EF4-FFF2-40B4-BE49-F238E27FC236}">
                <a16:creationId xmlns:a16="http://schemas.microsoft.com/office/drawing/2014/main" id="{734A5D3F-D016-4901-BA4A-142F67A053A1}"/>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1E86CC9B-7D25-4B39-8677-4C84DD12F5ED}"/>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10</a:t>
            </a:fld>
            <a:endParaRPr lang="en-US" dirty="0"/>
          </a:p>
        </p:txBody>
      </p:sp>
    </p:spTree>
    <p:extLst>
      <p:ext uri="{BB962C8B-B14F-4D97-AF65-F5344CB8AC3E}">
        <p14:creationId xmlns:p14="http://schemas.microsoft.com/office/powerpoint/2010/main" val="31849225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838200" y="393192"/>
            <a:ext cx="4524956" cy="2130552"/>
          </a:xfrm>
        </p:spPr>
        <p:txBody>
          <a:bodyPr/>
          <a:lstStyle/>
          <a:p>
            <a:r>
              <a:rPr lang="en-US" dirty="0"/>
              <a:t>Summary</a:t>
            </a:r>
          </a:p>
        </p:txBody>
      </p:sp>
      <p:sp>
        <p:nvSpPr>
          <p:cNvPr id="3" name="Content Placeholder 2">
            <a:extLst>
              <a:ext uri="{FF2B5EF4-FFF2-40B4-BE49-F238E27FC236}">
                <a16:creationId xmlns:a16="http://schemas.microsoft.com/office/drawing/2014/main" id="{B1D0CE80-526E-48B1-B2DA-C85E67C0F85C}"/>
              </a:ext>
            </a:extLst>
          </p:cNvPr>
          <p:cNvSpPr>
            <a:spLocks noGrp="1"/>
          </p:cNvSpPr>
          <p:nvPr>
            <p:ph idx="1"/>
          </p:nvPr>
        </p:nvSpPr>
        <p:spPr>
          <a:xfrm>
            <a:off x="838200" y="2727297"/>
            <a:ext cx="4524664" cy="3412969"/>
          </a:xfrm>
        </p:spPr>
        <p:txBody>
          <a:bodyPr anchor="t" anchorCtr="0">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1" name="Picture Placeholder 10" descr="A hand holding a sign">
            <a:extLst>
              <a:ext uri="{FF2B5EF4-FFF2-40B4-BE49-F238E27FC236}">
                <a16:creationId xmlns:a16="http://schemas.microsoft.com/office/drawing/2014/main" id="{D2E14100-F835-4C99-9055-0F12058286D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9592" y="740664"/>
            <a:ext cx="2798762" cy="2606040"/>
          </a:xfrm>
        </p:spPr>
      </p:pic>
      <p:pic>
        <p:nvPicPr>
          <p:cNvPr id="13" name="Picture Placeholder 12" descr="A person cutting flowers">
            <a:extLst>
              <a:ext uri="{FF2B5EF4-FFF2-40B4-BE49-F238E27FC236}">
                <a16:creationId xmlns:a16="http://schemas.microsoft.com/office/drawing/2014/main" id="{A733BA33-AE5B-45E8-B9BD-9163D1AF1A8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78824" y="740664"/>
            <a:ext cx="2798762" cy="2606040"/>
          </a:xfrm>
        </p:spPr>
      </p:pic>
      <p:pic>
        <p:nvPicPr>
          <p:cNvPr id="15" name="Picture Placeholder 14" descr="A bunch of flowers">
            <a:extLst>
              <a:ext uri="{FF2B5EF4-FFF2-40B4-BE49-F238E27FC236}">
                <a16:creationId xmlns:a16="http://schemas.microsoft.com/office/drawing/2014/main" id="{97330ACA-B8F2-4749-A572-895C6975B43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5879592" y="3529584"/>
            <a:ext cx="2798762" cy="2606040"/>
          </a:xfrm>
        </p:spPr>
      </p:pic>
      <p:pic>
        <p:nvPicPr>
          <p:cNvPr id="17" name="Picture Placeholder 16" descr="A person smiling for the camera with an apron on">
            <a:extLst>
              <a:ext uri="{FF2B5EF4-FFF2-40B4-BE49-F238E27FC236}">
                <a16:creationId xmlns:a16="http://schemas.microsoft.com/office/drawing/2014/main" id="{CE0F719B-40D6-4669-945A-BF20CF680BCD}"/>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869680" y="3529584"/>
            <a:ext cx="2798762" cy="2606040"/>
          </a:xfrm>
        </p:spPr>
      </p:pic>
      <p:sp>
        <p:nvSpPr>
          <p:cNvPr id="5" name="Footer Placeholder 4">
            <a:extLst>
              <a:ext uri="{FF2B5EF4-FFF2-40B4-BE49-F238E27FC236}">
                <a16:creationId xmlns:a16="http://schemas.microsoft.com/office/drawing/2014/main" id="{FB47D7BA-5863-41A3-B873-B1DB20B8F6E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02CB87F6-DDB9-4203-B293-91A0DBC60A45}"/>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11</a:t>
            </a:fld>
            <a:endParaRPr lang="en-US" dirty="0"/>
          </a:p>
        </p:txBody>
      </p:sp>
    </p:spTree>
    <p:extLst>
      <p:ext uri="{BB962C8B-B14F-4D97-AF65-F5344CB8AC3E}">
        <p14:creationId xmlns:p14="http://schemas.microsoft.com/office/powerpoint/2010/main" val="13498472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996275" y="394623"/>
            <a:ext cx="5996619" cy="2131033"/>
          </a:xfrm>
        </p:spPr>
        <p:txBody>
          <a:bodyPr/>
          <a:lstStyle/>
          <a:p>
            <a:r>
              <a:rPr lang="en-US" dirty="0"/>
              <a:t>Thank you</a:t>
            </a:r>
          </a:p>
        </p:txBody>
      </p:sp>
      <p:sp>
        <p:nvSpPr>
          <p:cNvPr id="3" name="Subtitle 2">
            <a:extLst>
              <a:ext uri="{FF2B5EF4-FFF2-40B4-BE49-F238E27FC236}">
                <a16:creationId xmlns:a16="http://schemas.microsoft.com/office/drawing/2014/main" id="{4DF80084-FC54-42F2-9B3A-553D97B02633}"/>
              </a:ext>
            </a:extLst>
          </p:cNvPr>
          <p:cNvSpPr>
            <a:spLocks noGrp="1"/>
          </p:cNvSpPr>
          <p:nvPr>
            <p:ph type="subTitle" idx="1"/>
          </p:nvPr>
        </p:nvSpPr>
        <p:spPr>
          <a:xfrm>
            <a:off x="7185429" y="381000"/>
            <a:ext cx="3997745" cy="2133600"/>
          </a:xfrm>
        </p:spPr>
        <p:txBody>
          <a:bodyPr/>
          <a:lstStyle/>
          <a:p>
            <a:r>
              <a:rPr lang="en-US" dirty="0"/>
              <a:t>Presenter name</a:t>
            </a:r>
          </a:p>
          <a:p>
            <a:r>
              <a:rPr lang="en-US" dirty="0"/>
              <a:t>Email address</a:t>
            </a:r>
          </a:p>
          <a:p>
            <a:r>
              <a:rPr lang="en-US" dirty="0"/>
              <a:t>Website</a:t>
            </a:r>
          </a:p>
        </p:txBody>
      </p:sp>
      <p:pic>
        <p:nvPicPr>
          <p:cNvPr id="7" name="Picture Placeholder 6" descr="A person boxing flowers">
            <a:extLst>
              <a:ext uri="{FF2B5EF4-FFF2-40B4-BE49-F238E27FC236}">
                <a16:creationId xmlns:a16="http://schemas.microsoft.com/office/drawing/2014/main" id="{5BF31D2B-C056-4DF4-B56D-B79671C937B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3816" y="2670048"/>
            <a:ext cx="5175504" cy="3639312"/>
          </a:xfrm>
        </p:spPr>
      </p:pic>
      <p:pic>
        <p:nvPicPr>
          <p:cNvPr id="9" name="Picture Placeholder 8" descr="A basket of flowers">
            <a:extLst>
              <a:ext uri="{FF2B5EF4-FFF2-40B4-BE49-F238E27FC236}">
                <a16:creationId xmlns:a16="http://schemas.microsoft.com/office/drawing/2014/main" id="{18FA2AC7-49CD-49AE-8CF7-9D33C8C4E73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90488" y="2670048"/>
            <a:ext cx="5175504" cy="3639312"/>
          </a:xfrm>
        </p:spPr>
      </p:pic>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12</a:t>
            </a:fld>
            <a:endParaRPr lang="en-US" dirty="0"/>
          </a:p>
        </p:txBody>
      </p:sp>
    </p:spTree>
    <p:extLst>
      <p:ext uri="{BB962C8B-B14F-4D97-AF65-F5344CB8AC3E}">
        <p14:creationId xmlns:p14="http://schemas.microsoft.com/office/powerpoint/2010/main" val="113453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943600" y="1066800"/>
            <a:ext cx="5257800" cy="2833528"/>
          </a:xfrm>
        </p:spPr>
        <p:txBody>
          <a:bodyPr/>
          <a:lstStyle/>
          <a:p>
            <a:r>
              <a:rPr lang="en-US" dirty="0"/>
              <a:t>Presentation title</a:t>
            </a: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5943599" y="4074784"/>
            <a:ext cx="5257799" cy="1640216"/>
          </a:xfrm>
        </p:spPr>
        <p:txBody>
          <a:bodyPr/>
          <a:lstStyle/>
          <a:p>
            <a:r>
              <a:rPr lang="en-US" dirty="0"/>
              <a:t>Presenter name</a:t>
            </a:r>
          </a:p>
        </p:txBody>
      </p:sp>
      <p:pic>
        <p:nvPicPr>
          <p:cNvPr id="6" name="Picture Placeholder 5" descr="A person boxing flowers">
            <a:extLst>
              <a:ext uri="{FF2B5EF4-FFF2-40B4-BE49-F238E27FC236}">
                <a16:creationId xmlns:a16="http://schemas.microsoft.com/office/drawing/2014/main" id="{49C250E6-60C6-4D98-8C94-8D2F836D8F2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13232" y="740664"/>
            <a:ext cx="4745736" cy="5394960"/>
          </a:xfrm>
        </p:spPr>
      </p:pic>
    </p:spTree>
    <p:extLst>
      <p:ext uri="{BB962C8B-B14F-4D97-AF65-F5344CB8AC3E}">
        <p14:creationId xmlns:p14="http://schemas.microsoft.com/office/powerpoint/2010/main" val="73229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1143000" y="990599"/>
            <a:ext cx="4953000" cy="2130552"/>
          </a:xfrm>
        </p:spPr>
        <p:txBody>
          <a:bodyPr/>
          <a:lstStyle/>
          <a:p>
            <a:r>
              <a:rPr lang="en-US" dirty="0"/>
              <a:t>Agenda</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1143000" y="3352800"/>
            <a:ext cx="4953000" cy="2514600"/>
          </a:xfrm>
        </p:spPr>
        <p:txBody>
          <a:bodyPr>
            <a:normAutofit fontScale="92500" lnSpcReduction="20000"/>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7" name="Picture Placeholder 6" descr="A hand holding a sign">
            <a:extLst>
              <a:ext uri="{FF2B5EF4-FFF2-40B4-BE49-F238E27FC236}">
                <a16:creationId xmlns:a16="http://schemas.microsoft.com/office/drawing/2014/main" id="{FBA8EE09-C66B-4072-B4E9-9DEE8394E20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813816"/>
            <a:ext cx="4617720" cy="2551176"/>
          </a:xfrm>
        </p:spPr>
      </p:pic>
      <p:pic>
        <p:nvPicPr>
          <p:cNvPr id="9" name="Picture Placeholder 8" descr="A person smiling for the camera with an apron on">
            <a:extLst>
              <a:ext uri="{FF2B5EF4-FFF2-40B4-BE49-F238E27FC236}">
                <a16:creationId xmlns:a16="http://schemas.microsoft.com/office/drawing/2014/main" id="{0D6D0E59-E139-4D64-A9D8-5CA5C961F9E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465576"/>
            <a:ext cx="4617720" cy="2551176"/>
          </a:xfrm>
        </p:spPr>
      </p:pic>
      <p:sp>
        <p:nvSpPr>
          <p:cNvPr id="5" name="Footer Placeholder 4">
            <a:extLst>
              <a:ext uri="{FF2B5EF4-FFF2-40B4-BE49-F238E27FC236}">
                <a16:creationId xmlns:a16="http://schemas.microsoft.com/office/drawing/2014/main" id="{D12A2CC8-5849-451C-81F5-731A40CD354B}"/>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3C2688BC-7E88-411A-A72F-BA96A981DF6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dirty="0"/>
          </a:p>
        </p:txBody>
      </p:sp>
    </p:spTree>
    <p:extLst>
      <p:ext uri="{BB962C8B-B14F-4D97-AF65-F5344CB8AC3E}">
        <p14:creationId xmlns:p14="http://schemas.microsoft.com/office/powerpoint/2010/main" val="220515864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838200" y="393192"/>
            <a:ext cx="4953000" cy="2130552"/>
          </a:xfrm>
        </p:spPr>
        <p:txBody>
          <a:bodyPr/>
          <a:lstStyle/>
          <a:p>
            <a:r>
              <a:rPr lang="en-US" dirty="0"/>
              <a:t>Introduction</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838200" y="2724912"/>
            <a:ext cx="4952681" cy="3410712"/>
          </a:xfrm>
        </p:spPr>
        <p:txBody>
          <a:bodyPr>
            <a:normAutofit fontScale="85000"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2" name="Picture Placeholder 11" descr="A person cutting flowers">
            <a:extLst>
              <a:ext uri="{FF2B5EF4-FFF2-40B4-BE49-F238E27FC236}">
                <a16:creationId xmlns:a16="http://schemas.microsoft.com/office/drawing/2014/main" id="{985884F0-C48A-45A9-A8BE-181304834F9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86600" y="568324"/>
            <a:ext cx="4727448" cy="5715000"/>
          </a:xfrm>
        </p:spPr>
      </p:pic>
      <p:sp>
        <p:nvSpPr>
          <p:cNvPr id="3" name="Footer Placeholder 2">
            <a:extLst>
              <a:ext uri="{FF2B5EF4-FFF2-40B4-BE49-F238E27FC236}">
                <a16:creationId xmlns:a16="http://schemas.microsoft.com/office/drawing/2014/main" id="{447708B8-0261-4F63-A150-F20B7678753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3</a:t>
            </a:fld>
            <a:endParaRPr lang="en-US" dirty="0"/>
          </a:p>
        </p:txBody>
      </p:sp>
    </p:spTree>
    <p:extLst>
      <p:ext uri="{BB962C8B-B14F-4D97-AF65-F5344CB8AC3E}">
        <p14:creationId xmlns:p14="http://schemas.microsoft.com/office/powerpoint/2010/main" val="1703968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6424-35BF-4DF1-BD71-2A332E958E2A}"/>
              </a:ext>
            </a:extLst>
          </p:cNvPr>
          <p:cNvSpPr>
            <a:spLocks noGrp="1"/>
          </p:cNvSpPr>
          <p:nvPr>
            <p:ph type="ctrTitle"/>
          </p:nvPr>
        </p:nvSpPr>
        <p:spPr>
          <a:xfrm>
            <a:off x="1293876" y="304801"/>
            <a:ext cx="9601200" cy="2301875"/>
          </a:xfrm>
        </p:spPr>
        <p:txBody>
          <a:bodyPr/>
          <a:lstStyle/>
          <a:p>
            <a:r>
              <a:rPr lang="en-US" dirty="0"/>
              <a:t>Topic one</a:t>
            </a:r>
          </a:p>
        </p:txBody>
      </p:sp>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712976" y="2743201"/>
            <a:ext cx="8763001" cy="914400"/>
          </a:xfrm>
        </p:spPr>
        <p:txBody>
          <a:bodyPr/>
          <a:lstStyle/>
          <a:p>
            <a:r>
              <a:rPr lang="en-US" dirty="0"/>
              <a:t>Subtitle</a:t>
            </a:r>
          </a:p>
        </p:txBody>
      </p:sp>
      <p:pic>
        <p:nvPicPr>
          <p:cNvPr id="8" name="Picture Placeholder 7" descr="A person working on a computer">
            <a:extLst>
              <a:ext uri="{FF2B5EF4-FFF2-40B4-BE49-F238E27FC236}">
                <a16:creationId xmlns:a16="http://schemas.microsoft.com/office/drawing/2014/main" id="{6F6F1BE9-F0C4-46DC-91BA-5F4B45093B2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3886200"/>
            <a:ext cx="4059936" cy="2971800"/>
          </a:xfrm>
        </p:spPr>
      </p:pic>
      <p:pic>
        <p:nvPicPr>
          <p:cNvPr id="10" name="Picture Placeholder 9" descr="A person smiling for the camera with an apron on">
            <a:extLst>
              <a:ext uri="{FF2B5EF4-FFF2-40B4-BE49-F238E27FC236}">
                <a16:creationId xmlns:a16="http://schemas.microsoft.com/office/drawing/2014/main" id="{AB22055B-C672-4A29-A75A-BF6CA54619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50792" y="3886200"/>
            <a:ext cx="4087368" cy="2971800"/>
          </a:xfrm>
        </p:spPr>
      </p:pic>
      <p:pic>
        <p:nvPicPr>
          <p:cNvPr id="12" name="Picture Placeholder 11" descr="A person smiling and holding a potted plant">
            <a:extLst>
              <a:ext uri="{FF2B5EF4-FFF2-40B4-BE49-F238E27FC236}">
                <a16:creationId xmlns:a16="http://schemas.microsoft.com/office/drawing/2014/main" id="{874FDFF7-0DFC-4712-8AE1-D19EA660B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32064" y="3886200"/>
            <a:ext cx="4059936" cy="2971800"/>
          </a:xfrm>
        </p:spPr>
      </p:pic>
    </p:spTree>
    <p:extLst>
      <p:ext uri="{BB962C8B-B14F-4D97-AF65-F5344CB8AC3E}">
        <p14:creationId xmlns:p14="http://schemas.microsoft.com/office/powerpoint/2010/main" val="3966736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5D2-DF17-48BE-9B8D-D30FA1D97188}"/>
              </a:ext>
            </a:extLst>
          </p:cNvPr>
          <p:cNvSpPr>
            <a:spLocks noGrp="1"/>
          </p:cNvSpPr>
          <p:nvPr>
            <p:ph type="title"/>
          </p:nvPr>
        </p:nvSpPr>
        <p:spPr>
          <a:xfrm>
            <a:off x="458694" y="365760"/>
            <a:ext cx="10895106" cy="1325563"/>
          </a:xfrm>
        </p:spPr>
        <p:txBody>
          <a:bodyPr/>
          <a:lstStyle/>
          <a:p>
            <a:r>
              <a:rPr lang="en-US" dirty="0"/>
              <a:t>Table</a:t>
            </a:r>
          </a:p>
        </p:txBody>
      </p:sp>
      <p:graphicFrame>
        <p:nvGraphicFramePr>
          <p:cNvPr id="5" name="Table 5">
            <a:extLst>
              <a:ext uri="{FF2B5EF4-FFF2-40B4-BE49-F238E27FC236}">
                <a16:creationId xmlns:a16="http://schemas.microsoft.com/office/drawing/2014/main" id="{9B27E721-0778-4988-AD00-62B8F9CD8CF2}"/>
              </a:ext>
            </a:extLst>
          </p:cNvPr>
          <p:cNvGraphicFramePr>
            <a:graphicFrameLocks noGrp="1"/>
          </p:cNvGraphicFramePr>
          <p:nvPr>
            <p:ph idx="1"/>
            <p:extLst>
              <p:ext uri="{D42A27DB-BD31-4B8C-83A1-F6EECF244321}">
                <p14:modId xmlns:p14="http://schemas.microsoft.com/office/powerpoint/2010/main" val="2942374095"/>
              </p:ext>
            </p:extLst>
          </p:nvPr>
        </p:nvGraphicFramePr>
        <p:xfrm>
          <a:off x="458788" y="1949450"/>
          <a:ext cx="11274425" cy="3172810"/>
        </p:xfrm>
        <a:graphic>
          <a:graphicData uri="http://schemas.openxmlformats.org/drawingml/2006/table">
            <a:tbl>
              <a:tblPr firstRow="1" bandRow="1">
                <a:tableStyleId>{FABFCF23-3B69-468F-B69F-88F6DE6A72F2}</a:tableStyleId>
              </a:tblPr>
              <a:tblGrid>
                <a:gridCol w="2254885">
                  <a:extLst>
                    <a:ext uri="{9D8B030D-6E8A-4147-A177-3AD203B41FA5}">
                      <a16:colId xmlns:a16="http://schemas.microsoft.com/office/drawing/2014/main" val="2668618782"/>
                    </a:ext>
                  </a:extLst>
                </a:gridCol>
                <a:gridCol w="2254885">
                  <a:extLst>
                    <a:ext uri="{9D8B030D-6E8A-4147-A177-3AD203B41FA5}">
                      <a16:colId xmlns:a16="http://schemas.microsoft.com/office/drawing/2014/main" val="55055441"/>
                    </a:ext>
                  </a:extLst>
                </a:gridCol>
                <a:gridCol w="2254885">
                  <a:extLst>
                    <a:ext uri="{9D8B030D-6E8A-4147-A177-3AD203B41FA5}">
                      <a16:colId xmlns:a16="http://schemas.microsoft.com/office/drawing/2014/main" val="2267044822"/>
                    </a:ext>
                  </a:extLst>
                </a:gridCol>
                <a:gridCol w="2254885">
                  <a:extLst>
                    <a:ext uri="{9D8B030D-6E8A-4147-A177-3AD203B41FA5}">
                      <a16:colId xmlns:a16="http://schemas.microsoft.com/office/drawing/2014/main" val="2573511141"/>
                    </a:ext>
                  </a:extLst>
                </a:gridCol>
                <a:gridCol w="2254885">
                  <a:extLst>
                    <a:ext uri="{9D8B030D-6E8A-4147-A177-3AD203B41FA5}">
                      <a16:colId xmlns:a16="http://schemas.microsoft.com/office/drawing/2014/main" val="4062844997"/>
                    </a:ext>
                  </a:extLst>
                </a:gridCol>
              </a:tblGrid>
              <a:tr h="634562">
                <a:tc>
                  <a:txBody>
                    <a:bodyPr/>
                    <a:lstStyle/>
                    <a:p>
                      <a:endParaRPr lang="en-US" dirty="0"/>
                    </a:p>
                  </a:txBody>
                  <a:tcPr anchor="ctr"/>
                </a:tc>
                <a:tc>
                  <a:txBody>
                    <a:bodyPr/>
                    <a:lstStyle/>
                    <a:p>
                      <a:pPr algn="ctr"/>
                      <a:r>
                        <a:rPr lang="en-US" b="0" dirty="0">
                          <a:solidFill>
                            <a:schemeClr val="tx1"/>
                          </a:solidFill>
                        </a:rPr>
                        <a:t>Category 1</a:t>
                      </a:r>
                    </a:p>
                  </a:txBody>
                  <a:tcPr anchor="ctr"/>
                </a:tc>
                <a:tc>
                  <a:txBody>
                    <a:bodyPr/>
                    <a:lstStyle/>
                    <a:p>
                      <a:pPr algn="ctr"/>
                      <a:r>
                        <a:rPr lang="en-US" b="0" dirty="0">
                          <a:solidFill>
                            <a:schemeClr val="tx1"/>
                          </a:solidFill>
                        </a:rPr>
                        <a:t>Category 2</a:t>
                      </a:r>
                    </a:p>
                  </a:txBody>
                  <a:tcPr anchor="ctr"/>
                </a:tc>
                <a:tc>
                  <a:txBody>
                    <a:bodyPr/>
                    <a:lstStyle/>
                    <a:p>
                      <a:pPr algn="ctr"/>
                      <a:r>
                        <a:rPr lang="en-US" b="0" dirty="0">
                          <a:solidFill>
                            <a:schemeClr val="tx1"/>
                          </a:solidFill>
                        </a:rPr>
                        <a:t>Category 3</a:t>
                      </a:r>
                    </a:p>
                  </a:txBody>
                  <a:tcPr anchor="ctr"/>
                </a:tc>
                <a:tc>
                  <a:txBody>
                    <a:bodyPr/>
                    <a:lstStyle/>
                    <a:p>
                      <a:pPr algn="ctr"/>
                      <a:r>
                        <a:rPr lang="en-US" b="0" dirty="0">
                          <a:solidFill>
                            <a:schemeClr val="tx1"/>
                          </a:solidFill>
                        </a:rPr>
                        <a:t>Category 4</a:t>
                      </a:r>
                    </a:p>
                  </a:txBody>
                  <a:tcPr anchor="ctr"/>
                </a:tc>
                <a:extLst>
                  <a:ext uri="{0D108BD9-81ED-4DB2-BD59-A6C34878D82A}">
                    <a16:rowId xmlns:a16="http://schemas.microsoft.com/office/drawing/2014/main" val="350798894"/>
                  </a:ext>
                </a:extLst>
              </a:tr>
              <a:tr h="634562">
                <a:tc>
                  <a:txBody>
                    <a:bodyPr/>
                    <a:lstStyle/>
                    <a:p>
                      <a:pPr algn="ctr"/>
                      <a:r>
                        <a:rPr lang="en-US" dirty="0"/>
                        <a:t>Item 1</a:t>
                      </a:r>
                    </a:p>
                  </a:txBody>
                  <a:tcPr anchor="ctr">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2.3</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5.0</a:t>
                      </a:r>
                    </a:p>
                  </a:txBody>
                  <a:tcPr anchor="ctr">
                    <a:lnL w="6350" cap="flat" cmpd="sng" algn="ctr">
                      <a:solidFill>
                        <a:schemeClr val="accent1"/>
                      </a:solidFill>
                      <a:prstDash val="solid"/>
                      <a:round/>
                      <a:headEnd type="none" w="med" len="med"/>
                      <a:tailEnd type="none" w="med" len="med"/>
                    </a:lnL>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33223861"/>
                  </a:ext>
                </a:extLst>
              </a:tr>
              <a:tr h="634562">
                <a:tc>
                  <a:txBody>
                    <a:bodyPr/>
                    <a:lstStyle/>
                    <a:p>
                      <a:pPr algn="ctr"/>
                      <a:r>
                        <a:rPr lang="en-US" dirty="0"/>
                        <a:t>Item 2</a:t>
                      </a:r>
                    </a:p>
                  </a:txBody>
                  <a:tcPr anchor="ctr">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3.2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3.0</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89937582"/>
                  </a:ext>
                </a:extLst>
              </a:tr>
              <a:tr h="634562">
                <a:tc>
                  <a:txBody>
                    <a:bodyPr/>
                    <a:lstStyle/>
                    <a:p>
                      <a:pPr algn="ctr"/>
                      <a:r>
                        <a:rPr lang="en-US" dirty="0"/>
                        <a:t>Item 3</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2.1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2.8</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9109582"/>
                  </a:ext>
                </a:extLst>
              </a:tr>
              <a:tr h="634562">
                <a:tc>
                  <a:txBody>
                    <a:bodyPr/>
                    <a:lstStyle/>
                    <a:p>
                      <a:pPr algn="ctr"/>
                      <a:r>
                        <a:rPr lang="en-US" dirty="0"/>
                        <a:t>Item 4</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2.2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7.0</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56496180"/>
                  </a:ext>
                </a:extLst>
              </a:tr>
            </a:tbl>
          </a:graphicData>
        </a:graphic>
      </p:graphicFrame>
      <p:sp>
        <p:nvSpPr>
          <p:cNvPr id="4" name="Footer Placeholder 3">
            <a:extLst>
              <a:ext uri="{FF2B5EF4-FFF2-40B4-BE49-F238E27FC236}">
                <a16:creationId xmlns:a16="http://schemas.microsoft.com/office/drawing/2014/main" id="{21CDBEE9-7D92-41C6-B322-6903EA868E6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2FBE9EC0-9538-4165-858A-443630651406}"/>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5</a:t>
            </a:fld>
            <a:endParaRPr lang="en-US" dirty="0"/>
          </a:p>
        </p:txBody>
      </p:sp>
    </p:spTree>
    <p:extLst>
      <p:ext uri="{BB962C8B-B14F-4D97-AF65-F5344CB8AC3E}">
        <p14:creationId xmlns:p14="http://schemas.microsoft.com/office/powerpoint/2010/main" val="3535429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5114-0355-4D19-9113-93130B3EC822}"/>
              </a:ext>
            </a:extLst>
          </p:cNvPr>
          <p:cNvSpPr>
            <a:spLocks noGrp="1"/>
          </p:cNvSpPr>
          <p:nvPr>
            <p:ph type="ctrTitle"/>
          </p:nvPr>
        </p:nvSpPr>
        <p:spPr>
          <a:xfrm>
            <a:off x="1071223" y="1066800"/>
            <a:ext cx="5367527" cy="2833528"/>
          </a:xfrm>
        </p:spPr>
        <p:txBody>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1512BB8A-9200-4610-BA7C-A6095EE22836}"/>
              </a:ext>
            </a:extLst>
          </p:cNvPr>
          <p:cNvSpPr>
            <a:spLocks noGrp="1"/>
          </p:cNvSpPr>
          <p:nvPr>
            <p:ph type="subTitle" idx="1"/>
          </p:nvPr>
        </p:nvSpPr>
        <p:spPr>
          <a:xfrm>
            <a:off x="1071223" y="4074784"/>
            <a:ext cx="5367526" cy="1640216"/>
          </a:xfrm>
        </p:spPr>
        <p:txBody>
          <a:bodyPr/>
          <a:lstStyle/>
          <a:p>
            <a:r>
              <a:rPr lang="en-US" dirty="0"/>
              <a:t>Walt Disney</a:t>
            </a:r>
          </a:p>
        </p:txBody>
      </p:sp>
      <p:pic>
        <p:nvPicPr>
          <p:cNvPr id="7" name="Picture Placeholder 6" descr="A person smiling and holding a potted plant">
            <a:extLst>
              <a:ext uri="{FF2B5EF4-FFF2-40B4-BE49-F238E27FC236}">
                <a16:creationId xmlns:a16="http://schemas.microsoft.com/office/drawing/2014/main" id="{5EED15B2-5A37-4992-B758-F650744AD86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13448" y="1014984"/>
            <a:ext cx="4123944" cy="2322576"/>
          </a:xfrm>
        </p:spPr>
      </p:pic>
      <p:pic>
        <p:nvPicPr>
          <p:cNvPr id="9" name="Picture Placeholder 8" descr="A person smiling for the camera with an apron on">
            <a:extLst>
              <a:ext uri="{FF2B5EF4-FFF2-40B4-BE49-F238E27FC236}">
                <a16:creationId xmlns:a16="http://schemas.microsoft.com/office/drawing/2014/main" id="{CE40F3D6-7D7D-487C-88CC-23A425AE734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013448" y="3511296"/>
            <a:ext cx="4123944" cy="2322576"/>
          </a:xfrm>
        </p:spPr>
      </p:pic>
      <p:sp>
        <p:nvSpPr>
          <p:cNvPr id="5" name="Footer Placeholder 4">
            <a:extLst>
              <a:ext uri="{FF2B5EF4-FFF2-40B4-BE49-F238E27FC236}">
                <a16:creationId xmlns:a16="http://schemas.microsoft.com/office/drawing/2014/main" id="{404F0EFF-0C75-4FEF-ABD0-39CCA9A0507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714A52A-BBC9-424C-B7FC-90581F09AFE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6</a:t>
            </a:fld>
            <a:endParaRPr lang="en-US" dirty="0"/>
          </a:p>
        </p:txBody>
      </p:sp>
    </p:spTree>
    <p:extLst>
      <p:ext uri="{BB962C8B-B14F-4D97-AF65-F5344CB8AC3E}">
        <p14:creationId xmlns:p14="http://schemas.microsoft.com/office/powerpoint/2010/main" val="2066763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5E966C-348A-4612-AA0F-4CB332FE559C}"/>
              </a:ext>
            </a:extLst>
          </p:cNvPr>
          <p:cNvSpPr>
            <a:spLocks noGrp="1"/>
          </p:cNvSpPr>
          <p:nvPr>
            <p:ph type="title"/>
          </p:nvPr>
        </p:nvSpPr>
        <p:spPr/>
        <p:txBody>
          <a:bodyPr/>
          <a:lstStyle/>
          <a:p>
            <a:r>
              <a:rPr lang="en-US" dirty="0"/>
              <a:t>Team</a:t>
            </a:r>
          </a:p>
        </p:txBody>
      </p:sp>
      <p:pic>
        <p:nvPicPr>
          <p:cNvPr id="37" name="Picture Placeholder 36" descr="headshot">
            <a:extLst>
              <a:ext uri="{FF2B5EF4-FFF2-40B4-BE49-F238E27FC236}">
                <a16:creationId xmlns:a16="http://schemas.microsoft.com/office/drawing/2014/main" id="{08CD93B2-47DD-44A8-843C-DA43AF481729}"/>
              </a:ext>
            </a:extLst>
          </p:cNvPr>
          <p:cNvPicPr>
            <a:picLocks noGrp="1" noChangeAspect="1"/>
          </p:cNvPicPr>
          <p:nvPr>
            <p:ph type="pic" sz="quarter" idx="13"/>
          </p:nvPr>
        </p:nvPicPr>
        <p:blipFill>
          <a:blip r:embed="rId2"/>
          <a:srcRect t="231" b="231"/>
          <a:stretch>
            <a:fillRect/>
          </a:stretch>
        </p:blipFill>
        <p:spPr>
          <a:prstGeom prst="rect">
            <a:avLst/>
          </a:prstGeom>
        </p:spPr>
      </p:pic>
      <p:sp>
        <p:nvSpPr>
          <p:cNvPr id="20" name="Text Placeholder 19">
            <a:extLst>
              <a:ext uri="{FF2B5EF4-FFF2-40B4-BE49-F238E27FC236}">
                <a16:creationId xmlns:a16="http://schemas.microsoft.com/office/drawing/2014/main" id="{44A89796-90E1-4F96-90F9-84F930D87E69}"/>
              </a:ext>
            </a:extLst>
          </p:cNvPr>
          <p:cNvSpPr>
            <a:spLocks noGrp="1"/>
          </p:cNvSpPr>
          <p:nvPr>
            <p:ph type="body" sz="quarter" idx="17"/>
          </p:nvPr>
        </p:nvSpPr>
        <p:spPr/>
        <p:txBody>
          <a:bodyPr/>
          <a:lstStyle/>
          <a:p>
            <a:r>
              <a:rPr lang="en-US" sz="2000" kern="1200" dirty="0"/>
              <a:t>Name</a:t>
            </a:r>
            <a:endParaRPr lang="en-US" dirty="0"/>
          </a:p>
        </p:txBody>
      </p:sp>
      <p:sp>
        <p:nvSpPr>
          <p:cNvPr id="21" name="Text Placeholder 20">
            <a:extLst>
              <a:ext uri="{FF2B5EF4-FFF2-40B4-BE49-F238E27FC236}">
                <a16:creationId xmlns:a16="http://schemas.microsoft.com/office/drawing/2014/main" id="{8C6F14E5-AF40-4BBE-B3B6-42F1F2A1959C}"/>
              </a:ext>
            </a:extLst>
          </p:cNvPr>
          <p:cNvSpPr>
            <a:spLocks noGrp="1"/>
          </p:cNvSpPr>
          <p:nvPr>
            <p:ph type="body" sz="quarter" idx="18"/>
          </p:nvPr>
        </p:nvSpPr>
        <p:spPr/>
        <p:txBody>
          <a:bodyPr/>
          <a:lstStyle/>
          <a:p>
            <a:r>
              <a:rPr lang="en-US" sz="1600" kern="1200" dirty="0"/>
              <a:t>Title</a:t>
            </a:r>
            <a:endParaRPr lang="en-US" dirty="0"/>
          </a:p>
        </p:txBody>
      </p:sp>
      <p:pic>
        <p:nvPicPr>
          <p:cNvPr id="38" name="Picture Placeholder 37" descr="headshot">
            <a:extLst>
              <a:ext uri="{FF2B5EF4-FFF2-40B4-BE49-F238E27FC236}">
                <a16:creationId xmlns:a16="http://schemas.microsoft.com/office/drawing/2014/main" id="{8820FA49-090F-4286-8637-1D32D696921C}"/>
              </a:ext>
            </a:extLst>
          </p:cNvPr>
          <p:cNvPicPr>
            <a:picLocks noGrp="1" noChangeAspect="1"/>
          </p:cNvPicPr>
          <p:nvPr>
            <p:ph type="pic" sz="quarter" idx="14"/>
          </p:nvPr>
        </p:nvPicPr>
        <p:blipFill>
          <a:blip r:embed="rId3"/>
          <a:srcRect t="261" b="261"/>
          <a:stretch>
            <a:fillRect/>
          </a:stretch>
        </p:blipFill>
        <p:spPr>
          <a:prstGeom prst="rect">
            <a:avLst/>
          </a:prstGeom>
        </p:spPr>
      </p:pic>
      <p:sp>
        <p:nvSpPr>
          <p:cNvPr id="22" name="Text Placeholder 21">
            <a:extLst>
              <a:ext uri="{FF2B5EF4-FFF2-40B4-BE49-F238E27FC236}">
                <a16:creationId xmlns:a16="http://schemas.microsoft.com/office/drawing/2014/main" id="{8C72A0A9-C410-4BD5-9112-8A9E7414FE23}"/>
              </a:ext>
            </a:extLst>
          </p:cNvPr>
          <p:cNvSpPr>
            <a:spLocks noGrp="1"/>
          </p:cNvSpPr>
          <p:nvPr>
            <p:ph type="body" sz="quarter" idx="19"/>
          </p:nvPr>
        </p:nvSpPr>
        <p:spPr/>
        <p:txBody>
          <a:bodyPr/>
          <a:lstStyle/>
          <a:p>
            <a:r>
              <a:rPr lang="en-US" sz="2000" kern="1200" dirty="0"/>
              <a:t>Name</a:t>
            </a:r>
            <a:endParaRPr lang="en-US" dirty="0"/>
          </a:p>
        </p:txBody>
      </p:sp>
      <p:sp>
        <p:nvSpPr>
          <p:cNvPr id="23" name="Text Placeholder 22">
            <a:extLst>
              <a:ext uri="{FF2B5EF4-FFF2-40B4-BE49-F238E27FC236}">
                <a16:creationId xmlns:a16="http://schemas.microsoft.com/office/drawing/2014/main" id="{B427FAB6-C5C9-4A7F-A6ED-440FE2E54E92}"/>
              </a:ext>
            </a:extLst>
          </p:cNvPr>
          <p:cNvSpPr>
            <a:spLocks noGrp="1"/>
          </p:cNvSpPr>
          <p:nvPr>
            <p:ph type="body" sz="quarter" idx="20"/>
          </p:nvPr>
        </p:nvSpPr>
        <p:spPr/>
        <p:txBody>
          <a:bodyPr/>
          <a:lstStyle/>
          <a:p>
            <a:r>
              <a:rPr lang="en-US" sz="1600" kern="1200" dirty="0"/>
              <a:t>Title</a:t>
            </a:r>
            <a:endParaRPr lang="en-US" dirty="0"/>
          </a:p>
        </p:txBody>
      </p:sp>
      <p:pic>
        <p:nvPicPr>
          <p:cNvPr id="39" name="Picture Placeholder 38" descr="headshot">
            <a:extLst>
              <a:ext uri="{FF2B5EF4-FFF2-40B4-BE49-F238E27FC236}">
                <a16:creationId xmlns:a16="http://schemas.microsoft.com/office/drawing/2014/main" id="{DAD0E030-4930-4A64-BC5C-4BFE98538264}"/>
              </a:ext>
            </a:extLst>
          </p:cNvPr>
          <p:cNvPicPr>
            <a:picLocks noGrp="1" noChangeAspect="1"/>
          </p:cNvPicPr>
          <p:nvPr>
            <p:ph type="pic" sz="quarter" idx="15"/>
          </p:nvPr>
        </p:nvPicPr>
        <p:blipFill>
          <a:blip r:embed="rId4"/>
          <a:srcRect t="346" b="346"/>
          <a:stretch>
            <a:fillRect/>
          </a:stretch>
        </p:blipFill>
        <p:spPr>
          <a:prstGeom prst="rect">
            <a:avLst/>
          </a:prstGeom>
        </p:spPr>
      </p:pic>
      <p:sp>
        <p:nvSpPr>
          <p:cNvPr id="24" name="Text Placeholder 23">
            <a:extLst>
              <a:ext uri="{FF2B5EF4-FFF2-40B4-BE49-F238E27FC236}">
                <a16:creationId xmlns:a16="http://schemas.microsoft.com/office/drawing/2014/main" id="{555FD31D-5099-4E39-8A20-89970E68FF3A}"/>
              </a:ext>
            </a:extLst>
          </p:cNvPr>
          <p:cNvSpPr>
            <a:spLocks noGrp="1"/>
          </p:cNvSpPr>
          <p:nvPr>
            <p:ph type="body" sz="quarter" idx="21"/>
          </p:nvPr>
        </p:nvSpPr>
        <p:spPr/>
        <p:txBody>
          <a:bodyPr/>
          <a:lstStyle/>
          <a:p>
            <a:r>
              <a:rPr lang="en-US" sz="2000" kern="1200" dirty="0"/>
              <a:t>Name</a:t>
            </a:r>
            <a:endParaRPr lang="en-US" dirty="0"/>
          </a:p>
        </p:txBody>
      </p:sp>
      <p:sp>
        <p:nvSpPr>
          <p:cNvPr id="25" name="Text Placeholder 24">
            <a:extLst>
              <a:ext uri="{FF2B5EF4-FFF2-40B4-BE49-F238E27FC236}">
                <a16:creationId xmlns:a16="http://schemas.microsoft.com/office/drawing/2014/main" id="{A8362DA5-B410-4B42-A038-0D29440316C1}"/>
              </a:ext>
            </a:extLst>
          </p:cNvPr>
          <p:cNvSpPr>
            <a:spLocks noGrp="1"/>
          </p:cNvSpPr>
          <p:nvPr>
            <p:ph type="body" sz="quarter" idx="22"/>
          </p:nvPr>
        </p:nvSpPr>
        <p:spPr/>
        <p:txBody>
          <a:bodyPr/>
          <a:lstStyle/>
          <a:p>
            <a:r>
              <a:rPr lang="en-US" sz="1600" kern="1200" dirty="0"/>
              <a:t>Title</a:t>
            </a:r>
            <a:endParaRPr lang="en-US" dirty="0"/>
          </a:p>
        </p:txBody>
      </p:sp>
      <p:pic>
        <p:nvPicPr>
          <p:cNvPr id="40" name="Picture Placeholder 39" descr="headshot">
            <a:extLst>
              <a:ext uri="{FF2B5EF4-FFF2-40B4-BE49-F238E27FC236}">
                <a16:creationId xmlns:a16="http://schemas.microsoft.com/office/drawing/2014/main" id="{1B3CA390-A7A8-4C8F-9B6F-79A9A4E138C1}"/>
              </a:ext>
            </a:extLst>
          </p:cNvPr>
          <p:cNvPicPr>
            <a:picLocks noGrp="1" noChangeAspect="1"/>
          </p:cNvPicPr>
          <p:nvPr>
            <p:ph type="pic" sz="quarter" idx="16"/>
          </p:nvPr>
        </p:nvPicPr>
        <p:blipFill>
          <a:blip r:embed="rId5"/>
          <a:srcRect t="275" b="275"/>
          <a:stretch>
            <a:fillRect/>
          </a:stretch>
        </p:blipFill>
        <p:spPr>
          <a:prstGeom prst="rect">
            <a:avLst/>
          </a:prstGeom>
        </p:spPr>
      </p:pic>
      <p:sp>
        <p:nvSpPr>
          <p:cNvPr id="26" name="Text Placeholder 25">
            <a:extLst>
              <a:ext uri="{FF2B5EF4-FFF2-40B4-BE49-F238E27FC236}">
                <a16:creationId xmlns:a16="http://schemas.microsoft.com/office/drawing/2014/main" id="{6123A76E-EF47-4045-80CD-5C705F91DFC4}"/>
              </a:ext>
            </a:extLst>
          </p:cNvPr>
          <p:cNvSpPr>
            <a:spLocks noGrp="1"/>
          </p:cNvSpPr>
          <p:nvPr>
            <p:ph type="body" sz="quarter" idx="23"/>
          </p:nvPr>
        </p:nvSpPr>
        <p:spPr/>
        <p:txBody>
          <a:bodyPr/>
          <a:lstStyle/>
          <a:p>
            <a:r>
              <a:rPr lang="en-US" sz="2000" kern="1200" dirty="0"/>
              <a:t>Name</a:t>
            </a:r>
            <a:endParaRPr lang="en-US" dirty="0"/>
          </a:p>
        </p:txBody>
      </p:sp>
      <p:sp>
        <p:nvSpPr>
          <p:cNvPr id="27" name="Text Placeholder 26">
            <a:extLst>
              <a:ext uri="{FF2B5EF4-FFF2-40B4-BE49-F238E27FC236}">
                <a16:creationId xmlns:a16="http://schemas.microsoft.com/office/drawing/2014/main" id="{7064C4B8-E583-43B7-A2A5-CC37A4973BA1}"/>
              </a:ext>
            </a:extLst>
          </p:cNvPr>
          <p:cNvSpPr>
            <a:spLocks noGrp="1"/>
          </p:cNvSpPr>
          <p:nvPr>
            <p:ph type="body" sz="quarter" idx="24"/>
          </p:nvPr>
        </p:nvSpPr>
        <p:spPr/>
        <p:txBody>
          <a:bodyPr/>
          <a:lstStyle/>
          <a:p>
            <a:r>
              <a:rPr lang="en-US" sz="1600" kern="1200" dirty="0"/>
              <a:t>Title</a:t>
            </a:r>
            <a:endParaRPr lang="en-US" dirty="0"/>
          </a:p>
        </p:txBody>
      </p:sp>
      <p:sp>
        <p:nvSpPr>
          <p:cNvPr id="4" name="Footer Placeholder 3">
            <a:extLst>
              <a:ext uri="{FF2B5EF4-FFF2-40B4-BE49-F238E27FC236}">
                <a16:creationId xmlns:a16="http://schemas.microsoft.com/office/drawing/2014/main" id="{1CA1C940-7337-4F75-A34B-2EB108EEA12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p:txBody>
          <a:bodyPr/>
          <a:lstStyle/>
          <a:p>
            <a:fld id="{73B850FF-6169-4056-8077-06FFA93A5366}" type="slidenum">
              <a:rPr lang="en-US" smtClean="0"/>
              <a:pPr/>
              <a:t>7</a:t>
            </a:fld>
            <a:endParaRPr lang="en-US" dirty="0"/>
          </a:p>
        </p:txBody>
      </p:sp>
    </p:spTree>
    <p:extLst>
      <p:ext uri="{BB962C8B-B14F-4D97-AF65-F5344CB8AC3E}">
        <p14:creationId xmlns:p14="http://schemas.microsoft.com/office/powerpoint/2010/main" val="398137474"/>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9E5-0BC7-42C6-BC0B-3D488D9792E9}"/>
              </a:ext>
            </a:extLst>
          </p:cNvPr>
          <p:cNvSpPr>
            <a:spLocks noGrp="1"/>
          </p:cNvSpPr>
          <p:nvPr>
            <p:ph type="title"/>
          </p:nvPr>
        </p:nvSpPr>
        <p:spPr/>
        <p:txBody>
          <a:bodyPr/>
          <a:lstStyle/>
          <a:p>
            <a:r>
              <a:rPr lang="en-US" dirty="0"/>
              <a:t>Timeline</a:t>
            </a:r>
          </a:p>
        </p:txBody>
      </p:sp>
      <p:sp>
        <p:nvSpPr>
          <p:cNvPr id="5" name="Footer Placeholder 4">
            <a:extLst>
              <a:ext uri="{FF2B5EF4-FFF2-40B4-BE49-F238E27FC236}">
                <a16:creationId xmlns:a16="http://schemas.microsoft.com/office/drawing/2014/main" id="{DE8BDD9C-2E01-4EB8-B100-11CA7C79DC2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76AA91B1-CE13-4E9D-B254-A069EA1AC13C}"/>
              </a:ext>
            </a:extLst>
          </p:cNvPr>
          <p:cNvSpPr>
            <a:spLocks noGrp="1"/>
          </p:cNvSpPr>
          <p:nvPr>
            <p:ph type="sldNum" sz="quarter" idx="12"/>
          </p:nvPr>
        </p:nvSpPr>
        <p:spPr/>
        <p:txBody>
          <a:bodyPr/>
          <a:lstStyle/>
          <a:p>
            <a:fld id="{73B850FF-6169-4056-8077-06FFA93A5366}" type="slidenum">
              <a:rPr lang="en-US" smtClean="0"/>
              <a:pPr/>
              <a:t>8</a:t>
            </a:fld>
            <a:endParaRPr lang="en-US" dirty="0"/>
          </a:p>
        </p:txBody>
      </p:sp>
      <p:graphicFrame>
        <p:nvGraphicFramePr>
          <p:cNvPr id="12" name="Content Placeholder 3" descr="Timeline&#10;">
            <a:extLst>
              <a:ext uri="{FF2B5EF4-FFF2-40B4-BE49-F238E27FC236}">
                <a16:creationId xmlns:a16="http://schemas.microsoft.com/office/drawing/2014/main" id="{16A2867D-83B6-4894-A076-808EB7E02505}"/>
              </a:ext>
            </a:extLst>
          </p:cNvPr>
          <p:cNvGraphicFramePr>
            <a:graphicFrameLocks noGrp="1"/>
          </p:cNvGraphicFramePr>
          <p:nvPr>
            <p:ph idx="1"/>
            <p:extLst>
              <p:ext uri="{D42A27DB-BD31-4B8C-83A1-F6EECF244321}">
                <p14:modId xmlns:p14="http://schemas.microsoft.com/office/powerpoint/2010/main" val="555971855"/>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43724"/>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3313-3B8D-4C32-85EB-B2B95791DF1F}"/>
              </a:ext>
            </a:extLst>
          </p:cNvPr>
          <p:cNvSpPr>
            <a:spLocks noGrp="1"/>
          </p:cNvSpPr>
          <p:nvPr>
            <p:ph type="title"/>
          </p:nvPr>
        </p:nvSpPr>
        <p:spPr>
          <a:xfrm>
            <a:off x="458694" y="365125"/>
            <a:ext cx="11274612" cy="1325563"/>
          </a:xfrm>
        </p:spPr>
        <p:txBody>
          <a:bodyPr/>
          <a:lstStyle/>
          <a:p>
            <a:r>
              <a:rPr lang="en-US" dirty="0"/>
              <a:t>Content</a:t>
            </a:r>
          </a:p>
        </p:txBody>
      </p:sp>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1752600"/>
            <a:ext cx="5532319" cy="823912"/>
          </a:xfrm>
        </p:spPr>
        <p:txBody>
          <a:bodyPr/>
          <a:lstStyle/>
          <a:p>
            <a:r>
              <a:rPr lang="en-US" dirty="0"/>
              <a:t>Subtitle</a:t>
            </a:r>
          </a:p>
        </p:txBody>
      </p:sp>
      <p:sp>
        <p:nvSpPr>
          <p:cNvPr id="4" name="Content Placeholder 3">
            <a:extLst>
              <a:ext uri="{FF2B5EF4-FFF2-40B4-BE49-F238E27FC236}">
                <a16:creationId xmlns:a16="http://schemas.microsoft.com/office/drawing/2014/main" id="{6E36B71F-36CA-47A0-9595-E4E7C8E20560}"/>
              </a:ext>
            </a:extLst>
          </p:cNvPr>
          <p:cNvSpPr>
            <a:spLocks noGrp="1"/>
          </p:cNvSpPr>
          <p:nvPr>
            <p:ph sz="half" idx="2"/>
          </p:nvPr>
        </p:nvSpPr>
        <p:spPr>
          <a:xfrm>
            <a:off x="465256" y="2666999"/>
            <a:ext cx="5532319"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3BE9C284-4858-4AD0-994F-5438B3F867FD}"/>
              </a:ext>
            </a:extLst>
          </p:cNvPr>
          <p:cNvSpPr>
            <a:spLocks noGrp="1"/>
          </p:cNvSpPr>
          <p:nvPr>
            <p:ph type="body" sz="quarter" idx="3"/>
          </p:nvPr>
        </p:nvSpPr>
        <p:spPr>
          <a:xfrm>
            <a:off x="6172200" y="1752600"/>
            <a:ext cx="5561106" cy="823912"/>
          </a:xfrm>
        </p:spPr>
        <p:txBody>
          <a:bodyPr/>
          <a:lstStyle/>
          <a:p>
            <a:r>
              <a:rPr lang="en-US" dirty="0"/>
              <a:t>Subtitle</a:t>
            </a:r>
          </a:p>
        </p:txBody>
      </p:sp>
      <p:sp>
        <p:nvSpPr>
          <p:cNvPr id="6" name="Content Placeholder 5">
            <a:extLst>
              <a:ext uri="{FF2B5EF4-FFF2-40B4-BE49-F238E27FC236}">
                <a16:creationId xmlns:a16="http://schemas.microsoft.com/office/drawing/2014/main" id="{01B18E4D-228E-4CDD-AB90-95FE43C8970C}"/>
              </a:ext>
            </a:extLst>
          </p:cNvPr>
          <p:cNvSpPr>
            <a:spLocks noGrp="1"/>
          </p:cNvSpPr>
          <p:nvPr>
            <p:ph sz="quarter" idx="4"/>
          </p:nvPr>
        </p:nvSpPr>
        <p:spPr>
          <a:xfrm>
            <a:off x="6172200" y="2666999"/>
            <a:ext cx="5561106"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8" name="Footer Placeholder 7">
            <a:extLst>
              <a:ext uri="{FF2B5EF4-FFF2-40B4-BE49-F238E27FC236}">
                <a16:creationId xmlns:a16="http://schemas.microsoft.com/office/drawing/2014/main" id="{C5538C1E-90B6-4CE5-B406-D97C8DCC0A50}"/>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9</a:t>
            </a:fld>
            <a:endParaRPr lang="en-US" dirty="0"/>
          </a:p>
        </p:txBody>
      </p:sp>
    </p:spTree>
    <p:extLst>
      <p:ext uri="{BB962C8B-B14F-4D97-AF65-F5344CB8AC3E}">
        <p14:creationId xmlns:p14="http://schemas.microsoft.com/office/powerpoint/2010/main" val="800610160"/>
      </p:ext>
    </p:extLst>
  </p:cSld>
  <p:clrMapOvr>
    <a:masterClrMapping/>
  </p:clrMapOvr>
</p:sld>
</file>

<file path=ppt/theme/theme1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0BEFF82A-2FA9-4126-8B42-749013CDACB8}"/>
</file>

<file path=customXml/itemProps22.xml><?xml version="1.0" encoding="utf-8"?>
<ds:datastoreItem xmlns:ds="http://schemas.openxmlformats.org/officeDocument/2006/customXml" ds:itemID="{1E9A1E4C-8388-4821-B0C4-BDD29A5F03A7}"/>
</file>

<file path=customXml/itemProps31.xml><?xml version="1.0" encoding="utf-8"?>
<ds:datastoreItem xmlns:ds="http://schemas.openxmlformats.org/officeDocument/2006/customXml" ds:itemID="{33A6A2B0-0AA5-4A3C-A463-A9815E212A83}"/>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_DappledVTI</ap:Template>
  <ap:TotalTime>0</ap:TotalTime>
  <ap:Words>526</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5</vt:i4>
      </vt:variant>
      <vt:variant>
        <vt:lpstr>Theme</vt:lpstr>
      </vt:variant>
      <vt:variant>
        <vt:i4>1</vt:i4>
      </vt:variant>
      <vt:variant>
        <vt:lpstr>Slide Titles</vt:lpstr>
      </vt:variant>
      <vt:variant>
        <vt:i4>12</vt:i4>
      </vt:variant>
    </vt:vector>
  </ap:HeadingPairs>
  <ap:TitlesOfParts>
    <vt:vector baseType="lpstr" size="18">
      <vt:lpstr>Arial</vt:lpstr>
      <vt:lpstr>Avenir Next LT Pro</vt:lpstr>
      <vt:lpstr>AvenirNext LT Pro Medium</vt:lpstr>
      <vt:lpstr>Calibri</vt:lpstr>
      <vt:lpstr>Sabon Next LT</vt:lpstr>
      <vt:lpstr>DappledVTI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2021-04-22T19:30:46Z</dcterms:created>
  <dcterms:modified xsi:type="dcterms:W3CDTF">2021-05-27T00:30:51Z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