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svg" ContentType="image/svg+xml"/>
  <Default Extension="png" ContentType="image/png"/>
  <Default Extension="jpg" ContentType="image/jpeg"/>
  <Default Extension="jpe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slideLayouts/slideLayout2010.xml" ContentType="application/vnd.openxmlformats-officedocument.presentationml.slideLayout+xml"/>
  <Override PartName="/ppt/slideLayouts/slideLayout111.xml" ContentType="application/vnd.openxmlformats-officedocument.presentationml.slideLayout+xml"/>
  <Override PartName="/ppt/slideLayouts/slideLayout612.xml" ContentType="application/vnd.openxmlformats-officedocument.presentationml.slideLayout+xml"/>
  <Override PartName="/ppt/slideLayouts/slideLayout1113.xml" ContentType="application/vnd.openxmlformats-officedocument.presentationml.slideLayout+xml"/>
  <Override PartName="/ppt/slideLayouts/slideLayout514.xml" ContentType="application/vnd.openxmlformats-officedocument.presentationml.slideLayout+xml"/>
  <Override PartName="/ppt/slideLayouts/slideLayout1515.xml" ContentType="application/vnd.openxmlformats-officedocument.presentationml.slideLayout+xml"/>
  <Override PartName="/ppt/slideLayouts/slideLayout1016.xml" ContentType="application/vnd.openxmlformats-officedocument.presentationml.slideLayout+xml"/>
  <Override PartName="/ppt/slideLayouts/slideLayout1917.xml" ContentType="application/vnd.openxmlformats-officedocument.presentationml.slideLayout+xml"/>
  <Override PartName="/ppt/slideLayouts/slideLayout418.xml" ContentType="application/vnd.openxmlformats-officedocument.presentationml.slideLayout+xml"/>
  <Override PartName="/ppt/slideLayouts/slideLayout919.xml" ContentType="application/vnd.openxmlformats-officedocument.presentationml.slideLayout+xml"/>
  <Override PartName="/ppt/slideLayouts/slideLayout1420.xml" ContentType="application/vnd.openxmlformats-officedocument.presentationml.slideLayout+xml"/>
  <Override PartName="/ppt/slides/slide122.xml" ContentType="application/vnd.openxmlformats-officedocument.presentationml.slide+xml"/>
  <Override PartName="/ppt/slides/slide173.xml" ContentType="application/vnd.openxmlformats-officedocument.presentationml.slide+xml"/>
  <Override PartName="/ppt/slides/slide24.xml" ContentType="application/vnd.openxmlformats-officedocument.presentationml.slide+xml"/>
  <Override PartName="/ppt/notesMasters/notesMaster11.xml" ContentType="application/vnd.openxmlformats-officedocument.presentationml.notesMaster+xml"/>
  <Override PartName="/ppt/theme/theme22.xml" ContentType="application/vnd.openxmlformats-officedocument.theme+xml"/>
  <Override PartName="/ppt/slides/slide65.xml" ContentType="application/vnd.openxmlformats-officedocument.presentationml.slide+xml"/>
  <Override PartName="/ppt/slides/slide116.xml" ContentType="application/vnd.openxmlformats-officedocument.presentationml.slide+xml"/>
  <Override PartName="/ppt/slides/slide167.xml" ContentType="application/vnd.openxmlformats-officedocument.presentationml.slide+xml"/>
  <Override PartName="/ppt/viewProps.xml" ContentType="application/vnd.openxmlformats-officedocument.presentationml.viewProps+xml"/>
  <Override PartName="/ppt/slides/slide18.xml" ContentType="application/vnd.openxmlformats-officedocument.presentationml.slide+xml"/>
  <Override PartName="/ppt/slides/slide159.xml" ContentType="application/vnd.openxmlformats-officedocument.presentationml.slide+xml"/>
  <Override PartName="/ppt/slides/slide1910.xml" ContentType="application/vnd.openxmlformats-officedocument.presentationml.slide+xml"/>
  <Override PartName="/customXml/item1.xml" ContentType="application/xml"/>
  <Override PartName="/customXml/itemProps11.xml" ContentType="application/vnd.openxmlformats-officedocument.customXmlProperties+xml"/>
  <Override PartName="/ppt/slides/slide511.xml" ContentType="application/vnd.openxmlformats-officedocument.presentationml.slide+xml"/>
  <Override PartName="/ppt/slides/slide1012.xml" ContentType="application/vnd.openxmlformats-officedocument.presentationml.slide+xml"/>
  <Override PartName="/ppt/presProps.xml" ContentType="application/vnd.openxmlformats-officedocument.presentationml.presProps+xml"/>
  <Override PartName="/ppt/slides/slide413.xml" ContentType="application/vnd.openxmlformats-officedocument.presentationml.slide+xml"/>
  <Override PartName="/ppt/slides/slide1414.xml" ContentType="application/vnd.openxmlformats-officedocument.presentationml.slide+xml"/>
  <Override PartName="/ppt/commentAuthors.xml" ContentType="application/vnd.openxmlformats-officedocument.presentationml.commentAuthors+xml"/>
  <Override PartName="/ppt/authors.xml" ContentType="application/vnd.ms-powerpoint.authors+xml"/>
  <Override PartName="/ppt/slides/slide915.xml" ContentType="application/vnd.openxmlformats-officedocument.presentationml.slide+xml"/>
  <Override PartName="/ppt/slides/slide1816.xml" ContentType="application/vnd.openxmlformats-officedocument.presentationml.slide+xml"/>
  <Override PartName="/customXml/item32.xml" ContentType="application/xml"/>
  <Override PartName="/customXml/itemProps32.xml" ContentType="application/vnd.openxmlformats-officedocument.customXmlProperties+xml"/>
  <Override PartName="/ppt/slides/slide317.xml" ContentType="application/vnd.openxmlformats-officedocument.presentationml.slide+xml"/>
  <Override PartName="/ppt/slides/slide818.xml" ContentType="application/vnd.openxmlformats-officedocument.presentationml.slide+xml"/>
  <Override PartName="/ppt/slides/slide1319.xml" ContentType="application/vnd.openxmlformats-officedocument.presentationml.slide+xml"/>
  <Override PartName="/ppt/handoutMasters/handoutMaster11.xml" ContentType="application/vnd.openxmlformats-officedocument.presentationml.handoutMaster+xml"/>
  <Override PartName="/ppt/theme/theme33.xml" ContentType="application/vnd.openxmlformats-officedocument.theme+xml"/>
  <Override PartName="/ppt/tableStyles.xml" ContentType="application/vnd.openxmlformats-officedocument.presentationml.tableStyles+xml"/>
  <Override PartName="/customXml/item23.xml" ContentType="application/xml"/>
  <Override PartName="/customXml/itemProps23.xml" ContentType="application/vnd.openxmlformats-officedocument.customXmlProperties+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1"/>
  </p:sldMasterIdLst>
  <p:notesMasterIdLst>
    <p:notesMasterId r:id="rId21"/>
  </p:notesMasterIdLst>
  <p:handoutMasterIdLst>
    <p:handoutMasterId r:id="rId22"/>
  </p:handoutMasterIdLst>
  <p:sldIdLst>
    <p:sldId id="256" r:id="rId2"/>
    <p:sldId id="277" r:id="rId3"/>
    <p:sldId id="261" r:id="rId4"/>
    <p:sldId id="262" r:id="rId5"/>
    <p:sldId id="289" r:id="rId6"/>
    <p:sldId id="264" r:id="rId7"/>
    <p:sldId id="258" r:id="rId8"/>
    <p:sldId id="278" r:id="rId9"/>
    <p:sldId id="266" r:id="rId10"/>
    <p:sldId id="292" r:id="rId11"/>
    <p:sldId id="268" r:id="rId12"/>
    <p:sldId id="280" r:id="rId13"/>
    <p:sldId id="270" r:id="rId14"/>
    <p:sldId id="294" r:id="rId15"/>
    <p:sldId id="260" r:id="rId16"/>
    <p:sldId id="282" r:id="rId17"/>
    <p:sldId id="28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p:scale>
          <a:sx n="100" d="100"/>
          <a:sy n="100" d="100"/>
        </p:scale>
        <p:origin x="-542" y="-49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slide" Target="/ppt/slides/slide173.xml" Id="rId18" /><Relationship Type="http://schemas.openxmlformats.org/officeDocument/2006/relationships/theme" Target="/ppt/theme/theme11.xml" Id="rId26" /><Relationship Type="http://schemas.openxmlformats.org/officeDocument/2006/relationships/slide" Target="/ppt/slides/slide24.xml" Id="rId3" /><Relationship Type="http://schemas.openxmlformats.org/officeDocument/2006/relationships/notesMaster" Target="/ppt/notesMasters/notesMaster11.xml" Id="rId21" /><Relationship Type="http://schemas.openxmlformats.org/officeDocument/2006/relationships/slide" Target="/ppt/slides/slide65.xml" Id="rId7" /><Relationship Type="http://schemas.openxmlformats.org/officeDocument/2006/relationships/slide" Target="/ppt/slides/slide116.xml" Id="rId12" /><Relationship Type="http://schemas.openxmlformats.org/officeDocument/2006/relationships/slide" Target="/ppt/slides/slide167.xml" Id="rId17" /><Relationship Type="http://schemas.openxmlformats.org/officeDocument/2006/relationships/viewProps" Target="/ppt/viewProps.xml" Id="rId25" /><Relationship Type="http://schemas.openxmlformats.org/officeDocument/2006/relationships/slide" Target="/ppt/slides/slide18.xml" Id="rId2" /><Relationship Type="http://schemas.openxmlformats.org/officeDocument/2006/relationships/slide" Target="/ppt/slides/slide159.xml" Id="rId16" /><Relationship Type="http://schemas.openxmlformats.org/officeDocument/2006/relationships/slide" Target="/ppt/slides/slide1910.xml" Id="rId20" /><Relationship Type="http://schemas.openxmlformats.org/officeDocument/2006/relationships/customXml" Target="/customXml/item1.xml" Id="rId29" /><Relationship Type="http://schemas.openxmlformats.org/officeDocument/2006/relationships/slideMaster" Target="/ppt/slideMasters/slideMaster11.xml" Id="rId1" /><Relationship Type="http://schemas.openxmlformats.org/officeDocument/2006/relationships/slide" Target="/ppt/slides/slide511.xml" Id="rId6" /><Relationship Type="http://schemas.openxmlformats.org/officeDocument/2006/relationships/slide" Target="/ppt/slides/slide1012.xml" Id="rId11" /><Relationship Type="http://schemas.openxmlformats.org/officeDocument/2006/relationships/presProps" Target="/ppt/presProps.xml" Id="rId24" /><Relationship Type="http://schemas.openxmlformats.org/officeDocument/2006/relationships/slide" Target="/ppt/slides/slide413.xml" Id="rId5" /><Relationship Type="http://schemas.openxmlformats.org/officeDocument/2006/relationships/slide" Target="/ppt/slides/slide1414.xml" Id="rId15" /><Relationship Type="http://schemas.openxmlformats.org/officeDocument/2006/relationships/commentAuthors" Target="/ppt/commentAuthors.xml" Id="rId23" /><Relationship Type="http://schemas.microsoft.com/office/2018/10/relationships/authors" Target="/ppt/authors.xml" Id="rId28" /><Relationship Type="http://schemas.openxmlformats.org/officeDocument/2006/relationships/slide" Target="/ppt/slides/slide915.xml" Id="rId10" /><Relationship Type="http://schemas.openxmlformats.org/officeDocument/2006/relationships/slide" Target="/ppt/slides/slide1816.xml" Id="rId19" /><Relationship Type="http://schemas.openxmlformats.org/officeDocument/2006/relationships/customXml" Target="/customXml/item32.xml" Id="rId31" /><Relationship Type="http://schemas.openxmlformats.org/officeDocument/2006/relationships/slide" Target="/ppt/slides/slide317.xml" Id="rId4" /><Relationship Type="http://schemas.openxmlformats.org/officeDocument/2006/relationships/slide" Target="/ppt/slides/slide818.xml" Id="rId9" /><Relationship Type="http://schemas.openxmlformats.org/officeDocument/2006/relationships/slide" Target="/ppt/slides/slide1319.xml" Id="rId14" /><Relationship Type="http://schemas.openxmlformats.org/officeDocument/2006/relationships/handoutMaster" Target="/ppt/handoutMasters/handoutMaster11.xml" Id="rId22" /><Relationship Type="http://schemas.openxmlformats.org/officeDocument/2006/relationships/tableStyles" Target="/ppt/tableStyles.xml" Id="rId27" /><Relationship Type="http://schemas.openxmlformats.org/officeDocument/2006/relationships/customXml" Target="/customXml/item23.xml" Id="rId30" /></Relationships>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6/22/2021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6.xml.rels>&#65279;<?xml version="1.0" encoding="utf-8"?><Relationships xmlns="http://schemas.openxmlformats.org/package/2006/relationships"><Relationship Type="http://schemas.openxmlformats.org/officeDocument/2006/relationships/image" Target="/ppt/media/image1611.svg" Id="rId3" /><Relationship Type="http://schemas.openxmlformats.org/officeDocument/2006/relationships/image" Target="/ppt/media/image2012.svg" Id="rId7" /><Relationship Type="http://schemas.openxmlformats.org/officeDocument/2006/relationships/image" Target="/ppt/media/image1511.png" Id="rId2" /><Relationship Type="http://schemas.openxmlformats.org/officeDocument/2006/relationships/slideMaster" Target="/ppt/slideMasters/slideMaster11.xml" Id="rId1" /><Relationship Type="http://schemas.openxmlformats.org/officeDocument/2006/relationships/image" Target="/ppt/media/image1912.png" Id="rId6" /><Relationship Type="http://schemas.openxmlformats.org/officeDocument/2006/relationships/image" Target="/ppt/media/image1813.svg" Id="rId5" /><Relationship Type="http://schemas.openxmlformats.org/officeDocument/2006/relationships/image" Target="/ppt/media/image1713.png" Id="rId4" /></Relationships>
</file>

<file path=ppt/slideLayouts/_rels/slideLayout111.xml.rels>&#65279;<?xml version="1.0" encoding="utf-8"?><Relationships xmlns="http://schemas.openxmlformats.org/package/2006/relationships"><Relationship Type="http://schemas.openxmlformats.org/officeDocument/2006/relationships/image" Target="/ppt/media/image28.svg" Id="rId3" /><Relationship Type="http://schemas.openxmlformats.org/officeDocument/2006/relationships/image" Target="/ppt/media/image18.png" Id="rId2" /><Relationship Type="http://schemas.openxmlformats.org/officeDocument/2006/relationships/slideMaster" Target="/ppt/slideMasters/slideMaster11.xml" Id="rId1" /></Relationships>
</file>

<file path=ppt/slideLayouts/_rels/slideLayout1113.xml.rels>&#65279;<?xml version="1.0" encoding="utf-8"?><Relationships xmlns="http://schemas.openxmlformats.org/package/2006/relationships"><Relationship Type="http://schemas.openxmlformats.org/officeDocument/2006/relationships/image" Target="/ppt/media/image229.svg" Id="rId3" /><Relationship Type="http://schemas.openxmlformats.org/officeDocument/2006/relationships/image" Target="/ppt/media/image219.png" Id="rId2" /><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image" Target="/ppt/media/image243.svg" Id="rId3" /><Relationship Type="http://schemas.openxmlformats.org/officeDocument/2006/relationships/image" Target="/ppt/media/image233.png" Id="rId2" /><Relationship Type="http://schemas.openxmlformats.org/officeDocument/2006/relationships/slideMaster" Target="/ppt/slideMasters/slideMaster11.xml" Id="rId1" /></Relationships>
</file>

<file path=ppt/slideLayouts/_rels/slideLayout142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7.xml.rels>&#65279;<?xml version="1.0" encoding="utf-8"?><Relationships xmlns="http://schemas.openxmlformats.org/package/2006/relationships"><Relationship Type="http://schemas.openxmlformats.org/officeDocument/2006/relationships/image" Target="/ppt/media/image64.svg" Id="rId3" /><Relationship Type="http://schemas.openxmlformats.org/officeDocument/2006/relationships/image" Target="/ppt/media/image254.png" Id="rId2" /><Relationship Type="http://schemas.openxmlformats.org/officeDocument/2006/relationships/slideMaster" Target="/ppt/slideMasters/slideMaster11.xml" Id="rId1" /><Relationship Type="http://schemas.openxmlformats.org/officeDocument/2006/relationships/image" Target="/ppt/media/image85.svg" Id="rId5" /><Relationship Type="http://schemas.openxmlformats.org/officeDocument/2006/relationships/image" Target="/ppt/media/image265.png" Id="rId4" /></Relationships>
</file>

<file path=ppt/slideLayouts/_rels/slideLayout18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9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010.xml.rels>&#65279;<?xml version="1.0" encoding="utf-8"?><Relationships xmlns="http://schemas.openxmlformats.org/package/2006/relationships"><Relationship Type="http://schemas.openxmlformats.org/officeDocument/2006/relationships/image" Target="/ppt/media/image287.svg" Id="rId3" /><Relationship Type="http://schemas.openxmlformats.org/officeDocument/2006/relationships/image" Target="/ppt/media/image277.png" Id="rId2" /><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image" Target="/ppt/media/image46.svg" Id="rId3" /><Relationship Type="http://schemas.openxmlformats.org/officeDocument/2006/relationships/image" Target="/ppt/media/image36.png" Id="rId2" /><Relationship Type="http://schemas.openxmlformats.org/officeDocument/2006/relationships/slideMaster" Target="/ppt/slideMasters/slideMaster11.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8.xml.rels>&#65279;<?xml version="1.0" encoding="utf-8"?><Relationships xmlns="http://schemas.openxmlformats.org/package/2006/relationships"><Relationship Type="http://schemas.openxmlformats.org/officeDocument/2006/relationships/image" Target="/ppt/media/image64.svg" Id="rId3" /><Relationship Type="http://schemas.openxmlformats.org/officeDocument/2006/relationships/image" Target="/ppt/media/image514.png" Id="rId2" /><Relationship Type="http://schemas.openxmlformats.org/officeDocument/2006/relationships/slideMaster" Target="/ppt/slideMasters/slideMaster11.xml" Id="rId1" /><Relationship Type="http://schemas.openxmlformats.org/officeDocument/2006/relationships/image" Target="/ppt/media/image85.svg" Id="rId5" /><Relationship Type="http://schemas.openxmlformats.org/officeDocument/2006/relationships/image" Target="/ppt/media/image715.png" Id="rId4" /></Relationships>
</file>

<file path=ppt/slideLayouts/_rels/slideLayout514.xml.rels>&#65279;<?xml version="1.0" encoding="utf-8"?><Relationships xmlns="http://schemas.openxmlformats.org/package/2006/relationships"><Relationship Type="http://schemas.openxmlformats.org/officeDocument/2006/relationships/image" Target="/ppt/media/image1010.svg" Id="rId3" /><Relationship Type="http://schemas.openxmlformats.org/officeDocument/2006/relationships/image" Target="/ppt/media/image910.png" Id="rId2" /><Relationship Type="http://schemas.openxmlformats.org/officeDocument/2006/relationships/slideMaster" Target="/ppt/slideMasters/slideMaster11.xml" Id="rId1" /></Relationships>
</file>

<file path=ppt/slideLayouts/_rels/slideLayout6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image" Target="/ppt/media/image12.svg" Id="rId3" /><Relationship Type="http://schemas.openxmlformats.org/officeDocument/2006/relationships/image" Target="/ppt/media/image11.png" Id="rId2" /><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image" Target="/ppt/media/image142.svg" Id="rId3" /><Relationship Type="http://schemas.openxmlformats.org/officeDocument/2006/relationships/image" Target="/ppt/media/image132.png" Id="rId2" /><Relationship Type="http://schemas.openxmlformats.org/officeDocument/2006/relationships/slideMaster" Target="/ppt/slideMasters/slideMaster11.xml" Id="rId1" /></Relationships>
</file>

<file path=ppt/slideLayouts/_rels/slideLayout9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6.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113.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20.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dirty="0"/>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17.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01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theme" Target="/ppt/theme/theme11.xml" Id="rId21" /><Relationship Type="http://schemas.openxmlformats.org/officeDocument/2006/relationships/slideLayout" Target="/ppt/slideLayouts/slideLayout71.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slideLayout" Target="/ppt/slideLayouts/slideLayout2010.xml" Id="rId20" /><Relationship Type="http://schemas.openxmlformats.org/officeDocument/2006/relationships/slideLayout" Target="/ppt/slideLayouts/slideLayout111.xml" Id="rId1" /><Relationship Type="http://schemas.openxmlformats.org/officeDocument/2006/relationships/slideLayout" Target="/ppt/slideLayouts/slideLayout612.xml" Id="rId6" /><Relationship Type="http://schemas.openxmlformats.org/officeDocument/2006/relationships/slideLayout" Target="/ppt/slideLayouts/slideLayout1113.xml" Id="rId11" /><Relationship Type="http://schemas.openxmlformats.org/officeDocument/2006/relationships/slideLayout" Target="/ppt/slideLayouts/slideLayout514.xml" Id="rId5" /><Relationship Type="http://schemas.openxmlformats.org/officeDocument/2006/relationships/slideLayout" Target="/ppt/slideLayouts/slideLayout1515.xml" Id="rId15" /><Relationship Type="http://schemas.openxmlformats.org/officeDocument/2006/relationships/slideLayout" Target="/ppt/slideLayouts/slideLayout1016.xml" Id="rId10" /><Relationship Type="http://schemas.openxmlformats.org/officeDocument/2006/relationships/slideLayout" Target="/ppt/slideLayouts/slideLayout1917.xml" Id="rId19" /><Relationship Type="http://schemas.openxmlformats.org/officeDocument/2006/relationships/slideLayout" Target="/ppt/slideLayouts/slideLayout418.xml" Id="rId4" /><Relationship Type="http://schemas.openxmlformats.org/officeDocument/2006/relationships/slideLayout" Target="/ppt/slideLayouts/slideLayout919.xml" Id="rId9" /><Relationship Type="http://schemas.openxmlformats.org/officeDocument/2006/relationships/slideLayout" Target="/ppt/slideLayouts/slideLayout1420.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12.xml.rels>&#65279;<?xml version="1.0" encoding="utf-8"?><Relationships xmlns="http://schemas.openxmlformats.org/package/2006/relationships"><Relationship Type="http://schemas.openxmlformats.org/officeDocument/2006/relationships/slideLayout" Target="/ppt/slideLayouts/slideLayout1016.xml" Id="rId1" /></Relationships>
</file>

<file path=ppt/slides/_rels/slide116.xml.rels>&#65279;<?xml version="1.0" encoding="utf-8"?><Relationships xmlns="http://schemas.openxmlformats.org/package/2006/relationships"><Relationship Type="http://schemas.openxmlformats.org/officeDocument/2006/relationships/slideLayout" Target="/ppt/slideLayouts/slideLayout1113.xml" Id="rId1" /></Relationships>
</file>

<file path=ppt/slides/_rels/slide122.xml.rels>&#65279;<?xml version="1.0" encoding="utf-8"?><Relationships xmlns="http://schemas.openxmlformats.org/package/2006/relationships"><Relationship Type="http://schemas.openxmlformats.org/officeDocument/2006/relationships/slideLayout" Target="/ppt/slideLayouts/slideLayout126.xml" Id="rId1" /></Relationships>
</file>

<file path=ppt/slides/_rels/slide1319.xml.rels>&#65279;<?xml version="1.0" encoding="utf-8"?><Relationships xmlns="http://schemas.openxmlformats.org/package/2006/relationships"><Relationship Type="http://schemas.openxmlformats.org/officeDocument/2006/relationships/slideLayout" Target="/ppt/slideLayouts/slideLayout133.xml" Id="rId1" /></Relationships>
</file>

<file path=ppt/slides/_rels/slide1414.xml.rels>&#65279;<?xml version="1.0" encoding="utf-8"?><Relationships xmlns="http://schemas.openxmlformats.org/package/2006/relationships"><Relationship Type="http://schemas.openxmlformats.org/officeDocument/2006/relationships/slideLayout" Target="/ppt/slideLayouts/slideLayout1420.xml" Id="rId1" /></Relationships>
</file>

<file path=ppt/slides/_rels/slide159.xml.rels>&#65279;<?xml version="1.0" encoding="utf-8"?><Relationships xmlns="http://schemas.openxmlformats.org/package/2006/relationships"><Relationship Type="http://schemas.openxmlformats.org/officeDocument/2006/relationships/slideLayout" Target="/ppt/slideLayouts/slideLayout1515.xml" Id="rId1" /></Relationships>
</file>

<file path=ppt/slides/_rels/slide167.xml.rels>&#65279;<?xml version="1.0" encoding="utf-8"?><Relationships xmlns="http://schemas.openxmlformats.org/package/2006/relationships"><Relationship Type="http://schemas.openxmlformats.org/officeDocument/2006/relationships/image" Target="/ppt/media/image309.jpeg" Id="rId3" /><Relationship Type="http://schemas.openxmlformats.org/officeDocument/2006/relationships/image" Target="/ppt/media/image2910.jpeg" Id="rId2" /><Relationship Type="http://schemas.openxmlformats.org/officeDocument/2006/relationships/slideLayout" Target="/ppt/slideLayouts/slideLayout169.xml" Id="rId1" /><Relationship Type="http://schemas.openxmlformats.org/officeDocument/2006/relationships/image" Target="/ppt/media/image3211.jpeg" Id="rId5" /><Relationship Type="http://schemas.openxmlformats.org/officeDocument/2006/relationships/image" Target="/ppt/media/image3112.jpeg" Id="rId4" /></Relationships>
</file>

<file path=ppt/slides/_rels/slide173.xml.rels>&#65279;<?xml version="1.0" encoding="utf-8"?><Relationships xmlns="http://schemas.openxmlformats.org/package/2006/relationships"><Relationship Type="http://schemas.openxmlformats.org/officeDocument/2006/relationships/image" Target="/ppt/media/image39.jpg" Id="rId8" /><Relationship Type="http://schemas.openxmlformats.org/officeDocument/2006/relationships/image" Target="/ppt/media/image342.jpg" Id="rId3" /><Relationship Type="http://schemas.openxmlformats.org/officeDocument/2006/relationships/image" Target="/ppt/media/image383.jpg" Id="rId7" /><Relationship Type="http://schemas.openxmlformats.org/officeDocument/2006/relationships/image" Target="/ppt/media/image334.jpg" Id="rId2" /><Relationship Type="http://schemas.openxmlformats.org/officeDocument/2006/relationships/slideLayout" Target="/ppt/slideLayouts/slideLayout177.xml" Id="rId1" /><Relationship Type="http://schemas.openxmlformats.org/officeDocument/2006/relationships/image" Target="/ppt/media/image375.jpg" Id="rId6" /><Relationship Type="http://schemas.openxmlformats.org/officeDocument/2006/relationships/image" Target="/ppt/media/image366.jpg" Id="rId5" /><Relationship Type="http://schemas.openxmlformats.org/officeDocument/2006/relationships/image" Target="/ppt/media/image357.jpg" Id="rId4" /><Relationship Type="http://schemas.openxmlformats.org/officeDocument/2006/relationships/image" Target="/ppt/media/image408.jpg" Id="rId9" /></Relationships>
</file>

<file path=ppt/slides/_rels/slide18.xml.rels>&#65279;<?xml version="1.0" encoding="utf-8"?><Relationships xmlns="http://schemas.openxmlformats.org/package/2006/relationships"><Relationship Type="http://schemas.openxmlformats.org/officeDocument/2006/relationships/slideLayout" Target="/ppt/slideLayouts/slideLayout111.xml" Id="rId1" /></Relationships>
</file>

<file path=ppt/slides/_rels/slide1816.xml.rels>&#65279;<?xml version="1.0" encoding="utf-8"?><Relationships xmlns="http://schemas.openxmlformats.org/package/2006/relationships"><Relationship Type="http://schemas.openxmlformats.org/officeDocument/2006/relationships/slideLayout" Target="/ppt/slideLayouts/slideLayout1917.xml" Id="rId1" /></Relationships>
</file>

<file path=ppt/slides/_rels/slide1910.xml.rels>&#65279;<?xml version="1.0" encoding="utf-8"?><Relationships xmlns="http://schemas.openxmlformats.org/package/2006/relationships"><Relationship Type="http://schemas.openxmlformats.org/officeDocument/2006/relationships/slideLayout" Target="/ppt/slideLayouts/slideLayout2010.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8.xml" Id="rId1" /></Relationships>
</file>

<file path=ppt/slides/_rels/slide317.xml.rels>&#65279;<?xml version="1.0" encoding="utf-8"?><Relationships xmlns="http://schemas.openxmlformats.org/package/2006/relationships"><Relationship Type="http://schemas.openxmlformats.org/officeDocument/2006/relationships/slideLayout" Target="/ppt/slideLayouts/slideLayout35.xml" Id="rId1" /></Relationships>
</file>

<file path=ppt/slides/_rels/slide413.xml.rels>&#65279;<?xml version="1.0" encoding="utf-8"?><Relationships xmlns="http://schemas.openxmlformats.org/package/2006/relationships"><Relationship Type="http://schemas.openxmlformats.org/officeDocument/2006/relationships/slideLayout" Target="/ppt/slideLayouts/slideLayout418.xml" Id="rId1" /></Relationships>
</file>

<file path=ppt/slides/_rels/slide511.xml.rels>&#65279;<?xml version="1.0" encoding="utf-8"?><Relationships xmlns="http://schemas.openxmlformats.org/package/2006/relationships"><Relationship Type="http://schemas.openxmlformats.org/officeDocument/2006/relationships/slideLayout" Target="/ppt/slideLayouts/slideLayout514.xml" Id="rId1" /></Relationships>
</file>

<file path=ppt/slides/_rels/slide65.xml.rels>&#65279;<?xml version="1.0" encoding="utf-8"?><Relationships xmlns="http://schemas.openxmlformats.org/package/2006/relationships"><Relationship Type="http://schemas.openxmlformats.org/officeDocument/2006/relationships/slideLayout" Target="/ppt/slideLayouts/slideLayout612.xml" Id="rId1" /></Relationships>
</file>

<file path=ppt/slides/_rels/slide71.xml.rels>&#65279;<?xml version="1.0" encoding="utf-8"?><Relationships xmlns="http://schemas.openxmlformats.org/package/2006/relationships"><Relationship Type="http://schemas.openxmlformats.org/officeDocument/2006/relationships/slideLayout" Target="/ppt/slideLayouts/slideLayout71.xml" Id="rId1" /></Relationships>
</file>

<file path=ppt/slides/_rels/slide818.xml.rels>&#65279;<?xml version="1.0" encoding="utf-8"?><Relationships xmlns="http://schemas.openxmlformats.org/package/2006/relationships"><Relationship Type="http://schemas.openxmlformats.org/officeDocument/2006/relationships/slideLayout" Target="/ppt/slideLayouts/slideLayout82.xml" Id="rId1" /></Relationships>
</file>

<file path=ppt/slides/_rels/slide915.xml.rels>&#65279;<?xml version="1.0" encoding="utf-8"?><Relationships xmlns="http://schemas.openxmlformats.org/package/2006/relationships"><Relationship Type="http://schemas.openxmlformats.org/officeDocument/2006/relationships/slideLayout" Target="/ppt/slideLayouts/slideLayout919.xml" Id="rId1" /></Relationships>
</file>

<file path=ppt/slides/slide1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308497207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Relationships xmlns="http://schemas.openxmlformats.org/package/2006/relationships"><Relationship Type="http://schemas.openxmlformats.org/officeDocument/2006/relationships/customXmlProps" Target="/customXml/itemProps11.xml" Id="rId1" /></Relationships>
</file>

<file path=customXml/_rels/item23.xml.rels>&#65279;<?xml version="1.0" encoding="utf-8"?><Relationships xmlns="http://schemas.openxmlformats.org/package/2006/relationships"><Relationship Type="http://schemas.openxmlformats.org/officeDocument/2006/relationships/customXmlProps" Target="/customXml/itemProps23.xml" Id="rId1" /></Relationships>
</file>

<file path=customXml/_rels/item32.xml.rels>&#65279;<?xml version="1.0" encoding="utf-8"?><Relationships xmlns="http://schemas.openxmlformats.org/package/2006/relationships"><Relationship Type="http://schemas.openxmlformats.org/officeDocument/2006/relationships/customXmlProps" Target="/customXml/itemProps32.xml" Id="rId1"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mso-contentType ?>
<FormTemplates xmlns="http://schemas.microsoft.com/sharepoint/v3/contenttype/forms">
  <Display>DocumentLibraryForm</Display>
  <Edit>DocumentLibraryForm</Edit>
  <New>DocumentLibraryForm</New>
</FormTemplates>
</file>

<file path=customXml/item3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1.xml><?xml version="1.0" encoding="utf-8"?>
<ds:datastoreItem xmlns:ds="http://schemas.openxmlformats.org/officeDocument/2006/customXml" ds:itemID="{875DC67E-4FAC-4989-A1C6-9CCFAE7240BA}"/>
</file>

<file path=customXml/itemProps23.xml><?xml version="1.0" encoding="utf-8"?>
<ds:datastoreItem xmlns:ds="http://schemas.openxmlformats.org/officeDocument/2006/customXml" ds:itemID="{BC4BA2C8-4C3C-4809-AD4F-FED9B4D74B8F}"/>
</file>

<file path=customXml/itemProps32.xml><?xml version="1.0" encoding="utf-8"?>
<ds:datastoreItem xmlns:ds="http://schemas.openxmlformats.org/officeDocument/2006/customXml" ds:itemID="{0C14FED0-9A95-4A83-8CAA-A3BB5938F805}"/>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ap:Properties xmlns:vt="http://schemas.openxmlformats.org/officeDocument/2006/docPropsVTypes" xmlns:ap="http://schemas.openxmlformats.org/officeDocument/2006/extended-properties">
  <ap:Template>Colorful Certificate</ap:Template>
  <ap:TotalTime>0</ap:TotalTime>
  <ap:Words>744</ap:Words>
  <ap:Application>Microsoft Office PowerPoint</ap:Application>
  <ap:PresentationFormat>Widescreen</ap:PresentationFormat>
  <ap:Paragraphs>243</ap:Paragraphs>
  <ap:Slides>19</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19</vt:i4>
      </vt:variant>
    </vt:vector>
  </ap:HeadingPairs>
  <ap:TitlesOfParts>
    <vt:vector baseType="lpstr" size="23">
      <vt:lpstr>Arial</vt:lpstr>
      <vt:lpstr>Calibri</vt:lpstr>
      <vt:lpstr>Tenorite</vt:lpstr>
      <vt:lpstr>Monoline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TWO-YEAR ACTION PLAN</vt:lpstr>
      <vt:lpstr>FINANCIALS</vt:lpstr>
      <vt:lpstr>MEET THE TEAM</vt:lpstr>
      <vt:lpstr>MEET THE TEAM  </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2021-06-15T17:20:32Z</dcterms:created>
  <dcterms:modified xsi:type="dcterms:W3CDTF">2021-06-22T20:05:48Z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