
<file path=[Content_Types].xml><?xml version="1.0" encoding="utf-8"?>
<Types xmlns="http://schemas.openxmlformats.org/package/2006/content-types">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 id="265" r:id="rId27"/>
    <p:sldId id="266"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A Survey of South American Lizards Biodiversity and Ecological</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Green Iguana (Iguana iguana)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Green Iguana (Iguana iguana) is a large, green lizard found in Central and South America.
- It is primarily arboreal and feeds on leaves, flowers, and fruits.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Caiman Lizard (Dracaena guianensis)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Caiman Lizard (Dracaena guianensis) is a captivating reptile native to the tropical regions of South America.
- It possesses a unique set of features, making it stand out among its lizard counterparts.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Tepui Lizard (Pristidactylus urichi)</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 is home to various captivating lizard species, each with its unique adaptations and ecological roles.
- This essay delves into the fascinating world of three such lizards: the Green Iguana, Caiman Lizard, and Tepui Lizard.
- We explore their remarkable characteristics, ecological roles, and threats they face, emphasizing the importance of conservation efforts to protect their habitats and ensure their survival.</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Iguanidae This family includes the iconic Green Iguana (Iguana iguana), which is one of the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Iguanidae is a family of lizards that includes the iconic Green Iguana.
- Members of this family are often arboreal and herbivorous.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Teiidae The Teiidae family is commonly referred to as "whiptails" or "racerunners" These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Teiidae: The Teiidae family is commonly referred to as "whiptails" or "racerunners." These
lizards are known for their slender bodies, long tails, and quick movements. A famous member
of this family is the Tegu (Tupinambis spp.), a large and intelligent lizard frequently kept as a pet.</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Gymnophthalmidae This family is composed of small, slender lizards often found in forested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Gymnophthalmidae: This family is composed of small, slender lizards often found in forested
regions. They are characterized by their reduced limbs and elongated bodies, and they play
essential roles in insect control within their ecosystems.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Gekkonidae Geckos are representatives of the Gekkonidae family in South America These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Geckos are nocturnal lizards found in certain parts of South America.</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Sphaerodactylidae The Sphaerodactylidae family consists of small geckos known as "dwarf</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Sphaerodactylidae: The Sphaerodactylidae family consists of small geckos known as "dwarf
geckos." These miniature lizards are often found in leaf litter and rocky areas, displaying a
remarkable range of coloration and patterns.
***END OF PAGE 2***
***START OF PAGE 3***</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Dactyloidae The Anoles are members of the Dactyloidae family, and several species inhabit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Anoles are lizards that are members of the Dactyloidae family.
- Several species inhabit South America.</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Leiosauridae This family comprises various "perching lizards" found across South America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Leiosauridae: This family comprises various "perching lizards" found across South America.
They are typically diurnal and often seen basking in the sun on rocks and branches.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Polychrotidae Another family containing the anole lizards, Polychrotidae includes several</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Lizards are a common reptile found in many regions of the world.
- South America is home to several unique lizard species.
- Learn about some of the most notable species found on the continent.</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