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Leiosauridae This family comprises various \"perching lizards\" found across South America. They are typically diurnal and often seen basking in the sun on rocks and branches.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continent of South America is home to a wide variety of lizard families.
 Each family plays a unique ecological role in its respective habitat.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Representative Species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Representative Species Describe notable lizard species from different families found in South America, including but not limited to the following examples: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(Iguana iguana) is a large, arboreal lizard species found in Central and South America.
 It is known for its vibrant green coloration and herbivorous diet.
 The Green Iguana faces conservation concerns due to habitat loss and poaching.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is a captivating reptile native to South America.
 It is welladapted to a semiaquatic lifestyle and plays a vital role in controlling aquatic vegetation.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Tepui Lizard is a captivating reptile inhabiting the isolated Tepui plateaus of South America.
 It has developed remarkable adaptations to its specific surroundings, such as its coloration, which offers camouflage from potential predators.
 The species remains relatively understudied, emphasizing the importance of further research to gain insights into its biology and ecology for conservation purposes.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among the most charismatic species of lizards in South America.
 These lizards face various threats, including habitat loss, illegal pet trade, pollution, and climate change.
 Conservation efforts are crucial to ensuring their longterm survival and wellbeing.</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Ecological Roles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play crucial ecological roles within their respective habitats, contributing significantly to the overall balance and health of their ecosystems.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Our exploration of South American lizards has revealed their fascinating diversity and critical roles in their respective ecosystems.
 However, we also discovered that these creatures face numerous threats, necessitating urgent conservation efforts.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Abstract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boasts a diverse range of lizard species, contributing significantly to the continent's biodiversity.
 This research paper aims to provide an overview of various South American lizard species, their unique characteristics, habitats, and ecological importance.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Biodiversity and Distribution of South American Lizards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wide variety of lizard families, each with its own unique characteristics and adaptations to the various habitats found across the continent.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family includes the iconic Green Iguana (Iguana iguana), which is one of the most wellknown and widespread lizards in the region.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Tegu lizards are large and intelligent lizards.
 They are commonly kept as pets.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found in South America.
 They have adhesive toe pads that allow them to climb vertical surfaces.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5. Sphaerodactylidae The Sphaerodactylidae family consists of small geckos known as \"dwarf geckos.\" These miniature lizards are often found in leaf litter and rocky areas, displaying a remarkable range of coloration and patterns.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Dactyloidae family includes the Anoles, which are lizards that can change color.</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