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Leiosauridae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This family comprises various "perching lizards" found across South America. They are typicallydiurnal and often seen basking in the sun on rocks and branches.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Polychrotidae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Another family containing the anole lizards, Polychrotidae includes several species that inhabitSouth America's tropical and subtropical regions.These are just a few examples of the diverse lizard families found in South America. Each familyplays a distinct ecological role in its respective habitat, contributing to the rich biodiversity ofthe continent.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Representative Species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Describe notable lizard species from different families found in South America, including but notlimited to the following examples: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Green Iguana (Iguana iguana)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The Green Iguana (Iguana iguana) is a fascinating lizard species found predominantly in Centraland South America, known for its vibrantgreen coloration and impressive size.  Withan average length of 1.5 to 1.8 meters,including the tail, it is one of the largestlizard species in its range. The Green Iguanais primarily arboreal, spending much of itstime in the treetops to avoid predators andsearch for its herbivorous diet, consisting ofleaves, flowers, and fruits. This adaptablereptile has also managed to colonize urbanareas, where it can be seen basking in thesun on fences or tree branches. Despite itspopularity in the pet trade, the GreenIguana faces conservation concerns due tohabitat loss and poaching. Understanding the ecological significance of this species andpromoting responsible pet ownership are crucial steps in safeguarding the future of the GreenIguana and its vital role in the ecosystems it inhabits.***END OF PAGE 3******START OF PAGE 4***</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The Caiman Lizard (Dracaena guianensis) is acaptivating reptile native to the tropical regions ofSouth America, particularly found in the AmazonBasin and its surrounding areas. This semi-aquaticspecies possesses a unique set of features, makingit stand out among its lizard counterparts. One ofits most distinctive characteristics is the serratedtail, which aids in swimming and serves as adefense mechanism against potential predators.The Caiman Lizard is well-adapted to a semi-aquatic lifestyle, spending much of its time in andaround slow-moving rivers and streams. Its dietprimarily consists of aquatic vegetation, such asaquatic plants and fruits that grow near water bodies. As an essential component of riverineecosystems, the Caiman Lizard plays a vital role in controlling aquatic vegetation andmaintaining the ecological balance. However, like many other reptiles in the region, the CaimanLizard faces threats such as habitat destruction and illegal trade. Consequently, conservationefforts are crucial to preserving this fascinating lizard species and its critical role in the delicateecosystems it calls home.</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Tepui Lizard (Pristidactylus urichi)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The Tepui Lizard (Pristidactylus urichi) is a captivating and unique reptile inhabiting the Tepuiplateaus of South America. These highland plateaus, characterized by sheer cliffs and isolatedhabitats, provide an extraordinary environment for the Tepui Lizard to thrive. The species hasdeveloped remarkable adaptations to its specific surroundings, such as its coloration, whichoften matches the rocks and vegetation of its habitat, offering camouflage from potentialpredators. Tepui Lizards have elongated limbs and digits that enable them to navigate the rockyterrain with ease. They are insectivorous,primarily feeding on insects and other smallinvertebrates found within their ecosystem. Dueto the remoteness of their habitat and theunique conditions of the Tepui plateaus, theselizards have limited ranges, making themecologically significant as potential indicators ofthe overall health and stability of these isolatedecosystems. Despite these intriguingcharacteristics, the Tepui Lizard remainsrelatively understudied, emphasizing theimportance of further research to gain insightsinto the species' biology and ecology forconservation purposes and to appreciate its rolein these enigmatic highland habitats.***END OF PAGE 4******START OF PAGE 5***</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Threats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The Green Iguana, Caiman Lizard, and Tepui Lizard all face various threats that impact theirsurvival and well-being. Habitat loss due to deforestation, urbanization, and agriculturedevelopment is a common threat shared among these species. The Green Iguana is additionallyaffected by the illegal pet trade, which leads to population declines in the wild. For the CaimanLizard, pollution and degradation of its aquatic habitats pose significant risks, while the TepuiLizard faces challenges from the potential impacts of climate change on its highland ecosystem.Furthermore, habitat fragmentation restricts their movements and limits access to essentialresources.Conservation efforts are essential to safeguarding these South American lizards. To addresshabitat loss, protected areas and reserves can be established to preserve crucial habitats forthese reptiles. Conservation organizations can work to combat illegal pet trade, raisingawareness about the importance of keeping these lizards in their natural environments andpromoting responsible pet ownership. Efforts to minimize pollution and protect aquatic habitatswill benefit the Caiman Lizard's survival. Additionally, research on the effects of climate changeon the Tepui Lizard's habitat can guide conservation strategies to mitigate its impacts.Community involvement, education, and collaboration with local stakeholders are also essentialcomponents of successful conservation initiatives, ensuring the long-term protection of thesecaptivating lizard species and the biodiversity they contribute to South American ecosystems.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Ecological Roles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South American lizards play crucial ecological roles within their respective habitats, contributingsignificantly to the overall balance and health of their ecosystems. One of the primary roles oflizards, including the Green Iguana, Caiman Lizard, and Tepui Lizard, is insect control. Asvoracious insectivores, they help regulate insect populations, preventing potential outbreaksthat could disrupt the ecosystem. Moreover, some lizards contribute to seed dispersal byingesting fruits and seeds and then transporting them to new locations, aiding in plantpropagation and maintaining biodiversity. Additionally, lizards serve as a vital link in the foodchain, providing prey for various predators, including birds of prey, snakes, and mammals. Theirpresence supports the ecological balance of these diverse ecosystems, where they inhabitvarious niches, ranging from arboreal canopies to aquatic environments. As such, conservingSouth American lizard populations is not only essential for their own well-being but also criticalfor the overall health and stability of the intricate ecosystems they call home.</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Conclusion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In conclusion, our exploration of South American lizards has shed light on the fascinating anddiverse world of these captivating reptiles. From the arboreal splendor of the Green Iguana tothe semi-aquatic grace of the Caiman Lizard and the unique adaptations of the Tepui Lizard toits highland habitat, each species contributes its own distinct ecological significance to thecontinent's rich biodiversity. We have learned about the critical roles these lizards play in theirrespective ecosystems, from insect control to seed dispersal, acting as vital components in theintricate web of life. However, we also discovered that these remarkable creatures face***END OF PAGE 5******START OF PAGE 6***numerous threats, such as habitat loss, climate change, and illegal trade, which necessitateurgent conservation efforts.Through responsible research, education, and community involvement, we can work towardsprotecting the habitats and promoting the welfare of these reptilian inhabitants. Conservationinitiatives and the establishment of protected areas will ensure the preservation of their naturalenvironments, safeguarding their future and the delicate balance they maintain within SouthAmerican ecosystems.As we embark on a journey of understanding and safeguarding these extraordinary reptiles, letus recognize the value they bring to the continent's natural heritage and ecological stability. Byappreciating and conserving South American lizards, we not only preserve their diversity butalso uphold the integrity of these delicate ecosystems and their contributions to the world'sirreplaceable biodiversity. The continuous efforts to protect and cherish these reptiliantreasures will leave a lasting legacy for generations to come, ensuring that the enchanting worldof South American lizards remains a vital and cherished part of our planet's natural heritage.***END OF PAGE 6***</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Abstract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South America boasts a diverse range of lizard species, contributing significantly to thecontinent's biodiversity. This research paper aims to provide an overview of various SouthAmerican lizard species, their unique characteristics, habitats, and ecological importance. Thestudy incorporates both common and lesser-known lizard species from different regions ofSouth America.***END OF PAGE 1******START OF PAGE 2***Introduction:South America, known for its breathtaking landscapes and rich biodiversity, is a haven for a vastarray of lizard species. These reptilian inhabitants contribute significantly to the continent'sintricate ecosystems, playing vital ecological roles that influence plant and insect populations,serve as prey for predators, and contribute to overall ecosystem balance. In this comprehensiveresearch, we delve into the fascinating world of South American lizards, exploring the diversefamilies that call this continent home. Our study focuses on three remarkable lizard species - theGreen Iguana (Iguana iguana), the Caiman Lizard (Dracaena guianensis), and the Tepui Lizard(Pristidactylus urichi) - highlighting their unique characteristics, habitats, and ecologicalsignificance. Additionally, we delve into the threats these lizards face and examine theconservation efforts in place to protect these captivating reptiles and ensure the preservation oftheir essential roles within South American ecosystems. Through this exploration, we hope togain a deeper understanding of the importance of these reptilian inhabitants, encouragingfurther research and conservation initiatives to safeguard their future and the biodiversity theycontribute to the magnificent continent of South America.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Biodiversity and Distribution of South American Lizards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South America is home to a diverse range of lizard families, each with its unique characteristicsand adaptations to the various habitats found across the continent. Some of the prominentlizard families in South America include: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Iguanidae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This family includes the iconic Green Iguana (Iguana iguana), which is one of the most well-known and widespread lizards in the region. Iguanidae comprises a variety of species, and itsmembers are often arboreal, with long tails, strong limbs, and a herbivorous diet.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Teiidae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The Teiidae family is commonly referred to as "whiptails" or "racerunners." These lizards areknown for their slender bodies, long tails, and quick movements. A famous member of thisfamily is the Tegu (Tupinambis spp.), a large and intelligent lizard frequently kept as a pet.</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Gymnophthalmidae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This family is composed of small, slender lizards often found in forested regions. They arecharacterized by their reduced limbs and elongated bodies, and they play essential roles ininsect control within their ecosystems.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Gekkonidae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Geckos are representatives of the Gekkonidae family in South America. These lizards aretypically nocturnal, with adhesive toe pads that allow them to climb vertical surfaces with ease.The Gold Dust Day Gecko (Phelsuma laticauda) is an example of a gecko species found in certainparts of South America.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Sphaerodactylidae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***END OF PAGE 2******START OF PAGE 3***The Sphaerodactylidae family consists of small geckos known as "dwarf geckos." Theseminiature lizards are often found in leaf litter and rocky areas, displaying a remarkable range ofcoloration and patterns.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The Anoles are members of the Dactyloidae family, and several species inhabit South America.They are characterized by their ability to change color and the presence of a dewlap, a colorfulflap of skin used in communication and courtship displays.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