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Leiosauridae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7. Leiosauridae This family comprises various \"perching lizards\" found across South America. They are typically diurnal and often seen basking in the sun on rocks and branches.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Polychrotidae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wide variety of lizard families.
 Each family plays a unique ecological role in its respective habitat.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Representative Species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Representative Species Describe notable lizard species from different families found in South America, including but not limited to the following examples: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Green Iguana (Iguana iguana)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is a large lizard species found in Central and South America.
 It is known for its vibrant green coloration and arboreal lifestyle.</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Caiman Lizard (Dracaena guianensis)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Caiman Lizard (Dracaena guianensis) is a captivating reptile native to South America.
 It possesses a unique set of features, making it stand out among its lizard counterparts.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Tepui Lizard (Pristidactylus urichi)</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Tepui Lizard (Pristidactylus urichi) is a captivating reptile inhabiting the Tepui plateaus of South America.
 These lizards have developed remarkable adaptations to their specific surroundings, such as their coloration, which offers camouflage from potential predators.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Threats and Conservation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Caiman Lizard, and Tepui Lizard are all threatened by habitat loss and other factors.
 To conserve these species, efforts should focus on establishing protected areas, combatting illegal pet trade, and minimizing pollution and climate change impacts.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Ecological Roles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play crucial ecological roles within their respective habitats, contributing significantly to the overall balance and health of their ecosystems.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Conclusion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Lizards are an important part of South American ecosystems.
 They play a critical role in maintaining ecological balance.
 However, they face numerous threats, including habitat loss and illegal trade.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Abstract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boasts a diverse range of lizard species, contributing significantly to the continent's biodiversity.
 This research paper aims to provide an overview of various South American lizard species, their unique characteristics, habitats, and ecological importance.</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Biodiversity and Distribution of South American Lizards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diverse range of lizard families.
 Some of the prominent lizard families in South America include.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Iguanidae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Iguanidae is a family of lizards that includes the iconic Green Iguana.
 Members of this family are often arboreal and herbivorous.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Teiidae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Teiidae are commonly referred to as "whiptails" or "racerunners."
 These lizards are known for their slender bodies, long tails, and quick movements.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Gymnophthalmidae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3 Gymnophthalmidae This family is composed of small, slender lizards often found in forested regions. They are characterized by their reduced limbs and elongated bodies, and they play essential roles in insect control within their ecosystems.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Gekkonidae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Geckos are nocturnal lizards with adhesive toe pads.
 The Gold Dust Day Gecko is a species found in certain parts of South America.</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Sphaerodactylidae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5. Sphaerodactylidae The Sphaerodactylidae family consists of small geckos known as \"dwarf geckos.\" These miniature lizards are often found in leaf litter and rocky areas, displaying a remarkable range of coloration and patterns.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Dactyloidae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Anoles are members of the Dactyloidae family.
 Several species inhabit South America.</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