
<file path=[Content_Types].xml><?xml version="1.0" encoding="utf-8"?>
<Types xmlns="http://schemas.openxmlformats.org/package/2006/content-types">
  <Default ContentType="image/png" Extension="png"/>
  <Default ContentType="application/vnd.openxmlformats-package.relationships+xml" Extension="rels"/>
  <Default ContentType="image/svg+xml" Extension="svg"/>
  <Default ContentType="application/xml" Extension="xml"/>
  <Override ContentType="application/vnd.ms-office.classificationlabels+xml" PartName="/docMetadata/LabelInfo.xml"/>
  <Override ContentType="application/vnd.openxmlformats-officedocument.extended-properties+xml" PartName="/docProps/app.xml"/>
  <Override ContentType="application/vnd.openxmlformats-package.core-properties+xml" PartName="/docProps/core.xml"/>
  <Override ContentType="application/vnd.ms-powerpoint.authors+xml" PartName="/ppt/authors.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0" r:id="rId1"/>
  </p:sldMasterIdLst>
  <p:notesMasterIdLst>
    <p:notesMasterId r:id="rId16"/>
  </p:notesMasterIdLst>
  <p:sldIdLst>
    <p:sldId id="256" r:id="rId8"/>
    <p:sldId id="257" r:id="rId9"/>
    <p:sldId id="258" r:id="rId10"/>
    <p:sldId id="259" r:id="rId11"/>
    <p:sldId id="260" r:id="rId12"/>
    <p:sldId id="261"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p:restoredTop sz="94577" autoAdjust="0"/>
  </p:normalViewPr>
  <p:slideViewPr>
    <p:cSldViewPr snapToGrid="0" snapToObjects="1">
      <p:cViewPr varScale="1">
        <p:scale>
          <a:sx n="116" d="100"/>
          <a:sy n="116" d="100"/>
        </p:scale>
        <p:origin x="408" y="19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6" Target="notesMasters/notesMaster1.xml" Type="http://schemas.openxmlformats.org/officeDocument/2006/relationships/notesMaster"/><Relationship Id="rId17" Target="presProps.xml" Type="http://schemas.openxmlformats.org/officeDocument/2006/relationships/presProps"/><Relationship Id="rId18" Target="viewProps.xml" Type="http://schemas.openxmlformats.org/officeDocument/2006/relationships/viewProps"/><Relationship Id="rId19" Target="theme/theme1.xml" Type="http://schemas.openxmlformats.org/officeDocument/2006/relationships/theme"/><Relationship Id="rId20" Target="tableStyles.xml" Type="http://schemas.openxmlformats.org/officeDocument/2006/relationships/tableStyles"/><Relationship Id="rId21" Target="authors.xml" Type="http://schemas.microsoft.com/office/2018/10/relationships/authors"/><Relationship Id="rId8" Target="slides/slide1.xml" Type="http://schemas.openxmlformats.org/officeDocument/2006/relationships/slide"/><Relationship Id="rId9" Target="slides/slide2.xml" Type="http://schemas.openxmlformats.org/officeDocument/2006/relationships/slide"/></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5.png" Type="http://schemas.openxmlformats.org/officeDocument/2006/relationships/image"/><Relationship Id="rId3" Target="../media/image6.svg" Type="http://schemas.openxmlformats.org/officeDocument/2006/relationships/image"/></Relationships>
</file>

<file path=ppt/slideLayouts/_rels/slideLayout15.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7.png" Type="http://schemas.openxmlformats.org/officeDocument/2006/relationships/image"/><Relationship Id="rId3" Target="../media/image8.svg" Type="http://schemas.openxmlformats.org/officeDocument/2006/relationships/image"/></Relationships>
</file>

<file path=ppt/slideLayouts/_rels/slideLayout16.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Layouts/_rels/slideLayout1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2400"/>
            </a:lvl1pPr>
          </a:lstStyle>
          <a:p>
            <a:r>
              <a:rPr lang="en-US" dirty="0"/>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dirty="0"/>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dirty="0"/>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dirty="0"/>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slideLayouts/slideLayout15.xml" Type="http://schemas.openxmlformats.org/officeDocument/2006/relationships/slideLayout"/><Relationship Id="rId16" Target="../slideLayouts/slideLayout16.xml" Type="http://schemas.openxmlformats.org/officeDocument/2006/relationships/slideLayout"/><Relationship Id="rId17" Target="../slideLayouts/slideLayout17.xml" Type="http://schemas.openxmlformats.org/officeDocument/2006/relationships/slideLayout"/><Relationship Id="rId18" Target="../slideLayouts/slideLayout18.xml" Type="http://schemas.openxmlformats.org/officeDocument/2006/relationships/slideLayout"/><Relationship Id="rId19" Target="../slideLayouts/slideLayout19.xml" Type="http://schemas.openxmlformats.org/officeDocument/2006/relationships/slideLayout"/><Relationship Id="rId2" Target="../slideLayouts/slideLayout2.xml" Type="http://schemas.openxmlformats.org/officeDocument/2006/relationships/slideLayout"/><Relationship Id="rId20" Target="../slideLayouts/slideLayout20.xml" Type="http://schemas.openxmlformats.org/officeDocument/2006/relationships/slideLayout"/><Relationship Id="rId21" Target="../theme/theme1.xml" Type="http://schemas.openxmlformats.org/officeDocument/2006/relationships/theme"/><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2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14.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14.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14.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14.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14.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3403092" y="1984248"/>
            <a:ext cx="5385816" cy="1225296"/>
          </a:xfrm>
        </p:spPr>
        <p:txBody>
          <a:bodyPr tIns="0" anchor="t">
            <a:noAutofit/>
          </a:bodyPr>
          <a:lstStyle>
            <a:lvl1pPr algn="ctr">
              <a:defRPr sz="2400"/>
            </a:lvl1pPr>
          </a:lstStyle>
          <a:p>
            <a:r>
              <a:rPr lang="en-US"/>
              <a:t>A Commander’s Strategy for Social Media</a:t>
            </a:r>
            <a:endParaRPr lang="en-US" dirty="0"/>
          </a:p>
        </p:txBody>
      </p:sp>
      <p:sp xmlns:r="http://schemas.openxmlformats.org/officeDocument/2006/relationships">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dirty="0"/>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Social Media</a:t>
            </a:r>
            <a:endParaRPr lang="en-US" dirty="0"/>
          </a:p>
        </p:txBody>
      </p:sp>
      <p:sp xmlns:r="http://schemas.openxmlformats.org/officeDocument/2006/relationships">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r>
              <a:rPr lang="en-US"/>
              <a:t> The Iranian government’s attempts to control social media during the recent protests in Iran failed.
 The U.S. military should develop strategies to account for the impact of social media in future operations.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Defense Defense Defense Defense Defense Defense Defense</a:t>
            </a:r>
            <a:endParaRPr lang="en-US" dirty="0"/>
          </a:p>
        </p:txBody>
      </p:sp>
      <p:sp xmlns:r="http://schemas.openxmlformats.org/officeDocument/2006/relationships">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r>
              <a:rPr lang="en-US"/>
              <a:t> This article provides an overview of the ways in which commanders can use social media to improve their command's ability to communicate, understand, and lead in an area of responsibility.</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Commander's Strategy for Social Media</a:t>
            </a:r>
            <a:endParaRPr lang="en-US" dirty="0"/>
          </a:p>
        </p:txBody>
      </p:sp>
      <p:sp xmlns:r="http://schemas.openxmlformats.org/officeDocument/2006/relationships">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r>
              <a:rPr lang="en-US"/>
              <a:t> This article provides a commander's strategy for using social media in theater.
 The author provides six ways to enhance the use of social media in theater.</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The key relationships in the AOR relative to social media strategy</a:t>
            </a:r>
            <a:endParaRPr lang="en-US" dirty="0"/>
          </a:p>
        </p:txBody>
      </p:sp>
      <p:sp xmlns:r="http://schemas.openxmlformats.org/officeDocument/2006/relationships">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r>
              <a:rPr lang="en-US"/>
              <a:t> The U.S. military is increasingly using social media to communicate with the public and to understand the environment.
 This article describes how to develop a social media strategy.</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Joint Doctrine</a:t>
            </a:r>
            <a:endParaRPr lang="en-US" dirty="0"/>
          </a:p>
        </p:txBody>
      </p:sp>
      <p:sp xmlns:r="http://schemas.openxmlformats.org/officeDocument/2006/relationships">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r>
              <a:rPr lang="en-US"/>
              <a:t> This article responds to the recent controversy surrounding the U.S. Army's counterinsurgency doctrine, FM 3–24, and the debate over the utility of the concept of populationcentric counterinsurgency.
 The author argues that the principles of FM 3–24 have been validated by the experience of the past 30 years of insurgency worldwide.</a:t>
            </a:r>
          </a:p>
        </p:txBody>
      </p:sp>
    </p:spTree>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18518462-57BD-4B9F-9628-24DEFF39786A}"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419</Words>
  <Application>Microsoft Macintosh PowerPoint</Application>
  <PresentationFormat>Widescreen</PresentationFormat>
  <Paragraphs>130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Black</vt:lpstr>
      <vt:lpstr>Sabon Next LT</vt:lpstr>
      <vt:lpstr>Office Theme</vt:lpstr>
      <vt:lpstr>PRESENTATION TITLE </vt:lpstr>
      <vt:lpstr>AGENDA</vt:lpstr>
      <vt:lpstr>Introduction</vt:lpstr>
      <vt:lpstr>PRIMARY GOALS</vt:lpstr>
      <vt:lpstr>AREAS OF GROWTH</vt:lpstr>
      <vt:lpstr>BUSINESS OPPORTUNITIES ARE LIKE BUSES. THERE'S ALWAYS ANOTHER ONE COMING.</vt:lpstr>
      <vt:lpstr>MEET OUR TEAM</vt:lpstr>
      <vt:lpstr>MEET OUR Extended TEAM</vt:lpstr>
      <vt:lpstr>PLAN FOR PRODUCT LAUNCH </vt:lpstr>
      <vt:lpstr>TIMELINE</vt:lpstr>
      <vt:lpstr>AREAS OF FOCUS </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2022-08-11T21:37:00Z</dcterms:created>
  <dcterms:modified xsi:type="dcterms:W3CDTF">2023-07-31T13:27:05Z</dcterms:modified>
  <cp:revision>1</cp:revision>
</cp:coreProperties>
</file>