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Introduction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***START OF PAGE 2***
Introduction:
South America, known for its breathtaking landscapes and rich biodiversity, is a haven for a vast
array of lizard species. These reptilian inhabitants contribute significantly to the continent's
intricate ecosystems, playing vital ecological roles that influence plant and insect populations,
serve as prey for predators, and contribute to overall ecosystem balance. In this comprehensive
research, we delve into the fascinating world of South American lizards, exploring the diverse
families that call this continent home. Our study focuses on three remarkable lizard species - the
Green Iguana (Iguana iguana), the Caiman Lizard (Dracaena guianensis), and the Tepui Lizard
(Pristidactylus urichi) - highlighting their unique characteristics, habitats, and ecological
significance. Additionally, we delve into the threats these lizards face and examine the
conservation efforts in place to protect these captivating reptiles and ensure the preservation of
their essential roles within South American ecosystems. Through this exploration, we hope to
gain a deeper understanding of the importance of these reptilian inhabitants, encouraging
further research and conservation initiatives to safeguard their future and the biodiversity they
contribute to the magnificent continent of South America.
Biodiversity and Distribution of South American Lizards:
South America is home to a diverse range of lizard families, each with its unique characteristics
and adaptations to the various habitats found across the continent. Some of the prominent
lizard families in South America include:
1. Iguanidae: This family includes the iconic Green Iguana (Iguana iguana), which is one of the
most well-known and widespread lizards in the region. Iguanidae comprises a variety of species,
and its members are often arboreal, with long tails, strong limbs, and a herbivorous diet.
2. Teiidae: The Teiidae family is commonly referred to as "whiptails" or "racerunners." These
lizards are known for their slender bodies, long tails, and quick movements. A famous member
of this family is the Tegu (Tupinambis spp.), a large and intelligent lizard frequently kept as a pet.
3. Gymnophthalmidae: This family is composed of small, slender lizards often found in forested
regions. They are characterized by their reduced limbs and elongated bodies, and they play
essential roles in insect control within their ecosystems.
4. Gekkonidae: Geckos are representatives of the Gekkonidae family in South America. These
lizards are typically nocturnal, with adhesive toe pads that allow them to climb vertical surfaces
with ease. The Gold Dust Day Gecko (Phelsuma laticauda) is an example of a gecko species
found in certain parts of South America.
5. Sphaerodactylidae: The Sphaerodactylidae family consists of small geckos known as "dwarf
geckos." These miniature lizards are often found in leaf litter and rocky areas, displaying a
remarkable range of coloration and patterns.
***END OF PAGE 2***</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Dactyloidae The Anoles are members of the Dactyloidae family and several species inhabit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***START OF PAGE 3***
6. Dactyloidae: The Anoles are members of the Dactyloidae family, and several species inhabit
South America. They are characterized by their ability to change color and the presence of a
dewlap, a colorful flap of skin used in communication and courtship displays.
7. Leiosauridae: This family comprises various "perching lizards" found across South America.
They are typically diurnal and often seen basking in the sun on rocks and branches.
8. Polychrotidae: Another family containing the anole lizards, Polychrotidae includes several
species that inhabit South America's tropical and subtropical regions.
These are just a few examples of the diverse lizard families found in South America. Each family
plays a distinct ecological role in its respective habitat, contributing to the rich biodiversity of
the continent.
Representative Species:
Describe notable lizard species from different families found in South America, including but not
limited to the following examples:
4.1. Green Iguana (Iguana iguana):
The Green Iguana (Iguana iguana) is a fascinating lizard species found predominantly in Central
and South America, known for its vibrant
green coloration and impressive size. With
an average length of 1.5 to 1.8 meters,
including the tail, it is one of the largest
lizard species in its range. The Green Iguana
is primarily arboreal, spending much of its
time in the treetops to avoid predators and
search for its herbivorous diet, consisting of
leaves, flowers, and fruits. This adaptable
reptile has also managed to colonize urban
areas, where it can be seen basking in the
sun on fences or tree branches. Despite its
popularity in the pet trade, the Green
Iguana faces conservation concerns due to
habitat loss and poaching. Understanding the ecological significance of this species and
promoting responsible pet ownership are crucial steps in safeguarding the future of the Green
Iguana and its vital role in the ecosystems it inhabits.
4.2. Caiman Lizard (Dracaena guianensis):
The Caiman Lizard (Dracaena guianensis) is a captivating reptile native to the tropical regions of
South America, particularly found in the Amazon Basin and its surrounding areas. This semi-
aquatic species possesses a unique set of features, making it stand out among its lizard
counterparts. One of its most distinctive characteristics is the serrated tail, which aids in
swimming and serves as a defense mechanism against potential predators. The Caiman Lizard is
***END OF PAGE 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welladapted to a semiaquatic lifestyle spending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***START OF PAGE 4***
well-adapted to a semi-aquatic lifestyle, spending
much of its time in and around slow-moving rivers
and streams. Its diet primarily consists of aquatic
vegetation, such as aquatic plants and fruits that
grow near water bodies. As an essential
component of riverine ecosystems, the Caiman
Lizard plays a vital role in controlling aquatic
vegetation and maintaining the ecological balance.
However, like many other reptiles in the region, the
Caiman Lizard faces threats such as habitat
destruction and illegal trade. Consequently,
conservation efforts are crucial to preserving this
fascinating lizard species and its critical role in the
delicate ecosystems it calls home.
4.3. Tepui Lizard (Pristidactylus urichi):
The Tepui Lizard (Pristidactylus urichi) is a captivating and unique reptile inhabiting the Tepui
plateaus of South America. These highland plateaus, characterized by sheer cliffs and isolated
habitats, provide an extraordinary environment for the Tepui Lizard to thrive. The species has
developed remarkable adaptations to its specific surroundings, such as its coloration, which
often matches the rocks and vegetation of its habitat, offering camouflage from potential
predators. Tepui Lizards have elongated limbs and digits that enable them to navigate the rocky
terrain with ease. They are insectivorous, primarily
feeding on insects and other small invertebrates
found within their ecosystem. Due to the remoteness
of their habitat and the unique conditions of the
Tepui plateaus, these lizards have limited ranges,
making them ecologically significant as potential
indicators of the overall health and stability of these
isolated ecosystems. Despite these intriguing
characteristics, the Tepui Lizard remains relatively
understudied, emphasizing the importance of further
research to gain insights into the species' biology and
ecology for conservation purposes and to appreciate
its role in these enigmatic highland habitats.
Threats and Conservation:
The Green Iguana, Caiman Lizard, and Tepui Lizard all face various threats that impact their
survival and well-being. Habitat loss due to deforestation, urbanization, and agriculture
development is a common threat shared among these species. The Green Iguana is additionally
affected by the illegal pet trade, which leads to population declines in the wild. For the Caiman
Lizard, pollution and degradation of its aquatic habitats pose significant risks, while the Tepui
Lizard faces challenges from the potential impacts of climate change on its highland ecosystem.
***END OF PAGE 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997200" y="1104900"/>
            <a:ext cx="6197600" cy="46482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692400" y="1028700"/>
            <a:ext cx="6819900" cy="48133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Furthermore habitat fragmentation restricts their movements and limits access to essential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***START OF PAGE 5***
Furthermore, habitat fragmentation restricts their movements and limits access to essential
resources.
Conservation efforts are essential to safeguarding these South American lizards. To address
habitat loss, protected areas and reserves can be established to preserve crucial habitats for
these reptiles. Conservation organizations can work to combat illegal pet trade, raising
awareness about the importance of keeping these lizards in their natural environments and
promoting responsible pet ownership. Efforts to minimize pollution and protect aquatic habitats
will benefit the Caiman Lizard's survival. Additionally, research on the effects of climate change
on the Tepui Lizard's habitat can guide conservation strategies to mitigate its impacts.
Community involvement, education, and collaboration with local stakeholders are also essential
components of successful conservation initiatives, ensuring the long-term protection of these
captivating lizard species and the biodiversity they contribute to South American ecosystems.
Ecological Roles:
South American lizards play crucial ecological roles within their respective habitats, contributing
significantly to the overall balance and health of their ecosystems. One of the primary roles of
lizards, including the Green Iguana, Caiman Lizard, and Tepui Lizard, is insect control. As
voracious insectivores, they help regulate insect populations, preventing potential outbreaks
that could disrupt the ecosystem. Moreover, some lizards contribute to seed dispersal by
ingesting fruits and seeds and then transporting them to new locations, aiding in plant
propagation and maintaining biodiversity. Additionally, lizards serve as a vital link in the food
chain, providing prey for various predators, including birds of prey, snakes, and mammals. Their
presence supports the ecological balance of these diverse ecosystems, where they inhabit
various niches, ranging from arboreal canopies to aquatic environments. As such, conserving
South American lizard populations is not only essential for their own well-being but also critical
for the overall health and stability of the intricate ecosystems they call home.
Conclusion:
In conclusion, our exploration of South American lizards has shed light on the fascinating and
diverse world of these captivating reptiles. From the arboreal splendor of the Green Iguana to
the semi-aquatic grace of the Caiman Lizard and the unique adaptations of the Tepui Lizard to
its highland habitat, each species contributes its own distinct ecological significance to the
continent's rich biodiversity. We have learned about the critical roles these lizards play in their
respective ecosystems, from insect control to seed dispersal, acting as vital components in the
intricate web of life. However, we also discovered that these remarkable creatures face
numerous threats, such as habitat loss, climate change, and illegal trade, which necessitate
urgent conservation efforts.
Through responsible research, education, and community involvement, we can work towards
protecting the habitats and promoting the welfare of these reptilian inhabitants. Conservation
initiatives and the establishment of protected areas will ensure the preservation of their natural
environments, safeguarding their future and the delicate balance they maintain within South
American ecosystems.
***END OF PAGE 5***</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As we embark on a journey of understanding and safeguarding these extraordinary reptiles let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***START OF PAGE 6***
As we embark on a journey of understanding and safeguarding these extraordinary reptiles, let
us recognize the value they bring to the continent's natural heritage and ecological stability. By
appreciating and conserving South American lizards, we not only preserve their diversity but
also uphold the integrity of these delicate ecosystems and their contributions to the world's
irreplaceable biodiversity. The continuous efforts to protect and cherish these reptilian
treasures will leave a lasting legacy for generations to come, ensuring that the enchanting world
of South American lizards remains a vital and cherished part of our planet's natural heritage.
***END OF PAGE 6***</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