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11"/>
    <p:sldId id="257" r:id="rId12"/>
    <p:sldId id="258" r:id="rId13"/>
    <p:sldId id="259" r:id="rId14"/>
    <p:sldId id="260" r:id="rId15"/>
    <p:sldId id="261" r:id="rId16"/>
    <p:sldId id="262" r:id="rId23"/>
    <p:sldId id="263" r:id="rId24"/>
    <p:sldId id="264" r:id="rId25"/>
    <p:sldId id="265" r:id="rId26"/>
    <p:sldId id="266" r:id="rId27"/>
    <p:sldId id="267" r:id="rId28"/>
    <p:sldId id="268" r:id="rId29"/>
    <p:sldId id="269" r:id="rId30"/>
    <p:sldId id="270" r:id="rId31"/>
    <p:sldId id="2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732" autoAdjust="0"/>
  </p:normalViewPr>
  <p:slideViewPr>
    <p:cSldViewPr snapToGrid="0">
      <p:cViewPr varScale="1">
        <p:scale>
          <a:sx n="106" d="100"/>
          <a:sy n="106" d="100"/>
        </p:scale>
        <p:origin x="216"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notesMasters/notesMaster1.xml" Type="http://schemas.openxmlformats.org/officeDocument/2006/relationships/notesMaster"/><Relationship Id="rId18" Target="handoutMasters/handoutMaster1.xml" Type="http://schemas.openxmlformats.org/officeDocument/2006/relationships/handout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customXml/item3.xml" Type="http://schemas.openxmlformats.org/officeDocument/2006/relationships/customXml"/><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4" Target="slideMasters/slideMaster1.xml" Type="http://schemas.openxmlformats.org/officeDocument/2006/relationships/slideMaster"/></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935F274E-0D61-4EDD-92A7-9CA37702DC15}" type="presOf" srcId="{2DC4903D-31E8-4ED6-875F-63877788B702}" destId="{270971D8-F05B-4392-88C0-D9921BB5F6B0}" srcOrd="0" destOrd="0" presId="urn:microsoft.com/office/officeart/2017/3/layout/HorizontalLabelsTimeline"/>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no"?><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7/31/23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jpe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 Crop=1 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7/31/23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3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Android Programming Education</a:t>
            </a:r>
            <a:endParaRPr lang="en-US"/>
          </a:p>
        </p:txBody>
      </p:sp>
      <p:sp xmlns:r="http://schemas.openxmlformats.org/officeDocument/2006/relationships">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048000" y="1270000"/>
            <a:ext cx="6096000" cy="4318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289300" y="2603500"/>
            <a:ext cx="5613400" cy="165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276600" y="2654300"/>
            <a:ext cx="5638800" cy="15621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Android Programming Education Model</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This paper presents a new model for Android programming education using multi Android development tools.
 This model is designed to be more efficient compared to education using Android SDK only.
 This model is applied to a course opened in the second semester of 2013.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390900" y="2946400"/>
            <a:ext cx="5422900" cy="9652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4330700" y="3098800"/>
            <a:ext cx="3543300" cy="673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Android app development</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Android app development education is designed using Android SDK and App Inventor.
 The Android app development education model is more efficient than Android app development education using Android SDK only.</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Android Programming Education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Android is an opensource operating system for mobile devices.
 Android is a popular platform for mobile application development.
 Android development tools are important for Android application development.
 Android development tools include Android SDK and App Inventor.
 Android SDK is a set of tools for developing Android applications.
 App Inventor is a webbased, dragdrop visual development environment for creating Android applications.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876300" y="-12700"/>
            <a:ext cx="10439400" cy="68834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1549400" y="800100"/>
            <a:ext cx="9093200" cy="52578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616200" y="1206500"/>
            <a:ext cx="6972300" cy="4445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35400" y="2743200"/>
            <a:ext cx="4533900" cy="13843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22700" y="2844800"/>
            <a:ext cx="4546600" cy="11811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Android app development</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In this paper, we introduce the basic skills of Android app development.
 We introduce the basic skills of Android app development by using Android Studio and App Inventor.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1701800"/>
            <a:ext cx="7124700" cy="3454400"/>
          </a:xfrm>
          <a:prstGeom prst="rect">
            <a:avLst/>
          </a:prstGeom>
        </p:spPr>
      </p:pic>
    </p:spTree>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528</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2021-02-25T19:22:25Z</dcterms:created>
  <dcterms:modified xsi:type="dcterms:W3CDTF">2023-07-31T13:27:28Z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