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Android Programming</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048000" y="1270000"/>
            <a:ext cx="6096000" cy="4318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289300" y="2603500"/>
            <a:ext cx="5613400" cy="1651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276600" y="2654300"/>
            <a:ext cx="5638800" cy="15621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presents a new model for Android programming education using multi Android development tools.
 This model is composed of Android SDK and MIT App Inventor.
 This model can be more efficient than the education using Android SDK only.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390900" y="2946400"/>
            <a:ext cx="5422900" cy="9652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4330700" y="3098800"/>
            <a:ext cx="3543300" cy="6731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App Development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Android app development education model designed in this study, using multi Android development tools have shown to be more efficient compared to education using Android SDK only.</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Android is an opensource platform for mobile devices.
 Android is a popular platform for mobile devices.
 Android programming education is important.
 Android programming education is efficient.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876300" y="-12700"/>
            <a:ext cx="10439400" cy="68834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1549400" y="800100"/>
            <a:ext cx="9093200" cy="52578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616200" y="1206500"/>
            <a:ext cx="6972300" cy="4445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35400" y="2743200"/>
            <a:ext cx="4533900" cy="13843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22700" y="2844800"/>
            <a:ext cx="4546600" cy="11811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App Development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In this paper, we introduce the Android app development skills using App Inventor.
 We explain the basic skills of Android app development.
 We also introduce the sample project for Android app development.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1701800"/>
            <a:ext cx="7124700" cy="3454400"/>
          </a:xfrm>
          <a:prstGeom prst="rect">
            <a:avLst/>
          </a:prstGeom>
        </p:spPr>
      </p:pic>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