
<file path=[Content_Types].xml><?xml version="1.0" encoding="utf-8"?>
<Types xmlns="http://schemas.openxmlformats.org/package/2006/content-types">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Android: Bringing Flexible MAC to Android</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 Security Enhancements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presents a case study of the Android SE Android security extension.
 SE Android is a security extension for Android that uses the SELinux security model to enforce mandatory access control.
 We analyze the effectiveness of SE Android against two of the most popular Android root exploits, GingerBreak and Exploid.</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describe the SELinux implementation for the Android platform, including the policy for the Android init process and the Android runas program.
 We discuss the security impact of the Android init process and the runas program on Android and on SE Android.
 We describe the security impact of the Android ashmem implementation and of the Linux kernel /proc/pid/mem vulnerability on Android and on SE Android.</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 Security Enhancements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SE Android is an open source project that adds security enforcement to the Android platform.
 SE Android is based on the principles of MAC and DAC and provides a foundation for enforcing Android’s permissions model.
 This paper describes the impact of SE Android on Android vulnerabilities and exploits.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 Security Enhancements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describes SE Android, a security enhancement for Android that we have developed to mitigate the threat posed by flawed and malicious apps.
 SE Android is a kernellevel security enhancement that provides a mandatory access control (MAC) mechanism for Android.
 SE Android introduces a new security policy language that is used to specify the permissions and permissions groups that apps are allowed to request.
 SE Android enforces these permissions at the kernel level, thereby preventing apps from requesting or using permissions that they are not authorized to use.
 SE Android also introduces a new file system that enables the enforcement of security labels on files and directories.
 SE Android was developed as a proofofconcept to demonstrate that MAC can be effectively applied to Android.</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Performance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an overview of the SE Android security extension to Android.
 We describe the architecture of SE Android and the changes made to the Android source tree to implement SE Android.
 We describe the security features of SE Android and how they are implemented.
 We discuss the performance of SE Android and how it compares to AOSP Android.</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 Security Enhanced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explains the need for mandatory access control (MAC) in Android, identifies the challenges to enabling the effective use of SELinux in Android and presents how we overcame these challenges in our SE Android reference implementation.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Lightweight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comprehensive survey of security and privacy issues in Android.
 We discuss the security and privacy threats and vulnerabilities in Android, and how they can be mitigated using a variety of techniques, including the Android permission model, application certification, and security enhanced operating systems.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Softweg Benchmark httpsplaygoogle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***START OF PAGE 17***
[45] Softweg. Benchmark. https://play.google.
com/store/apps/details?id=softweg.hw.
performance.
[46] R. Spencer, S. Smalley, P. Loscocco, M. Hibler, D. Ander-
sen, and J. Lepreau. The Flask Security Architecture: Sys-
tem Support for Diverse Security Policies. In 8th USENIX
Security Symposium, pages 123–139, Aug. 1999.
[47] Tresys Technology. SELinux Reference Policy. http://
oss.tresys.com/projects/refpolicy.
[48] E. Walsh. Application of the Flask Architecture to the X
Window System Server. In 3rd Annual SELinux Symposium,
pages 33–40, March 2007.
[49] C. Wright, C. Cowan, S. Smalley, J. Morris, and G. Kroah-
Hartman. Linux Security Modules: General Security Sup-
port for the Linux Kernel. In 11th USENIX Security Sympo-
sium, August 2002.
Appendices
A Sample SELinux policy
This appendix shows the contents of a sample policy
source file from the SE Android policy. These contents were
taken from external/sepolicy/bluetoothd.te in the Android
source tree. This file defines a domain for the Android blue-
toothd daemon. The policy is written using a combination
of macros, such as the init daemon domain macro, and pol-
icy language statements, such as allow and type transition
rules.
type bluetoothd, domain;
type bluetoothd_exec, exec_type, file_type;
init_daemon_domain(bluetoothd)
allow bluetoothd self:capability { setuid \
net_raw net_bind_service net_admin };
allow bluetoothd self:socket *;
allow bluetoothd bluetoothd_data_file:dir \
create_dir_perms;
allow bluetoothd bluetoothd_data_file:file \
create_file_perms;
unix_socket_connect(bluetoothd, dbus, dbusd)
B Sample seapp contexts
This appendix shows an excerpt from the exter-
nal/sepolicy/seapp contexts configuration used to deter-
mine how to assign security contexts to app processes cre-
ated by the zygote and to app data directories created by
installd. Each line specifies a set of input selectors, such
as the isSystemServer boolean, the user name, the seinfo
string, and the package name, and a set of resulting output
values, such as the domain name, the type name, the level-
FromUid boolean, and the level string. A set of precedence
rules are applied for determining which entry to use, with
more specific entries taking precedence.
isSystemServer=true domain=system
user=system domain=system_app \
type=system_data_file
user=bluetooth domain=bluetooth \
type=bluetooth_data_file
user=nfc domain=nfc type=nfc_data_file
user=radio domain=radio type=radio_data_file
user=_app domain=untrusted_app \
type=app_data_file levelFromUid=true
user=_app seinfo=platform domain=platform_app \
type=platform_app_data_file
user=_app seinfo=release domain=release_app \
type=platform_app_data_file
user=_app seinfo=release \
name=com.android.browser \
domain=browser_app \
type=platform_app_data_file
C Sample property contexts
This appendix shows an excerpt from the exter-
nal/sepolicy/property contexts configuration used to deter-
mine the security context to use in permission checks on
setting Android properties. The longest matching prefix is
used. The wildcard (*) character can be specified to match
any property names that do not match any specified prefix.
The sample configuration matches the ownerships assigned
to property prefixes by an existing table in the init property
service code.
net.rmnet0 u:object_r:radio_prop:s0
net.gprs u:object_r:radio_prop:s0
net.ppp u:object_r:radio_prop:s0
net.qmi u:object_r:radio_prop:s0
net.lte u:object_r:radio_prop:s0
net.cdma u:object_r:radio_prop:s0
gsm. u:object_r:radio_prop:s0
persist.radio u:object_r:radio_prop:s0
ril. u:object_r:rild_prop:s0
net. u:object_r:system_prop:s0
dev. u:object_r:system_prop:s0
runtime. u:object_r:system_prop:s0
hw. u:object_r:system_prop:s0
sys. u:object_r:system_prop:s0
service. u:object_r:system_prop:s0
wlan. u:object_r:system_prop:s0
dhcp. u:object_r:system_prop:s0
debug. u:object_r:shell_prop:s0
log. u:object_r:shell_prop:s0
service.adb.root u:object_r:shell_prop:s0
service.adb.tcp.port u:object_r:shell_prop:s0
persist.sys. u:object_r:system_prop:s0
persist.service. u:object_r:system_prop:s0
persist.security. u:object_r:system_prop:s0
selinux. u:object_r:system_prop:s0
vold. u:object_r:vold_prop:s0
crypto. u:object_r:vold_prop:s0
ctl.dumpstate u:object_r:ctl_dumpstate_prop:s0
ctl.ril-daemon u:object_r:ctl_rildaemon_prop:s0
ctl. u:object_r:ctl_default_prop:s0
* u:object_r:default_prop:s0
***END OF PAGE 17***</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MAC policy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appendix shows an excerpt from the external/sepolicy/mac permissions.xml configuration used for the installtime MAC mechanism and to assign seinfo tags to apps.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Security Enhanced Android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Android operating system has become the most popular mobile operating system in the world, but it suffers from a number of security vulnerabilities.
 In this paper, we describe the Security Enhanced Android (SE Android) project, which aims to improve the security of Android by integrating the Security Enhanced Linux (SELinux) security mechanism into it.
 We discuss the challenges to using SELinux in Android and how we overcame them in the SE Android reference implementation.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describes the challenges to enabling the use of SELinux in Android and how these challenges were overcome in the SE Android reference implementation.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Enabling SELinux on Android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describe our work to enable the Android platform to support the SELinux security module.
 We describe the kernel modifications necessary to support SELinux and the userspace support needed to enable Android apps to use SELinux.</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 Security Enhancements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describes the process of integrating the SELinux security model into the Android mobile operating system.
 Android is a Linuxbased operating system that runs on a variety of mobile devices.
 We describe how we extended the Android init program to load the SELinux policy early during startup, and we describe how we extended the Android recovery console and updater programs to ensure that files created from the recovery console are correctly labeled.</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describes the design and implementation of a security model for Android that combines the Mandatory Access Control (MAC) model of SELinux with the Discretionary Access Control (DAC) model of Android.</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new approach to enforcing mandatory access controls (MAC) on Android.
 We describe the design and implementation of SE Android, which provides a MAC layer that enforces a policydriven approach to security.
 We discuss the design of the SE Android policy language, which is used to express policy rules and is integrated into the Android build process.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SE Android: Enforcing MAC in the Android kernel</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describe SE Android, an approach for applying SELinux to Android that is based on the existing DAC model.
 We discuss the policy configuration and management for SE Android.</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Android Security: SE Android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describes the security architecture for the SE Android project, which is an effort to provide a securityen forced Android platform.
 SE Android is based on the Android Open Source Project (AOSP) and adds a security policy enforcement layer to the Android platform.
 SE Android uses the Linux Security Module (LSM) framework to provide a security policy enforcement layer.
 SE Android provides a policy configuration that is intended to be used as a starting point for custom security policy development.</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