
<file path=[Content_Types].xml><?xml version="1.0" encoding="utf-8"?>
<Types xmlns="http://schemas.openxmlformats.org/package/2006/content-types">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presentationml.commentAuthors+xml" PartName="/ppt/commentAuthors.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32"/>
    <p:sldId id="268" r:id="rId33"/>
    <p:sldId id="269"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239" autoAdjust="0"/>
  </p:normalViewPr>
  <p:slideViewPr>
    <p:cSldViewPr snapToGrid="0">
      <p:cViewPr varScale="1">
        <p:scale>
          <a:sx n="106" d="100"/>
          <a:sy n="106" d="100"/>
        </p:scale>
        <p:origin x="216" y="36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customXml/item2.xml" Type="http://schemas.openxmlformats.org/officeDocument/2006/relationships/customXml"/><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notesMasters/notesMaster1.xml" Type="http://schemas.openxmlformats.org/officeDocument/2006/relationships/notesMaster"/><Relationship Id="rId25" Target="handoutMasters/handoutMaster1.xml" Type="http://schemas.openxmlformats.org/officeDocument/2006/relationships/handoutMaster"/><Relationship Id="rId26" Target="commentAuthors.xml" Type="http://schemas.openxmlformats.org/officeDocument/2006/relationships/commentAuthors"/><Relationship Id="rId27" Target="presProps.xml" Type="http://schemas.openxmlformats.org/officeDocument/2006/relationships/presProps"/><Relationship Id="rId28" Target="viewProps.xml" Type="http://schemas.openxmlformats.org/officeDocument/2006/relationships/viewProps"/><Relationship Id="rId29" Target="theme/theme1.xml" Type="http://schemas.openxmlformats.org/officeDocument/2006/relationships/theme"/><Relationship Id="rId3" Target="../customXml/item3.xml" Type="http://schemas.openxmlformats.org/officeDocument/2006/relationships/customXml"/><Relationship Id="rId30" Target="tableStyles.xml" Type="http://schemas.openxmlformats.org/officeDocument/2006/relationships/tableStyles"/><Relationship Id="rId31" Target="authors.xml" Type="http://schemas.microsoft.com/office/2018/10/relationships/authors"/><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4" Target="slideMasters/slideMaster1.xml" Type="http://schemas.openxmlformats.org/officeDocument/2006/relationships/slideMaster"/></Relationships>
</file>

<file path=ppt/handoutMasters/_rels/handoutMaster1.xml.rels><?xml version="1.0" encoding="UTF-8" standalone="no"?><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7/31/23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1.png" Type="http://schemas.openxmlformats.org/officeDocument/2006/relationships/image"/><Relationship Id="rId3" Target="../media/image2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8.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8.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5.png" Type="http://schemas.openxmlformats.org/officeDocument/2006/relationships/image"/><Relationship Id="rId3" Target="../media/image26.svg" Type="http://schemas.openxmlformats.org/officeDocument/2006/relationships/image"/></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7.png" Type="http://schemas.openxmlformats.org/officeDocument/2006/relationships/image"/><Relationship Id="rId3" Target="../media/image28.svg" Type="http://schemas.openxmlformats.org/officeDocument/2006/relationships/image"/></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7.png" Type="http://schemas.openxmlformats.org/officeDocument/2006/relationships/image"/><Relationship Id="rId3" Target="../media/image28.svg" Type="http://schemas.openxmlformats.org/officeDocument/2006/relationships/image"/></Relationships>
</file>

<file path=ppt/slideLayouts/_rels/slideLayout19.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Layouts/_rels/slideLayout20.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 Id="rId10" Target="../media/image1.png" Type="http://schemas.openxmlformats.org/officeDocument/2006/relationships/image"/><Relationship Id="rId11" Target="../media/image2.svg" Type="http://schemas.openxmlformats.org/officeDocument/2006/relationships/image"/><Relationship Id="rId12" Target="../media/image5.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4.png" Type="http://schemas.openxmlformats.org/officeDocument/2006/relationships/image"/><Relationship Id="rId3" Target="../media/image1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normAutofit/>
          </a:bodyPr>
          <a:lstStyle>
            <a:lvl1pPr algn="l">
              <a:defRPr sz="36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  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  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  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  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  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  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  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  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 Target="../slideLayouts/slideLayout2.xml" Type="http://schemas.openxmlformats.org/officeDocument/2006/relationships/slideLayout"/><Relationship Id="rId20" Target="../slideLayouts/slideLayout20.xml" Type="http://schemas.openxmlformats.org/officeDocument/2006/relationships/slideLayout"/><Relationship Id="rId21" Target="../theme/theme1.xml" Type="http://schemas.openxmlformats.org/officeDocument/2006/relationships/theme"/><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6.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normAutofit/>
          </a:bodyPr>
          <a:lstStyle>
            <a:lvl1pPr algn="l">
              <a:defRPr sz="3600" cap="all" baseline="0">
                <a:solidFill>
                  <a:schemeClr val="tx2"/>
                </a:solidFill>
              </a:defRPr>
            </a:lvl1pPr>
          </a:lstStyle>
          <a:p>
            <a:r>
              <a:rPr lang="en-US"/>
              <a:t>Exploring the Power of Cloud Computing Innovations and</a:t>
            </a:r>
            <a:endParaRPr lang="en-US" dirty="0"/>
          </a:p>
        </p:txBody>
      </p:sp>
      <p:sp xmlns:r="http://schemas.openxmlformats.org/officeDocument/2006/relationships">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dirty="0"/>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through edge computing is processed at a lower signal latency Arora  In cloud</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This paper will discuss the differences between cloud computing and edge computing.
 It will also discuss artificial intelligence and machine learning in the cloud.
 Finally, it will discuss serverless computing and Function as a Service (FaaS).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D Sustainability and Green Cloud Computing</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model for delivering information technology services in which resources are retrieved from the internet through webbased tools and applications, as opposed to a computer hard drive or an onsite server.
 It allows users to store files and data on remote servers and access them through the internet.
 This has changed the way companies do business, as it allows for more flexibility and scalability in terms of storage and computing power.</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A second large company that was able to benefit from the switch to Cloud Computing</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new and innovative way of storing, accessing, processing and delivering information and services.
 It offers a long list of benefits dependent on the specific use case but scalability, cost efficiency and flexibility are massive benefits for everyone.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organizations adopt a strategic approach to migrating and implementing cloud computing as soon</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an essential tool for organizations to maximize their potential.
 By migrating to the cloud, companies can reduce costs, increase scalability, and improve data security.
 This paper discusses the benefits of cloud computing and how companies can migrate to the cloud.</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Google  September  Device connect for Fitbit powered by Google Cloud  Google</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network of computers that work together to store and process data and run programs.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Serverless Computing and Applications Microsoft Azure Serverless computing and applications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Serverless computing and applications are available on Microsoft Azure.
 This short guide will provide you with information on what serverless computing is, and how it is changing the world of cloud computing.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INTRODUCTION</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relatively new innovation in the software development industry
 Cloud computing offers many benefits to companies and developers
 Cloud computing can be traced back to 1960</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Hybrid and Community models The different models suit a variety of factors which will also be</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The four primary cloud deployment models are public cloud, private cloud, hybrid cloud, and community cloud.
 Each cloud deployment model has its advantages and considerations, and the choice depends on factors such as data sensitivity, compliance requirements, scalability needs, budget, and organizational preferences.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Hybrid cloud computing combines the best of both public and private cloud worlds by</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type of computing that allows users to store and access data and run programs over the internet instead of on a computer's hard drive.
 There are four main types of cloud computing: public, private, hybrid, and community.
 Each type has its own advantages and disadvantages, and choosing the right one for your needs is important.
 The architecture and infrastructure of cloud computing are designed to provide scalable, flexible, and costeffective solutions for businesses and individuals.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PaaS provides a platform for developing testing and deploying applications Similar to</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This paper will discuss the different cloud service models and virtualization.
 We will also discuss the different types of hypervisors.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Type  hypervisors Also called a baremetal hypervisor runs directly on the computer</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network of computers which share resources and data, allowing for the sharing of resources and data between computers.
 Cloud computing is used for a variety of reasons, including for software as a service, platform as a service, and infrastructure as a service.
 The benefits of cloud computing include scalability, cost efficiency, and security.
 The challenges of cloud computing include security, reliability, and availability.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interruptions during use and if the cloud service is not secure Ooteghem  Availability</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has revolutionized how organizations leverage technology resources, providing scalable and accessible computing capabilities.
 However, cloud computing can face challenges in the aspects of security, availability, privacy, and legality.
 This report aims to discuss these challenges and how they can impact cloud computing.</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automated scaling increase and decrease the number of nodes to meet the incoming</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powerful tool for businesses and enterprises, offering scalable and ondemand access to computing resources, cost savings, and increased efficiency.
 This guide provides an overview of cloud computing, including its key components, benefits, and use cases.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through websites like khan academy or universities own courses that are often free online like</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en-US"/>
              <a:t> Cloud computing is a type of computing that allows users to store and access data and run programs over the internet instead of on a computer's hard drive.
 It has revolutionized the way people do business, access education, and receive healthcare.
 This paper will discuss the impact of cloud computing in these industries as well as its future trends and challenges.</a:t>
            </a:r>
          </a:p>
        </p:txBody>
      </p:sp>
    </p:spTree>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806</Words>
  <Application>Microsoft Macintosh PowerPoint</Application>
  <PresentationFormat>Widescreen</PresentationFormat>
  <Paragraphs>267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Calibri</vt:lpstr>
      <vt:lpstr>Office Theme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TWO YEAR ACTION PLAN</vt:lpstr>
      <vt:lpstr>FINANCIALS</vt:lpstr>
      <vt:lpstr>MEET THE TEAM</vt:lpstr>
      <vt:lpstr>MEET THE TEAM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2021-05-30T21:15:46Z</dcterms:created>
  <dcterms:modified xsi:type="dcterms:W3CDTF">2023-07-31T13:01:51Z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