
<file path=[Content_Types].xml><?xml version="1.0" encoding="utf-8"?>
<Types xmlns="http://schemas.openxmlformats.org/package/2006/content-types">
  <Default ContentType="image/png" Extension="png"/>
  <Default ContentType="application/vnd.openxmlformats-package.relationships+xml" Extension="rels"/>
  <Default ContentType="application/vnd.openxmlformats-officedocument.extended-properties+xml" Extension="xml"/>
  <Override ContentType="application/xml" PartName="/.xml"/>
  <Override ContentType="application/xml" PartName="/customXml/item3.xml"/>
  <Override ContentType="application/xml" PartName="/customXml/item13.xml"/>
  <Override ContentType="application/xml" PartName="/customXml/item22.xml"/>
  <Override ContentType="application/vnd.openxmlformats-officedocument.customXmlProperties+xml" PartName="/customXml/itemProps13.xml"/>
  <Override ContentType="application/vnd.openxmlformats-officedocument.customXmlProperties+xml" PartName="/customXml/itemProps22.xml"/>
  <Override ContentType="application/vnd.openxmlformats-officedocument.customXmlProperties+xml" PartName="/customXml/itemProps31.xml"/>
  <Override ContentType="application/vnd.ms-office.classificationlabels+xml" PartName="/docMetadata/LabelInfo.xml"/>
  <Override ContentType="application/vnd.openxmlformats-package.core-properties+xml" PartName="/docProps/core.xml"/>
  <Override ContentType="application/vnd.openxmlformats-officedocument.custom-properties+xml" PartName="/docProps/custom.xml"/>
  <Override ContentType="application/vnd.openxmlformats-officedocument.drawingml.diagramColors+xml" PartName="/ppt/diagrams/colors11.xml"/>
  <Override ContentType="application/vnd.openxmlformats-officedocument.drawingml.diagramData+xml" PartName="/ppt/diagrams/data11.xml"/>
  <Override ContentType="application/vnd.ms-office.drawingml.diagramDrawing+xml" PartName="/ppt/diagrams/drawing1.xml"/>
  <Override ContentType="application/vnd.openxmlformats-officedocument.drawingml.diagramLayout+xml" PartName="/ppt/diagrams/layout11.xml"/>
  <Override ContentType="application/vnd.openxmlformats-officedocument.drawingml.diagramStyle+xml" PartName="/ppt/diagrams/quickStyle11.xml"/>
  <Override ContentType="application/vnd.openxmlformats-officedocument.presentationml.notesMaster+xml" PartName="/ppt/notesMasters/notesMaster1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28.xml"/>
  <Override ContentType="application/vnd.openxmlformats-officedocument.presentationml.slideLayout+xml" PartName="/ppt/slideLayouts/slideLayout35.xml"/>
  <Override ContentType="application/vnd.openxmlformats-officedocument.presentationml.slideLayout+xml" PartName="/ppt/slideLayouts/slideLayout71.xml"/>
  <Override ContentType="application/vnd.openxmlformats-officedocument.presentationml.slideLayout+xml" PartName="/ppt/slideLayouts/slideLayout82.xml"/>
  <Override ContentType="application/vnd.openxmlformats-officedocument.presentationml.slideLayout+xml" PartName="/ppt/slideLayouts/slideLayout110.xml"/>
  <Override ContentType="application/vnd.openxmlformats-officedocument.presentationml.slideLayout+xml" PartName="/ppt/slideLayouts/slideLayout126.xml"/>
  <Override ContentType="application/vnd.openxmlformats-officedocument.presentationml.slideLayout+xml" PartName="/ppt/slideLayouts/slideLayout133.xml"/>
  <Override ContentType="application/vnd.openxmlformats-officedocument.presentationml.slideLayout+xml" PartName="/ppt/slideLayouts/slideLayout169.xml"/>
  <Override ContentType="application/vnd.openxmlformats-officedocument.presentationml.slideLayout+xml" PartName="/ppt/slideLayouts/slideLayout177.xml"/>
  <Override ContentType="application/vnd.openxmlformats-officedocument.presentationml.slideLayout+xml" PartName="/ppt/slideLayouts/slideLayout184.xml"/>
  <Override ContentType="application/vnd.openxmlformats-officedocument.presentationml.slideLayout+xml" PartName="/ppt/slideLayouts/slideLayout416.xml"/>
  <Override ContentType="application/vnd.openxmlformats-officedocument.presentationml.slideLayout+xml" PartName="/ppt/slideLayouts/slideLayout513.xml"/>
  <Override ContentType="application/vnd.openxmlformats-officedocument.presentationml.slideLayout+xml" PartName="/ppt/slideLayouts/slideLayout611.xml"/>
  <Override ContentType="application/vnd.openxmlformats-officedocument.presentationml.slideLayout+xml" PartName="/ppt/slideLayouts/slideLayout917.xml"/>
  <Override ContentType="application/vnd.openxmlformats-officedocument.presentationml.slideLayout+xml" PartName="/ppt/slideLayouts/slideLayout1015.xml"/>
  <Override ContentType="application/vnd.openxmlformats-officedocument.presentationml.slideLayout+xml" PartName="/ppt/slideLayouts/slideLayout1112.xml"/>
  <Override ContentType="application/vnd.openxmlformats-officedocument.presentationml.slideLayout+xml" PartName="/ppt/slideLayouts/slideLayout1418.xml"/>
  <Override ContentType="application/vnd.openxmlformats-officedocument.presentationml.slideLayout+xml" PartName="/ppt/slideLayouts/slideLayout1514.xml"/>
  <Override ContentType="application/vnd.openxmlformats-officedocument.presentationml.slideMaster+xml" PartName="/ppt/slideMasters/slideMaster1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1.xml"/>
  <Override ContentType="application/vnd.openxmlformats-officedocument.theme+xml" PartName="/ppt/theme/theme2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Metadata/LabelInfo.xml" Type="http://schemas.microsoft.com/office/2020/02/relationships/classificationlabel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4"/>
  </p:notesMasterIdLst>
  <p:sldIdLst>
    <p:sldId id="256" r:id="rId10"/>
    <p:sldId id="257" r:id="rId11"/>
    <p:sldId id="258" r:id="rId12"/>
    <p:sldId id="259" r:id="rId13"/>
    <p:sldId id="260" r:id="rId22"/>
    <p:sldId id="261" r:id="rId23"/>
    <p:sldId id="262" r:id="rId24"/>
    <p:sldId id="263" r:id="rId25"/>
    <p:sldId id="264" r:id="rId26"/>
    <p:sldId id="265" r:id="rId27"/>
    <p:sldId id="266" r:id="rId28"/>
    <p:sldId id="267" r:id="rId29"/>
    <p:sldId id="268" r:id="rId30"/>
    <p:sldId id="26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598" autoAdjust="0"/>
  </p:normalViewPr>
  <p:slideViewPr>
    <p:cSldViewPr snapToGrid="0">
      <p:cViewPr>
        <p:scale>
          <a:sx n="100" d="100"/>
          <a:sy n="100" d="100"/>
        </p:scale>
        <p:origin x="-542" y="-494"/>
      </p:cViewPr>
      <p:guideLst>
        <p:guide orient="horz" pos="3024"/>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no"?><Relationships xmlns="http://schemas.openxmlformats.org/package/2006/relationships"><Relationship Id="rId1" Target="slideMasters/slideMaster11.xml" Type="http://schemas.openxmlformats.org/officeDocument/2006/relationships/slideMaster"/><Relationship Id="rId10" Target="slides/slide1.xml" Type="http://schemas.openxmlformats.org/officeDocument/2006/relationships/slide"/><Relationship Id="rId11" Target="slides/slide2.xml" Type="http://schemas.openxmlformats.org/officeDocument/2006/relationships/slide"/><Relationship Id="rId12" Target="slides/slide3.xml" Type="http://schemas.openxmlformats.org/officeDocument/2006/relationships/slide"/><Relationship Id="rId13" Target="slides/slide4.xml" Type="http://schemas.openxmlformats.org/officeDocument/2006/relationships/slide"/><Relationship Id="rId14" Target="notesMasters/notesMaster11.xml" Type="http://schemas.openxmlformats.org/officeDocument/2006/relationships/notesMaster"/><Relationship Id="rId15" Target="presProps.xml" Type="http://schemas.openxmlformats.org/officeDocument/2006/relationships/presProps"/><Relationship Id="rId16" Target="viewProps.xml" Type="http://schemas.openxmlformats.org/officeDocument/2006/relationships/viewProps"/><Relationship Id="rId17" Target="theme/theme11.xml" Type="http://schemas.openxmlformats.org/officeDocument/2006/relationships/theme"/><Relationship Id="rId18" Target="tableStyles.xml" Type="http://schemas.openxmlformats.org/officeDocument/2006/relationships/tableStyles"/><Relationship Id="rId19" Target="../customXml/item13.xml" Type="http://schemas.openxmlformats.org/officeDocument/2006/relationships/customXml"/><Relationship Id="rId20" Target="../customXml/item22.xml" Type="http://schemas.openxmlformats.org/officeDocument/2006/relationships/customXml"/><Relationship Id="rId21" Target="../customXml/item3.xml" Type="http://schemas.openxmlformats.org/officeDocument/2006/relationships/customXml"/><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0" Target="slides/slide13.xml" Type="http://schemas.openxmlformats.org/officeDocument/2006/relationships/slide"/><Relationship Id="rId31" Target="slides/slide14.xml" Type="http://schemas.openxmlformats.org/officeDocument/2006/relationships/slide"/></Relationships>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6_2" csCatId="accent6" phldr="1"/>
      <dgm:spPr/>
      <dgm:t>
        <a:bodyPr/>
        <a:lstStyle/>
        <a:p>
          <a:endParaRPr lang="en-US"/>
        </a:p>
      </dgm:t>
    </dgm:pt>
    <dgm:pt modelId="{AE62509E-8FD5-4BC0-8484-49407DA07B2D}">
      <dgm:prSet phldrT="[Text]" phldr="0"/>
      <dgm:spPr/>
      <dgm:t>
        <a:bodyPr/>
        <a:lstStyle/>
        <a:p>
          <a:r>
            <a:rPr lang="en-US" dirty="0"/>
            <a:t>Title</a:t>
          </a:r>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600" b="0" i="0" u="none" dirty="0"/>
            <a:t>To start a presentation, go to the Slide Show tab, and select From Beginning.</a:t>
          </a:r>
          <a:endParaRPr lang="en-US" sz="16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phldr="0"/>
      <dgm:spPr/>
      <dgm:t>
        <a:bodyPr/>
        <a:lstStyle/>
        <a:p>
          <a:r>
            <a:rPr lang="en-US" dirty="0"/>
            <a:t>Title</a:t>
          </a:r>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600" b="0" i="0" u="none" dirty="0"/>
            <a:t>To display Presenter view, in Slide Show view, on the control bar at the bottom left select the three dots, and then Show Presenter View.</a:t>
          </a:r>
          <a:endParaRPr lang="en-US" sz="16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phldr="0"/>
      <dgm:spPr/>
      <dgm:t>
        <a:bodyPr/>
        <a:lstStyle/>
        <a:p>
          <a:r>
            <a:rPr lang="en-US" dirty="0"/>
            <a:t>Title</a:t>
          </a:r>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600" b="0" i="0" u="none" dirty="0"/>
            <a:t>During your presentation, the speaker notes are visible on your monitor, but aren't visible to the audience. </a:t>
          </a:r>
          <a:endParaRPr lang="en-US" sz="160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5288893C-FA8E-4BB1-8E73-26873A414237}">
      <dgm:prSet phldrT="[Text]"/>
      <dgm:spPr/>
      <dgm:t>
        <a:bodyPr/>
        <a:lstStyle/>
        <a:p>
          <a:r>
            <a:rPr lang="en-US" dirty="0"/>
            <a:t>Title</a:t>
          </a:r>
        </a:p>
      </dgm:t>
    </dgm:pt>
    <dgm:pt modelId="{B96E404D-37DE-46A2-BF80-78A08CBF262C}" type="parTrans" cxnId="{2B790330-501D-4967-B757-4F5FFA10F871}">
      <dgm:prSet/>
      <dgm:spPr/>
      <dgm:t>
        <a:bodyPr/>
        <a:lstStyle/>
        <a:p>
          <a:endParaRPr lang="en-US"/>
        </a:p>
      </dgm:t>
    </dgm:pt>
    <dgm:pt modelId="{0A063199-9DB1-476C-880B-768BF300FB2E}" type="sibTrans" cxnId="{2B790330-501D-4967-B757-4F5FFA10F871}">
      <dgm:prSet/>
      <dgm:spPr/>
      <dgm:t>
        <a:bodyPr/>
        <a:lstStyle/>
        <a:p>
          <a:endParaRPr lang="en-US"/>
        </a:p>
      </dgm:t>
    </dgm:pt>
    <dgm:pt modelId="{6CCA4A94-29B0-4EAA-B861-22692384A554}">
      <dgm:prSet custT="1"/>
      <dgm:spPr/>
      <dgm:t>
        <a:bodyPr/>
        <a:lstStyle/>
        <a:p>
          <a:r>
            <a:rPr lang="en-US" sz="1600" b="0" i="0" u="none" dirty="0"/>
            <a:t>The Notes pane is a box that appears below each slide. Tap it to add notes</a:t>
          </a:r>
          <a:r>
            <a:rPr lang="en-US" sz="2000" b="0" i="0" u="none" dirty="0"/>
            <a:t>. </a:t>
          </a:r>
          <a:endParaRPr lang="en-US" sz="2000" dirty="0"/>
        </a:p>
      </dgm:t>
    </dgm:pt>
    <dgm:pt modelId="{B8BDE3BD-4D0B-40DA-AA95-BDBEBBCA1CDA}" type="parTrans" cxnId="{8D3C67E3-E138-4DBB-B8C4-D984728BC1A3}">
      <dgm:prSet/>
      <dgm:spPr/>
      <dgm:t>
        <a:bodyPr/>
        <a:lstStyle/>
        <a:p>
          <a:endParaRPr lang="en-US"/>
        </a:p>
      </dgm:t>
    </dgm:pt>
    <dgm:pt modelId="{5F79D881-14E3-4A52-A40A-6D76566D3CC2}" type="sibTrans" cxnId="{8D3C67E3-E138-4DBB-B8C4-D984728BC1A3}">
      <dgm:prSet/>
      <dgm:spPr/>
      <dgm:t>
        <a:bodyPr/>
        <a:lstStyle/>
        <a:p>
          <a:endParaRPr lang="en-US"/>
        </a:p>
      </dgm:t>
    </dgm:pt>
    <dgm:pt modelId="{9BB36EC9-B49F-4E8C-9669-24D262457FB4}">
      <dgm:prSet/>
      <dgm:spPr/>
      <dgm:t>
        <a:bodyPr/>
        <a:lstStyle/>
        <a:p>
          <a:r>
            <a:rPr lang="en-US" dirty="0"/>
            <a:t>Title</a:t>
          </a:r>
        </a:p>
      </dgm:t>
    </dgm:pt>
    <dgm:pt modelId="{334ACDC4-05D9-4755-B597-C8B2F00F76FE}" type="parTrans" cxnId="{1BD00E8E-75B0-4C19-AF90-1633569336BC}">
      <dgm:prSet/>
      <dgm:spPr/>
      <dgm:t>
        <a:bodyPr/>
        <a:lstStyle/>
        <a:p>
          <a:endParaRPr lang="en-US"/>
        </a:p>
      </dgm:t>
    </dgm:pt>
    <dgm:pt modelId="{0A0D465C-2D43-497B-AFD2-C0939F0FB42D}" type="sibTrans" cxnId="{1BD00E8E-75B0-4C19-AF90-1633569336BC}">
      <dgm:prSet/>
      <dgm:spPr/>
      <dgm:t>
        <a:bodyPr/>
        <a:lstStyle/>
        <a:p>
          <a:endParaRPr lang="en-US"/>
        </a:p>
      </dgm:t>
    </dgm:pt>
    <dgm:pt modelId="{730A1EF9-E4EF-4CEB-B84A-A954C3FCB278}">
      <dgm:prSet custT="1"/>
      <dgm:spPr/>
      <dgm:t>
        <a:bodyPr/>
        <a:lstStyle/>
        <a:p>
          <a:r>
            <a:rPr lang="en-US" sz="1600" b="0" i="0" u="none" dirty="0"/>
            <a:t>If you don’t see the Notes pane or it is completely minimized, click Notes on the task bar across the bottom of the PowerPoint window. </a:t>
          </a:r>
          <a:endParaRPr lang="en-US" sz="1600" dirty="0"/>
        </a:p>
      </dgm:t>
    </dgm:pt>
    <dgm:pt modelId="{3BBDC8A2-B24E-4C3D-9DD4-42634791D226}" type="parTrans" cxnId="{D1AE091D-633F-45A6-8A5E-F0B36947447F}">
      <dgm:prSet/>
      <dgm:spPr/>
      <dgm:t>
        <a:bodyPr/>
        <a:lstStyle/>
        <a:p>
          <a:endParaRPr lang="en-US"/>
        </a:p>
      </dgm:t>
    </dgm:pt>
    <dgm:pt modelId="{540AEC5A-6E4C-47A2-8622-CD87D60F5F5F}" type="sibTrans" cxnId="{D1AE091D-633F-45A6-8A5E-F0B36947447F}">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dgm:pt>
    <dgm:pt modelId="{EAA550E8-D286-40B4-9B20-40DE0FCA02CE}" type="pres">
      <dgm:prSet presAssocID="{AE62509E-8FD5-4BC0-8484-49407DA07B2D}" presName="ConnectLine" presStyleLbl="alignNode1" presStyleIdx="0"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dgm:pt>
    <dgm:pt modelId="{14186A17-7B9F-4674-AD57-FF0C87A3CB32}" type="pres">
      <dgm:prSet presAssocID="{20928AAA-F457-4A09-8AAC-A82210983FBE}" presName="ConnectLine" presStyleLbl="alignNode1" presStyleIdx="1"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100868" custScaleY="100868">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dgm:pt>
    <dgm:pt modelId="{F1C3FD7B-71E0-4012-B7CE-2C80433ED975}" type="pres">
      <dgm:prSet presAssocID="{03738E35-4243-4E7D-A93F-C07DA3901E78}" presName="ConnectLine" presStyleLbl="alignNode1" presStyleIdx="2"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45422C2E-F22E-4377-A7C3-B2A968FB8B04}" type="pres">
      <dgm:prSet presAssocID="{6BF5896A-A334-45B0-B451-09159F55B184}" presName="spaceBetweenRectangles" presStyleCnt="0"/>
      <dgm:spPr/>
    </dgm:pt>
    <dgm:pt modelId="{F158923C-2E31-42BC-A158-0ADDD3FA3388}" type="pres">
      <dgm:prSet presAssocID="{5288893C-FA8E-4BB1-8E73-26873A414237}" presName="composite" presStyleCnt="0"/>
      <dgm:spPr/>
    </dgm:pt>
    <dgm:pt modelId="{7F9CA9FA-4656-43AA-9088-3A5299B6A66C}" type="pres">
      <dgm:prSet presAssocID="{5288893C-FA8E-4BB1-8E73-26873A414237}" presName="ConnectorPoint" presStyleLbl="fgAcc1" presStyleIdx="3" presStyleCnt="5"/>
      <dgm:spPr/>
    </dgm:pt>
    <dgm:pt modelId="{E3DD767A-D2C6-4F85-B6F9-67493CDF5DDF}" type="pres">
      <dgm:prSet presAssocID="{5288893C-FA8E-4BB1-8E73-26873A414237}" presName="ConnectLine" presStyleLbl="alignNode1" presStyleIdx="3"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FC439593-481B-46FA-89EC-8E39AB07FC34}" type="pres">
      <dgm:prSet presAssocID="{5288893C-FA8E-4BB1-8E73-26873A414237}" presName="FlexibleEmptyPlaceHolder" presStyleCnt="0"/>
      <dgm:spPr/>
    </dgm:pt>
    <dgm:pt modelId="{2395288F-A4FC-4947-ABF3-216F88503A21}" type="pres">
      <dgm:prSet presAssocID="{5288893C-FA8E-4BB1-8E73-26873A414237}" presName="L2TextContainer" presStyleLbl="bgAcc1" presStyleIdx="3" presStyleCnt="5" custLinFactNeighborY="16">
        <dgm:presLayoutVars>
          <dgm:chMax val="0"/>
          <dgm:chPref val="0"/>
          <dgm:bulletEnabled val="1"/>
        </dgm:presLayoutVars>
      </dgm:prSet>
      <dgm:spPr/>
    </dgm:pt>
    <dgm:pt modelId="{76410C0E-CB2F-430A-B274-9F5EE09585B6}" type="pres">
      <dgm:prSet presAssocID="{5288893C-FA8E-4BB1-8E73-26873A414237}" presName="L1TextContainer" presStyleLbl="revTx" presStyleIdx="3" presStyleCnt="5">
        <dgm:presLayoutVars>
          <dgm:chMax val="1"/>
          <dgm:chPref val="1"/>
          <dgm:bulletEnabled val="1"/>
        </dgm:presLayoutVars>
      </dgm:prSet>
      <dgm:spPr/>
    </dgm:pt>
    <dgm:pt modelId="{AE7FE0DD-2FBD-4561-8F59-0C3ACCC3B694}" type="pres">
      <dgm:prSet presAssocID="{5288893C-FA8E-4BB1-8E73-26873A414237}" presName="EmptyPlaceHolder" presStyleCnt="0"/>
      <dgm:spPr/>
    </dgm:pt>
    <dgm:pt modelId="{35FD1076-866B-4C25-94BD-E9687AA9EF21}" type="pres">
      <dgm:prSet presAssocID="{0A063199-9DB1-476C-880B-768BF300FB2E}" presName="spaceBetweenRectangles" presStyleCnt="0"/>
      <dgm:spPr/>
    </dgm:pt>
    <dgm:pt modelId="{20497FE6-1CDA-4BC8-A583-3CCD319BBCD6}" type="pres">
      <dgm:prSet presAssocID="{9BB36EC9-B49F-4E8C-9669-24D262457FB4}" presName="composite" presStyleCnt="0"/>
      <dgm:spPr/>
    </dgm:pt>
    <dgm:pt modelId="{2A5782FC-85F7-4E30-BD9B-C6E24B4F7635}" type="pres">
      <dgm:prSet presAssocID="{9BB36EC9-B49F-4E8C-9669-24D262457FB4}" presName="ConnectorPoint" presStyleLbl="fgAcc1" presStyleIdx="4" presStyleCnt="5"/>
      <dgm:spPr/>
    </dgm:pt>
    <dgm:pt modelId="{55062874-43DA-4B4F-A5B5-0A05359E69E0}" type="pres">
      <dgm:prSet presAssocID="{9BB36EC9-B49F-4E8C-9669-24D262457FB4}" presName="ConnectLine" presStyleLbl="alignNode1" presStyleIdx="4"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88F0997-5A7F-4C57-94D1-2AB869F0E86A}" type="pres">
      <dgm:prSet presAssocID="{9BB36EC9-B49F-4E8C-9669-24D262457FB4}" presName="FlexibleEmptyPlaceHolder" presStyleCnt="0"/>
      <dgm:spPr/>
    </dgm:pt>
    <dgm:pt modelId="{C983C8FD-9287-44FA-9998-FE4092BFF282}" type="pres">
      <dgm:prSet presAssocID="{9BB36EC9-B49F-4E8C-9669-24D262457FB4}" presName="L2TextContainer" presStyleLbl="bgAcc1" presStyleIdx="4" presStyleCnt="5">
        <dgm:presLayoutVars>
          <dgm:chMax val="0"/>
          <dgm:chPref val="0"/>
          <dgm:bulletEnabled val="1"/>
        </dgm:presLayoutVars>
      </dgm:prSet>
      <dgm:spPr/>
    </dgm:pt>
    <dgm:pt modelId="{74E23094-0FB1-49E0-82F5-3A55AD2613CA}" type="pres">
      <dgm:prSet presAssocID="{9BB36EC9-B49F-4E8C-9669-24D262457FB4}" presName="L1TextContainer" presStyleLbl="revTx" presStyleIdx="4" presStyleCnt="5">
        <dgm:presLayoutVars>
          <dgm:chMax val="1"/>
          <dgm:chPref val="1"/>
          <dgm:bulletEnabled val="1"/>
        </dgm:presLayoutVars>
      </dgm:prSet>
      <dgm:spPr/>
    </dgm:pt>
    <dgm:pt modelId="{F291354D-2FFA-4D2F-B155-0818C6327B24}" type="pres">
      <dgm:prSet presAssocID="{9BB36EC9-B49F-4E8C-9669-24D262457FB4}"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520CD30B-FE94-4DC7-8049-336899103CFE}" type="presOf" srcId="{6CCA4A94-29B0-4EAA-B861-22692384A554}" destId="{2395288F-A4FC-4947-ABF3-216F88503A21}" srcOrd="0" destOrd="0" presId="urn:microsoft.com/office/officeart/2017/3/layout/HorizontalPathTimeline#2"/>
    <dgm:cxn modelId="{AFD6421C-D431-4323-846D-01046A009A1C}" type="presOf" srcId="{9BB36EC9-B49F-4E8C-9669-24D262457FB4}" destId="{74E23094-0FB1-49E0-82F5-3A55AD2613CA}" srcOrd="0" destOrd="0" presId="urn:microsoft.com/office/officeart/2017/3/layout/HorizontalPathTimeline#2"/>
    <dgm:cxn modelId="{D1AE091D-633F-45A6-8A5E-F0B36947447F}" srcId="{9BB36EC9-B49F-4E8C-9669-24D262457FB4}" destId="{730A1EF9-E4EF-4CEB-B84A-A954C3FCB278}" srcOrd="0" destOrd="0" parTransId="{3BBDC8A2-B24E-4C3D-9DD4-42634791D226}" sibTransId="{540AEC5A-6E4C-47A2-8622-CD87D60F5F5F}"/>
    <dgm:cxn modelId="{ABC35420-2881-483F-B687-1FB2F346360F}" type="presOf" srcId="{44D67ED0-6EEA-48F6-A9C1-BE754AABC76A}" destId="{93C358AC-5BA0-4CB6-B22F-1B95FA53D0F3}" srcOrd="0" destOrd="0" presId="urn:microsoft.com/office/officeart/2017/3/layout/HorizontalPathTimeline#2"/>
    <dgm:cxn modelId="{2B790330-501D-4967-B757-4F5FFA10F871}" srcId="{44D67ED0-6EEA-48F6-A9C1-BE754AABC76A}" destId="{5288893C-FA8E-4BB1-8E73-26873A414237}" srcOrd="3" destOrd="0" parTransId="{B96E404D-37DE-46A2-BF80-78A08CBF262C}" sibTransId="{0A063199-9DB1-476C-880B-768BF300FB2E}"/>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0088271-8170-4078-803A-3444D8C8800E}" type="presOf" srcId="{730A1EF9-E4EF-4CEB-B84A-A954C3FCB278}" destId="{C983C8FD-9287-44FA-9998-FE4092BFF282}" srcOrd="0" destOrd="0" presId="urn:microsoft.com/office/officeart/2017/3/layout/HorizontalPathTimeline#2"/>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1BD00E8E-75B0-4C19-AF90-1633569336BC}" srcId="{44D67ED0-6EEA-48F6-A9C1-BE754AABC76A}" destId="{9BB36EC9-B49F-4E8C-9669-24D262457FB4}" srcOrd="4" destOrd="0" parTransId="{334ACDC4-05D9-4755-B597-C8B2F00F76FE}" sibTransId="{0A0D465C-2D43-497B-AFD2-C0939F0FB42D}"/>
    <dgm:cxn modelId="{45AF1AB7-42B7-4C0D-8306-AFAABE7D0A75}" type="presOf" srcId="{5288893C-FA8E-4BB1-8E73-26873A414237}" destId="{76410C0E-CB2F-430A-B274-9F5EE09585B6}"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8D3C67E3-E138-4DBB-B8C4-D984728BC1A3}" srcId="{5288893C-FA8E-4BB1-8E73-26873A414237}" destId="{6CCA4A94-29B0-4EAA-B861-22692384A554}" srcOrd="0" destOrd="0" parTransId="{B8BDE3BD-4D0B-40DA-AA95-BDBEBBCA1CDA}" sibTransId="{5F79D881-14E3-4A52-A40A-6D76566D3CC2}"/>
    <dgm:cxn modelId="{B681E0E7-0B3A-4DB8-BF19-F9AE0E1C787B}" srcId="{44D67ED0-6EEA-48F6-A9C1-BE754AABC76A}" destId="{AE62509E-8FD5-4BC0-8484-49407DA07B2D}" srcOrd="0" destOrd="0" parTransId="{8F2C679D-77AF-46F9-9ACE-1E1D440B1883}" sibTransId="{5C2CB4AF-F88D-4FBE-A40E-0CC048A23B9E}"/>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B37AEB7-6FE1-43BD-943D-3FAF4E4699D4}" type="presParOf" srcId="{EE6F6E1A-AC88-44BD-8034-0C2734A7943C}" destId="{45422C2E-F22E-4377-A7C3-B2A968FB8B04}" srcOrd="5" destOrd="0" presId="urn:microsoft.com/office/officeart/2017/3/layout/HorizontalPathTimeline#2"/>
    <dgm:cxn modelId="{80CE192D-F865-4689-BA41-61C9B0AE4898}" type="presParOf" srcId="{EE6F6E1A-AC88-44BD-8034-0C2734A7943C}" destId="{F158923C-2E31-42BC-A158-0ADDD3FA3388}" srcOrd="6" destOrd="0" presId="urn:microsoft.com/office/officeart/2017/3/layout/HorizontalPathTimeline#2"/>
    <dgm:cxn modelId="{949CFC52-BB25-4075-BC2B-75AE2A2C38CA}" type="presParOf" srcId="{F158923C-2E31-42BC-A158-0ADDD3FA3388}" destId="{7F9CA9FA-4656-43AA-9088-3A5299B6A66C}" srcOrd="0" destOrd="0" presId="urn:microsoft.com/office/officeart/2017/3/layout/HorizontalPathTimeline#2"/>
    <dgm:cxn modelId="{FC3AB81F-7281-43B5-9920-1CE7FBF19C45}" type="presParOf" srcId="{F158923C-2E31-42BC-A158-0ADDD3FA3388}" destId="{E3DD767A-D2C6-4F85-B6F9-67493CDF5DDF}" srcOrd="1" destOrd="0" presId="urn:microsoft.com/office/officeart/2017/3/layout/HorizontalPathTimeline#2"/>
    <dgm:cxn modelId="{95E82803-EDA5-4114-B842-36374E491FB2}" type="presParOf" srcId="{F158923C-2E31-42BC-A158-0ADDD3FA3388}" destId="{FC439593-481B-46FA-89EC-8E39AB07FC34}" srcOrd="2" destOrd="0" presId="urn:microsoft.com/office/officeart/2017/3/layout/HorizontalPathTimeline#2"/>
    <dgm:cxn modelId="{41CF890E-BEA6-43F3-BC20-7C6BDD41419C}" type="presParOf" srcId="{F158923C-2E31-42BC-A158-0ADDD3FA3388}" destId="{2395288F-A4FC-4947-ABF3-216F88503A21}" srcOrd="3" destOrd="0" presId="urn:microsoft.com/office/officeart/2017/3/layout/HorizontalPathTimeline#2"/>
    <dgm:cxn modelId="{F7C3B8CD-786C-4D78-8AA9-9D70D01E6375}" type="presParOf" srcId="{F158923C-2E31-42BC-A158-0ADDD3FA3388}" destId="{76410C0E-CB2F-430A-B274-9F5EE09585B6}" srcOrd="4" destOrd="0" presId="urn:microsoft.com/office/officeart/2017/3/layout/HorizontalPathTimeline#2"/>
    <dgm:cxn modelId="{AE20CFF6-6693-4D68-918B-D1B47574B28A}" type="presParOf" srcId="{F158923C-2E31-42BC-A158-0ADDD3FA3388}" destId="{AE7FE0DD-2FBD-4561-8F59-0C3ACCC3B694}" srcOrd="5" destOrd="0" presId="urn:microsoft.com/office/officeart/2017/3/layout/HorizontalPathTimeline#2"/>
    <dgm:cxn modelId="{D1425A80-560F-4D3D-A982-050EBE94A223}" type="presParOf" srcId="{EE6F6E1A-AC88-44BD-8034-0C2734A7943C}" destId="{35FD1076-866B-4C25-94BD-E9687AA9EF21}" srcOrd="7" destOrd="0" presId="urn:microsoft.com/office/officeart/2017/3/layout/HorizontalPathTimeline#2"/>
    <dgm:cxn modelId="{04680A79-E991-4FD4-AFCD-8440FF7BFFBA}" type="presParOf" srcId="{EE6F6E1A-AC88-44BD-8034-0C2734A7943C}" destId="{20497FE6-1CDA-4BC8-A583-3CCD319BBCD6}" srcOrd="8" destOrd="0" presId="urn:microsoft.com/office/officeart/2017/3/layout/HorizontalPathTimeline#2"/>
    <dgm:cxn modelId="{18AA3053-450D-45BE-890F-260C0CDC4FB2}" type="presParOf" srcId="{20497FE6-1CDA-4BC8-A583-3CCD319BBCD6}" destId="{2A5782FC-85F7-4E30-BD9B-C6E24B4F7635}" srcOrd="0" destOrd="0" presId="urn:microsoft.com/office/officeart/2017/3/layout/HorizontalPathTimeline#2"/>
    <dgm:cxn modelId="{3C55D8FE-6139-4FDE-9BEF-254BB0463B23}" type="presParOf" srcId="{20497FE6-1CDA-4BC8-A583-3CCD319BBCD6}" destId="{55062874-43DA-4B4F-A5B5-0A05359E69E0}" srcOrd="1" destOrd="0" presId="urn:microsoft.com/office/officeart/2017/3/layout/HorizontalPathTimeline#2"/>
    <dgm:cxn modelId="{B2EE73BB-5877-42F7-9CB0-CE68C442FBCD}" type="presParOf" srcId="{20497FE6-1CDA-4BC8-A583-3CCD319BBCD6}" destId="{888F0997-5A7F-4C57-94D1-2AB869F0E86A}" srcOrd="2" destOrd="0" presId="urn:microsoft.com/office/officeart/2017/3/layout/HorizontalPathTimeline#2"/>
    <dgm:cxn modelId="{4A0FA6FD-3D4D-473E-923B-E840F6D2D80D}" type="presParOf" srcId="{20497FE6-1CDA-4BC8-A583-3CCD319BBCD6}" destId="{C983C8FD-9287-44FA-9998-FE4092BFF282}" srcOrd="3" destOrd="0" presId="urn:microsoft.com/office/officeart/2017/3/layout/HorizontalPathTimeline#2"/>
    <dgm:cxn modelId="{85B54BDA-DAB4-427C-ADEB-DD2B51B2758F}" type="presParOf" srcId="{20497FE6-1CDA-4BC8-A583-3CCD319BBCD6}" destId="{74E23094-0FB1-49E0-82F5-3A55AD2613CA}" srcOrd="4" destOrd="0" presId="urn:microsoft.com/office/officeart/2017/3/layout/HorizontalPathTimeline#2"/>
    <dgm:cxn modelId="{2CD3C2D5-D3B3-47FF-B5CF-313AFD971748}" type="presParOf" srcId="{20497FE6-1CDA-4BC8-A583-3CCD319BBCD6}" destId="{F291354D-2FFA-4D2F-B155-0818C6327B24}"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2088642"/>
          <a:ext cx="10515600" cy="174053"/>
        </a:xfrm>
        <a:prstGeom prst="rect">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756023"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215241" y="573832"/>
          <a:ext cx="3081563" cy="77508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46483" rIns="152195" bIns="4648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start a presentation, go to the Slide Show tab, and select From Beginning.</a:t>
          </a:r>
          <a:endParaRPr lang="en-US" sz="1600" kern="1200" dirty="0"/>
        </a:p>
      </dsp:txBody>
      <dsp:txXfrm>
        <a:off x="215241" y="573832"/>
        <a:ext cx="3081563" cy="775082"/>
      </dsp:txXfrm>
    </dsp:sp>
    <dsp:sp modelId="{5C96A5F5-16B2-4AEA-9591-B66C220F4A65}">
      <dsp:nvSpPr>
        <dsp:cNvPr id="0" name=""/>
        <dsp:cNvSpPr/>
      </dsp:nvSpPr>
      <dsp:spPr>
        <a:xfrm>
          <a:off x="355312"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55312" y="2336668"/>
        <a:ext cx="2801421" cy="491701"/>
      </dsp:txXfrm>
    </dsp:sp>
    <dsp:sp modelId="{B3AC6DBE-85B6-4AF3-BADF-7E1E82B735CC}">
      <dsp:nvSpPr>
        <dsp:cNvPr id="0" name=""/>
        <dsp:cNvSpPr/>
      </dsp:nvSpPr>
      <dsp:spPr>
        <a:xfrm>
          <a:off x="1701631"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3506911" y="2172080"/>
          <a:ext cx="0" cy="83393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952755" y="2996846"/>
          <a:ext cx="3108311" cy="1296158"/>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display Presenter view, in Slide Show view, on the control bar at the bottom left select the three dots, and then Show Presenter View.</a:t>
          </a:r>
          <a:endParaRPr lang="en-US" sz="1600" kern="1200" dirty="0"/>
        </a:p>
      </dsp:txBody>
      <dsp:txXfrm>
        <a:off x="1952755" y="2996846"/>
        <a:ext cx="3108311" cy="1296158"/>
      </dsp:txXfrm>
    </dsp:sp>
    <dsp:sp modelId="{730471FC-8FAF-49B2-8F42-63D391F759BE}">
      <dsp:nvSpPr>
        <dsp:cNvPr id="0" name=""/>
        <dsp:cNvSpPr/>
      </dsp:nvSpPr>
      <dsp:spPr>
        <a:xfrm>
          <a:off x="2106200"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2106200" y="1522968"/>
        <a:ext cx="2801421" cy="491701"/>
      </dsp:txXfrm>
    </dsp:sp>
    <dsp:sp modelId="{F34C40A7-6131-4EF1-9887-E7EEA86D1562}">
      <dsp:nvSpPr>
        <dsp:cNvPr id="0" name=""/>
        <dsp:cNvSpPr/>
      </dsp:nvSpPr>
      <dsp:spPr>
        <a:xfrm>
          <a:off x="3452047" y="2120805"/>
          <a:ext cx="109727" cy="109727"/>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5257800"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717018" y="329069"/>
          <a:ext cx="3081563" cy="101984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61162" rIns="152195" bIns="61162" numCol="1" spcCol="1270" anchor="ctr" anchorCtr="0">
          <a:noAutofit/>
        </a:bodyPr>
        <a:lstStyle/>
        <a:p>
          <a:pPr marL="0" lvl="0" indent="0" algn="l" defTabSz="711200">
            <a:lnSpc>
              <a:spcPct val="90000"/>
            </a:lnSpc>
            <a:spcBef>
              <a:spcPct val="0"/>
            </a:spcBef>
            <a:spcAft>
              <a:spcPct val="35000"/>
            </a:spcAft>
            <a:buNone/>
          </a:pPr>
          <a:r>
            <a:rPr lang="en-US" sz="1600" b="0" i="0" u="none" kern="1200" dirty="0"/>
            <a:t>During your presentation, the speaker notes are visible on your monitor, but aren't visible to the audience. </a:t>
          </a:r>
          <a:endParaRPr lang="en-US" sz="1600" kern="1200" dirty="0"/>
        </a:p>
      </dsp:txBody>
      <dsp:txXfrm>
        <a:off x="3717018" y="329069"/>
        <a:ext cx="3081563" cy="1019844"/>
      </dsp:txXfrm>
    </dsp:sp>
    <dsp:sp modelId="{7605329C-2B32-4CD7-9B69-1B3DAB88562E}">
      <dsp:nvSpPr>
        <dsp:cNvPr id="0" name=""/>
        <dsp:cNvSpPr/>
      </dsp:nvSpPr>
      <dsp:spPr>
        <a:xfrm>
          <a:off x="3857089"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857089" y="2336668"/>
        <a:ext cx="2801421" cy="491701"/>
      </dsp:txXfrm>
    </dsp:sp>
    <dsp:sp modelId="{79B0CEDC-0005-4ACE-AB25-DB9533DC85C2}">
      <dsp:nvSpPr>
        <dsp:cNvPr id="0" name=""/>
        <dsp:cNvSpPr/>
      </dsp:nvSpPr>
      <dsp:spPr>
        <a:xfrm>
          <a:off x="5203408"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DD767A-D2C6-4F85-B6F9-67493CDF5DDF}">
      <dsp:nvSpPr>
        <dsp:cNvPr id="0" name=""/>
        <dsp:cNvSpPr/>
      </dsp:nvSpPr>
      <dsp:spPr>
        <a:xfrm>
          <a:off x="7008688" y="2175802"/>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395288F-A4FC-4947-ABF3-216F88503A21}">
      <dsp:nvSpPr>
        <dsp:cNvPr id="0" name=""/>
        <dsp:cNvSpPr/>
      </dsp:nvSpPr>
      <dsp:spPr>
        <a:xfrm>
          <a:off x="5467906" y="3002557"/>
          <a:ext cx="3081563" cy="83627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50153" rIns="152195" bIns="5015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The Notes pane is a box that appears below each slide. Tap it to add notes</a:t>
          </a:r>
          <a:r>
            <a:rPr lang="en-US" sz="2000" b="0" i="0" u="none" kern="1200" dirty="0"/>
            <a:t>. </a:t>
          </a:r>
          <a:endParaRPr lang="en-US" sz="2000" kern="1200" dirty="0"/>
        </a:p>
      </dsp:txBody>
      <dsp:txXfrm>
        <a:off x="5467906" y="3002557"/>
        <a:ext cx="3081563" cy="836272"/>
      </dsp:txXfrm>
    </dsp:sp>
    <dsp:sp modelId="{76410C0E-CB2F-430A-B274-9F5EE09585B6}">
      <dsp:nvSpPr>
        <dsp:cNvPr id="0" name=""/>
        <dsp:cNvSpPr/>
      </dsp:nvSpPr>
      <dsp:spPr>
        <a:xfrm>
          <a:off x="5607977"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5607977" y="1522968"/>
        <a:ext cx="2801421" cy="491701"/>
      </dsp:txXfrm>
    </dsp:sp>
    <dsp:sp modelId="{7F9CA9FA-4656-43AA-9088-3A5299B6A66C}">
      <dsp:nvSpPr>
        <dsp:cNvPr id="0" name=""/>
        <dsp:cNvSpPr/>
      </dsp:nvSpPr>
      <dsp:spPr>
        <a:xfrm>
          <a:off x="6954296" y="2121411"/>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062874-43DA-4B4F-A5B5-0A05359E69E0}">
      <dsp:nvSpPr>
        <dsp:cNvPr id="0" name=""/>
        <dsp:cNvSpPr/>
      </dsp:nvSpPr>
      <dsp:spPr>
        <a:xfrm>
          <a:off x="8759576"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C983C8FD-9287-44FA-9998-FE4092BFF282}">
      <dsp:nvSpPr>
        <dsp:cNvPr id="0" name=""/>
        <dsp:cNvSpPr/>
      </dsp:nvSpPr>
      <dsp:spPr>
        <a:xfrm>
          <a:off x="7218795" y="63910"/>
          <a:ext cx="3081563" cy="128500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If you don’t see the Notes pane or it is completely minimized, click Notes on the task bar across the bottom of the PowerPoint window. </a:t>
          </a:r>
          <a:endParaRPr lang="en-US" sz="1600" kern="1200" dirty="0"/>
        </a:p>
      </dsp:txBody>
      <dsp:txXfrm>
        <a:off x="7218795" y="63910"/>
        <a:ext cx="3081563" cy="1285004"/>
      </dsp:txXfrm>
    </dsp:sp>
    <dsp:sp modelId="{74E23094-0FB1-49E0-82F5-3A55AD2613CA}">
      <dsp:nvSpPr>
        <dsp:cNvPr id="0" name=""/>
        <dsp:cNvSpPr/>
      </dsp:nvSpPr>
      <dsp:spPr>
        <a:xfrm>
          <a:off x="7358866"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7358866" y="2336668"/>
        <a:ext cx="2801421" cy="491701"/>
      </dsp:txXfrm>
    </dsp:sp>
    <dsp:sp modelId="{2A5782FC-85F7-4E30-BD9B-C6E24B4F7635}">
      <dsp:nvSpPr>
        <dsp:cNvPr id="0" name=""/>
        <dsp:cNvSpPr/>
      </dsp:nvSpPr>
      <dsp:spPr>
        <a:xfrm>
          <a:off x="8705185"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1.xml.rels><?xml version="1.0" encoding="UTF-8" standalone="no"?><Relationships xmlns="http://schemas.openxmlformats.org/package/2006/relationships"><Relationship Id="rId1" Target="../theme/theme22.xml" Type="http://schemas.openxmlformats.org/officeDocument/2006/relationships/theme"/></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B580E-BB12-458A-8A67-A4E85A97E57A}" type="datetimeFigureOut">
              <a:rPr lang="en-US" smtClean="0"/>
              <a:t>5/26/2021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85773-E831-40C3-B08E-FE9BDAA69383}" type="slidenum">
              <a:rPr lang="en-US" smtClean="0"/>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01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0.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1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2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3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41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51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69.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7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8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2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3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41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51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61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7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8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91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slideLayout10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1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endParaRPr lang="en-US" dirty="0"/>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endParaRPr lang="en-US" dirty="0"/>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a:t>20XX</a:t>
            </a:r>
            <a:endParaRPr lang="en-US" dirty="0"/>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4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5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endParaRPr lang="en-US" dirty="0"/>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39069" y="1900962"/>
            <a:ext cx="10292340"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
        <p:nvSpPr>
          <p:cNvPr id="12" name="Picture Placeholder 23">
            <a:extLst>
              <a:ext uri="{FF2B5EF4-FFF2-40B4-BE49-F238E27FC236}">
                <a16:creationId xmlns:a16="http://schemas.microsoft.com/office/drawing/2014/main" id="{807AB57C-FB2F-4687-A53B-10BC93C0617B}"/>
              </a:ext>
            </a:extLst>
          </p:cNvPr>
          <p:cNvSpPr>
            <a:spLocks noGrp="1"/>
          </p:cNvSpPr>
          <p:nvPr>
            <p:ph type="pic" sz="quarter" idx="13"/>
          </p:nvPr>
        </p:nvSpPr>
        <p:spPr>
          <a:xfrm>
            <a:off x="823811" y="2266497"/>
            <a:ext cx="2441448" cy="1682496"/>
          </a:xfrm>
        </p:spPr>
        <p:txBody>
          <a:bodyPr/>
          <a:lstStyle/>
          <a:p>
            <a:endParaRPr lang="en-US"/>
          </a:p>
        </p:txBody>
      </p:sp>
      <p:sp>
        <p:nvSpPr>
          <p:cNvPr id="13" name="Picture Placeholder 23">
            <a:extLst>
              <a:ext uri="{FF2B5EF4-FFF2-40B4-BE49-F238E27FC236}">
                <a16:creationId xmlns:a16="http://schemas.microsoft.com/office/drawing/2014/main" id="{000D73B6-1C0A-4F47-AA94-E1B7667F206C}"/>
              </a:ext>
            </a:extLst>
          </p:cNvPr>
          <p:cNvSpPr>
            <a:spLocks noGrp="1"/>
          </p:cNvSpPr>
          <p:nvPr>
            <p:ph type="pic" sz="quarter" idx="14"/>
          </p:nvPr>
        </p:nvSpPr>
        <p:spPr>
          <a:xfrm>
            <a:off x="3509664" y="2276021"/>
            <a:ext cx="2441448" cy="1682496"/>
          </a:xfrm>
        </p:spPr>
        <p:txBody>
          <a:bodyPr/>
          <a:lstStyle/>
          <a:p>
            <a:endParaRPr lang="en-US"/>
          </a:p>
        </p:txBody>
      </p:sp>
      <p:sp>
        <p:nvSpPr>
          <p:cNvPr id="14" name="Picture Placeholder 23">
            <a:extLst>
              <a:ext uri="{FF2B5EF4-FFF2-40B4-BE49-F238E27FC236}">
                <a16:creationId xmlns:a16="http://schemas.microsoft.com/office/drawing/2014/main" id="{35F208ED-C2A5-4E66-AD25-D5D7D73E6C3F}"/>
              </a:ext>
            </a:extLst>
          </p:cNvPr>
          <p:cNvSpPr>
            <a:spLocks noGrp="1"/>
          </p:cNvSpPr>
          <p:nvPr>
            <p:ph type="pic" sz="quarter" idx="15"/>
          </p:nvPr>
        </p:nvSpPr>
        <p:spPr>
          <a:xfrm>
            <a:off x="6206094" y="2260823"/>
            <a:ext cx="2441448" cy="1682496"/>
          </a:xfrm>
        </p:spPr>
        <p:txBody>
          <a:bodyPr/>
          <a:lstStyle/>
          <a:p>
            <a:endParaRPr lang="en-US"/>
          </a:p>
        </p:txBody>
      </p:sp>
      <p:sp>
        <p:nvSpPr>
          <p:cNvPr id="15" name="Picture Placeholder 23">
            <a:extLst>
              <a:ext uri="{FF2B5EF4-FFF2-40B4-BE49-F238E27FC236}">
                <a16:creationId xmlns:a16="http://schemas.microsoft.com/office/drawing/2014/main" id="{8C8C6B13-E352-4D69-9FB1-F92A36C33D3B}"/>
              </a:ext>
            </a:extLst>
          </p:cNvPr>
          <p:cNvSpPr>
            <a:spLocks noGrp="1"/>
          </p:cNvSpPr>
          <p:nvPr>
            <p:ph type="pic" sz="quarter" idx="16"/>
          </p:nvPr>
        </p:nvSpPr>
        <p:spPr>
          <a:xfrm>
            <a:off x="8907217" y="2266497"/>
            <a:ext cx="2441448" cy="1682496"/>
          </a:xfrm>
        </p:spPr>
        <p:txBody>
          <a:bodyPr/>
          <a:lstStyle/>
          <a:p>
            <a:endParaRPr lang="en-US"/>
          </a:p>
        </p:txBody>
      </p:sp>
      <p:sp>
        <p:nvSpPr>
          <p:cNvPr id="16" name="Text Placeholder 28">
            <a:extLst>
              <a:ext uri="{FF2B5EF4-FFF2-40B4-BE49-F238E27FC236}">
                <a16:creationId xmlns:a16="http://schemas.microsoft.com/office/drawing/2014/main" id="{3C071B65-316E-4CAB-8D44-4F4A52024372}"/>
              </a:ext>
            </a:extLst>
          </p:cNvPr>
          <p:cNvSpPr>
            <a:spLocks noGrp="1"/>
          </p:cNvSpPr>
          <p:nvPr>
            <p:ph type="body" sz="quarter" idx="17" hasCustomPrompt="1"/>
          </p:nvPr>
        </p:nvSpPr>
        <p:spPr>
          <a:xfrm>
            <a:off x="838200"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7" name="Text Placeholder 28">
            <a:extLst>
              <a:ext uri="{FF2B5EF4-FFF2-40B4-BE49-F238E27FC236}">
                <a16:creationId xmlns:a16="http://schemas.microsoft.com/office/drawing/2014/main" id="{77C885E3-D5E0-4CBD-BA10-704E92E5FA10}"/>
              </a:ext>
            </a:extLst>
          </p:cNvPr>
          <p:cNvSpPr>
            <a:spLocks noGrp="1"/>
          </p:cNvSpPr>
          <p:nvPr>
            <p:ph type="body" sz="quarter" idx="18" hasCustomPrompt="1"/>
          </p:nvPr>
        </p:nvSpPr>
        <p:spPr>
          <a:xfrm>
            <a:off x="838199"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18" name="Text Placeholder 28">
            <a:extLst>
              <a:ext uri="{FF2B5EF4-FFF2-40B4-BE49-F238E27FC236}">
                <a16:creationId xmlns:a16="http://schemas.microsoft.com/office/drawing/2014/main" id="{EDF1E930-E006-4E8D-912E-5C7DE87EE7AC}"/>
              </a:ext>
            </a:extLst>
          </p:cNvPr>
          <p:cNvSpPr>
            <a:spLocks noGrp="1"/>
          </p:cNvSpPr>
          <p:nvPr>
            <p:ph type="body" sz="quarter" idx="19" hasCustomPrompt="1"/>
          </p:nvPr>
        </p:nvSpPr>
        <p:spPr>
          <a:xfrm>
            <a:off x="3524054" y="4095056"/>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9" name="Text Placeholder 28">
            <a:extLst>
              <a:ext uri="{FF2B5EF4-FFF2-40B4-BE49-F238E27FC236}">
                <a16:creationId xmlns:a16="http://schemas.microsoft.com/office/drawing/2014/main" id="{5C24456D-6FC8-4A02-A705-91CAD806F81D}"/>
              </a:ext>
            </a:extLst>
          </p:cNvPr>
          <p:cNvSpPr>
            <a:spLocks noGrp="1"/>
          </p:cNvSpPr>
          <p:nvPr>
            <p:ph type="body" sz="quarter" idx="20" hasCustomPrompt="1"/>
          </p:nvPr>
        </p:nvSpPr>
        <p:spPr>
          <a:xfrm>
            <a:off x="3524053" y="4479135"/>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0" name="Text Placeholder 28">
            <a:extLst>
              <a:ext uri="{FF2B5EF4-FFF2-40B4-BE49-F238E27FC236}">
                <a16:creationId xmlns:a16="http://schemas.microsoft.com/office/drawing/2014/main" id="{B0AA21CB-553A-476D-9DBE-6B06618FE153}"/>
              </a:ext>
            </a:extLst>
          </p:cNvPr>
          <p:cNvSpPr>
            <a:spLocks noGrp="1"/>
          </p:cNvSpPr>
          <p:nvPr>
            <p:ph type="body" sz="quarter" idx="21" hasCustomPrompt="1"/>
          </p:nvPr>
        </p:nvSpPr>
        <p:spPr>
          <a:xfrm>
            <a:off x="6223595" y="4088244"/>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1" name="Text Placeholder 28">
            <a:extLst>
              <a:ext uri="{FF2B5EF4-FFF2-40B4-BE49-F238E27FC236}">
                <a16:creationId xmlns:a16="http://schemas.microsoft.com/office/drawing/2014/main" id="{B0CD8AA8-7148-4DD0-89BA-F4D140F24141}"/>
              </a:ext>
            </a:extLst>
          </p:cNvPr>
          <p:cNvSpPr>
            <a:spLocks noGrp="1"/>
          </p:cNvSpPr>
          <p:nvPr>
            <p:ph type="body" sz="quarter" idx="22" hasCustomPrompt="1"/>
          </p:nvPr>
        </p:nvSpPr>
        <p:spPr>
          <a:xfrm>
            <a:off x="6223594" y="4472323"/>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2" name="Text Placeholder 28">
            <a:extLst>
              <a:ext uri="{FF2B5EF4-FFF2-40B4-BE49-F238E27FC236}">
                <a16:creationId xmlns:a16="http://schemas.microsoft.com/office/drawing/2014/main" id="{C99B4FF6-133C-4927-BD3D-357FBD13CB03}"/>
              </a:ext>
            </a:extLst>
          </p:cNvPr>
          <p:cNvSpPr>
            <a:spLocks noGrp="1"/>
          </p:cNvSpPr>
          <p:nvPr>
            <p:ph type="body" sz="quarter" idx="23" hasCustomPrompt="1"/>
          </p:nvPr>
        </p:nvSpPr>
        <p:spPr>
          <a:xfrm>
            <a:off x="8921606"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3" name="Text Placeholder 28">
            <a:extLst>
              <a:ext uri="{FF2B5EF4-FFF2-40B4-BE49-F238E27FC236}">
                <a16:creationId xmlns:a16="http://schemas.microsoft.com/office/drawing/2014/main" id="{078286AF-2AD6-4303-884E-832045E59D5A}"/>
              </a:ext>
            </a:extLst>
          </p:cNvPr>
          <p:cNvSpPr>
            <a:spLocks noGrp="1"/>
          </p:cNvSpPr>
          <p:nvPr>
            <p:ph type="body" sz="quarter" idx="24" hasCustomPrompt="1"/>
          </p:nvPr>
        </p:nvSpPr>
        <p:spPr>
          <a:xfrm>
            <a:off x="8921605"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343229425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Layouts/slideLayout9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Masters/_rels/slideMaster11.xml.rels><?xml version="1.0" encoding="UTF-8" standalone="no"?><Relationships xmlns="http://schemas.openxmlformats.org/package/2006/relationships"><Relationship Id="rId1" Target="../slideLayouts/slideLayout110.xml" Type="http://schemas.openxmlformats.org/officeDocument/2006/relationships/slideLayout"/><Relationship Id="rId10" Target="../slideLayouts/slideLayout1015.xml" Type="http://schemas.openxmlformats.org/officeDocument/2006/relationships/slideLayout"/><Relationship Id="rId11" Target="../slideLayouts/slideLayout1112.xml" Type="http://schemas.openxmlformats.org/officeDocument/2006/relationships/slideLayout"/><Relationship Id="rId12" Target="../slideLayouts/slideLayout126.xml" Type="http://schemas.openxmlformats.org/officeDocument/2006/relationships/slideLayout"/><Relationship Id="rId13" Target="../slideLayouts/slideLayout133.xml" Type="http://schemas.openxmlformats.org/officeDocument/2006/relationships/slideLayout"/><Relationship Id="rId14" Target="../slideLayouts/slideLayout1418.xml" Type="http://schemas.openxmlformats.org/officeDocument/2006/relationships/slideLayout"/><Relationship Id="rId15" Target="../slideLayouts/slideLayout1514.xml" Type="http://schemas.openxmlformats.org/officeDocument/2006/relationships/slideLayout"/><Relationship Id="rId16" Target="../slideLayouts/slideLayout169.xml" Type="http://schemas.openxmlformats.org/officeDocument/2006/relationships/slideLayout"/><Relationship Id="rId17" Target="../slideLayouts/slideLayout177.xml" Type="http://schemas.openxmlformats.org/officeDocument/2006/relationships/slideLayout"/><Relationship Id="rId18" Target="../slideLayouts/slideLayout184.xml" Type="http://schemas.openxmlformats.org/officeDocument/2006/relationships/slideLayout"/><Relationship Id="rId19" Target="../theme/theme11.xml" Type="http://schemas.openxmlformats.org/officeDocument/2006/relationships/theme"/><Relationship Id="rId2" Target="../slideLayouts/slideLayout28.xml" Type="http://schemas.openxmlformats.org/officeDocument/2006/relationships/slideLayout"/><Relationship Id="rId3" Target="../slideLayouts/slideLayout35.xml" Type="http://schemas.openxmlformats.org/officeDocument/2006/relationships/slideLayout"/><Relationship Id="rId4" Target="../slideLayouts/slideLayout416.xml" Type="http://schemas.openxmlformats.org/officeDocument/2006/relationships/slideLayout"/><Relationship Id="rId5" Target="../slideLayouts/slideLayout513.xml" Type="http://schemas.openxmlformats.org/officeDocument/2006/relationships/slideLayout"/><Relationship Id="rId6" Target="../slideLayouts/slideLayout611.xml" Type="http://schemas.openxmlformats.org/officeDocument/2006/relationships/slideLayout"/><Relationship Id="rId7" Target="../slideLayouts/slideLayout71.xml" Type="http://schemas.openxmlformats.org/officeDocument/2006/relationships/slideLayout"/><Relationship Id="rId8" Target="../slideLayouts/slideLayout82.xml" Type="http://schemas.openxmlformats.org/officeDocument/2006/relationships/slideLayout"/><Relationship Id="rId9" Target="../slideLayouts/slideLayout917.xml" Type="http://schemas.openxmlformats.org/officeDocument/2006/relationships/slideLayout"/></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71" r:id="rId5"/>
    <p:sldLayoutId id="2147483670" r:id="rId6"/>
    <p:sldLayoutId id="2147483672" r:id="rId7"/>
    <p:sldLayoutId id="2147483654" r:id="rId8"/>
    <p:sldLayoutId id="2147483653" r:id="rId9"/>
    <p:sldLayoutId id="2147483667" r:id="rId10"/>
    <p:sldLayoutId id="2147483668" r:id="rId11"/>
    <p:sldLayoutId id="2147483669" r:id="rId12"/>
    <p:sldLayoutId id="2147483649" r:id="rId13"/>
    <p:sldLayoutId id="2147483651" r:id="rId14"/>
    <p:sldLayoutId id="2147483652" r:id="rId15"/>
    <p:sldLayoutId id="2147483655" r:id="rId16"/>
    <p:sldLayoutId id="2147483656" r:id="rId17"/>
    <p:sldLayoutId id="2147483657" r:id="rId18"/>
  </p:sldLayoutIdLst>
  <p:hf hdr="0" dt="0"/>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no"?><Relationships xmlns="http://schemas.openxmlformats.org/package/2006/relationships"><Relationship Id="rId1" Target="../slideLayouts/slideLayout133.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169.xml" Type="http://schemas.openxmlformats.org/officeDocument/2006/relationships/slideLayout"/><Relationship Id="rId2" Target="../media/image1.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Here is a suggestion: "AI Methods and Applications".</a:t>
            </a:r>
            <a:endParaRPr lang="en-US"/>
          </a:p>
        </p:txBody>
      </p:sp>
      <p:sp xmlns:r="http://schemas.openxmlformats.org/officeDocument/2006/relationships">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
            </a:r>
            <a:endParaRPr lang="en-US"/>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"AI in the real world"</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artificial intelligence (AI) revolution is finally delivering reallife benefits to earlyadopting companies.</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The text discusses the potential of artificial intelligence (AI) to transform businesses and how early evidence suggests that there is a strong business case for its use across operations and within core functions. The text also talks about the growth of the AI market worldwide and how it is expected to reach an estimated size of $2.4 billion by 2025.</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global artificial intelligence market is expected to grow from $39.9 billion in 2021 to $91.5 billion by 2025.</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990600" y="-304800"/>
            <a:ext cx="10210800" cy="7480300"/>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Here is a suggestion: "AI: The Next Great Technological Shift"</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Artificial intelligence (AI) is the simulation of human intelligence processes by computer systems.
 These processes include learning (the acquisition of information and rules for using the information), reasoning (using the rules to reach approximate or definite conclusions), and selfcorrection.
 AI research is divided into subfields that focus on specific problems or approaches, such as computer vision, natural language processing, and decisionmaking.</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Here's a suggestion: "AI Safety: It's in the name"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paper discusses the nature of artificial intelligence and the risks associated with it.
 It also talks about the need for a global body to regulate AI research.</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"What is Artificial Intelligence?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report provides an accessible, scientifically and technologically accurate portrayal of the current state of AI and its potential.</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Transportation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Artificial Intelligence (AI) is a technology that has been around for decades, but it has only recently become a part of everyday life.
 AI is being used in a variety of fields, including transportation, healthcare, finance, and more.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Healthcare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potential for artificial intelligence (AI) to transform society is vast, but it will not be realized without overcoming significant challenges.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"AI in the City"</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Artificial intelligence (AI) is a rapidly evolving technology that has the potential to transform many aspects of society, including healthcare, education, and public safety and security.
 In the next 15 years, AI is expected to play an increasingly important role in these fields, with applications ranging from intelligent tutoring systems to predictive policing.
 However, there are still challenges to be addressed, such as how to best integrate human interaction with AI technologies and how to ensure that AI is used ethically and responsibly.</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AI and Policing</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report also highlights the potential risks of AIdriven policing, including the potential for oversurveillance, the potential for abuse of power, and the potential for the technology to be used to discriminate against certain groups.</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Here is a very short title for the paragraph provided:</a:t>
            </a:r>
          </a:p>
          <a:p>
            <a:r>
              <a:rPr lang="en-US"/>
              <a:t/>
            </a:r>
          </a:p>
          <a:p>
            <a:r>
              <a:rPr lang="en-US"/>
              <a:t>"AI and the Future of Work"</a:t>
            </a:r>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impact of artificial intelligence (AI) on the labour market is difficult to predict, but it is likely to have a significant effect on the demand for certain skills and jobs.
 AI will likely replace routine tasks rather than jobs in the near term, but it could also create new kinds of jobs.
 The new jobs that emerge may be harder to imagine in advance than the existing jobs that are likely to be lost.
 Changes in employment usually happen gradually, often without a sharp transition, a trend likely to continue as AI slowly moves into the workplace.</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Here is a suggestion:</a:t>
            </a:r>
          </a:p>
          <a:p>
            <a:r>
              <a:rPr lang="en-US"/>
              <a:t/>
            </a:r>
          </a:p>
          <a:p>
            <a:r>
              <a:rPr lang="en-US"/>
              <a:t>Entertaining AI</a:t>
            </a:r>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explosive growth of the internet over the past fifteen years has changed the way people interact, communicate, and entertain themselves.
 As a result, AI has become an integral part of entertainment.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"AI and Society"</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Artificial intelligence (AI) is a branch of computer science that studies the creation of intelligent machines that can think and act like humans.
 AI is a very broad field, covering everything from expert systems to neural networks to genetic algorithms.</a:t>
            </a:r>
          </a:p>
        </p:txBody>
      </p:sp>
    </p:spTree>
  </p:cSld>
  <p:clrMapOvr>
    <a:masterClrMapping/>
  </p:clrMapOvr>
</p:sld>
</file>

<file path=ppt/theme/theme1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VTI" id="{14D52F43-08F7-4BCB-8A4A-FBED84E2C440}" vid="{D076F849-C9D7-4142-B46C-46BAC587EA73}"/>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3.xml.rels><?xml version="1.0" encoding="UTF-8" standalone="no"?><Relationships xmlns="http://schemas.openxmlformats.org/package/2006/relationships"><Relationship Id="rId1" Target="itemProps13.xml" Type="http://schemas.openxmlformats.org/officeDocument/2006/relationships/customXmlProps"/></Relationships>
</file>

<file path=customXml/_rels/item22.xml.rels><?xml version="1.0" encoding="UTF-8" standalone="no"?><Relationships xmlns="http://schemas.openxmlformats.org/package/2006/relationships"><Relationship Id="rId1" Target="itemProps22.xml" Type="http://schemas.openxmlformats.org/officeDocument/2006/relationships/customXmlProps"/></Relationships>
</file>

<file path=customXml/_rels/item3.xml.rels><?xml version="1.0" encoding="UTF-8" standalone="no"?><Relationships xmlns="http://schemas.openxmlformats.org/package/2006/relationships"><Relationship Id="rId1" Target="itemProps31.xml" Type="http://schemas.openxmlformats.org/officeDocument/2006/relationships/customXmlProps"/></Relationships>
</file>

<file path=customXml/item1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3.xml><?xml version="1.0" encoding="utf-8"?>
<ds:datastoreItem xmlns:ds="http://schemas.openxmlformats.org/officeDocument/2006/customXml" ds:itemID="{28FF5174-EF46-4DB3-9E31-B6FFE71C1889}"/>
</file>

<file path=customXml/itemProps22.xml><?xml version="1.0" encoding="utf-8"?>
<ds:datastoreItem xmlns:ds="http://schemas.openxmlformats.org/officeDocument/2006/customXml" ds:itemID="{2AEE90C5-1E1C-444C-A570-923DC6A54713}"/>
</file>

<file path=customXml/itemProps31.xml><?xml version="1.0" encoding="utf-8"?>
<ds:datastoreItem xmlns:ds="http://schemas.openxmlformats.org/officeDocument/2006/customXml" ds:itemID="{8E577EAC-B6FB-4CBD-9524-1AB1B096FD32}"/>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ap:Properties xmlns:vt="http://schemas.openxmlformats.org/officeDocument/2006/docPropsVTypes" xmlns:ap="http://schemas.openxmlformats.org/officeDocument/2006/extended-properties">
  <ap:Template>_PineVTI</ap:Template>
  <ap:TotalTime>0</ap:TotalTime>
  <ap:Words>515</ap:Words>
  <ap:Application>Microsoft Office PowerPoint</ap:Application>
  <ap:PresentationFormat>Widescreen</ap:PresentationFormat>
  <ap:Paragraphs>104</ap:Paragraphs>
  <ap:Slides>12</ap:Slides>
  <ap:Notes>0</ap:Notes>
  <ap:HiddenSlides>0</ap:HiddenSlides>
  <ap:MMClips>0</ap:MMClips>
  <ap:ScaleCrop>false</ap:ScaleCrop>
  <ap:HeadingPairs>
    <vt:vector baseType="variant" size="6">
      <vt:variant>
        <vt:lpstr>Fonts Used</vt:lpstr>
      </vt:variant>
      <vt:variant>
        <vt:i4>3</vt:i4>
      </vt:variant>
      <vt:variant>
        <vt:lpstr>Theme</vt:lpstr>
      </vt:variant>
      <vt:variant>
        <vt:i4>1</vt:i4>
      </vt:variant>
      <vt:variant>
        <vt:lpstr>Slide Titles</vt:lpstr>
      </vt:variant>
      <vt:variant>
        <vt:i4>12</vt:i4>
      </vt:variant>
    </vt:vector>
  </ap:HeadingPairs>
  <ap:TitlesOfParts>
    <vt:vector baseType="lpstr" size="16">
      <vt:lpstr>Arial</vt:lpstr>
      <vt:lpstr>Calibri</vt:lpstr>
      <vt:lpstr>Dante</vt:lpstr>
      <vt:lpstr>PineVTI</vt:lpstr>
      <vt:lpstr>Presentation title</vt:lpstr>
      <vt:lpstr>Agenda</vt:lpstr>
      <vt:lpstr>Introduction</vt:lpstr>
      <vt:lpstr>Topic one</vt:lpstr>
      <vt:lpstr>Table</vt:lpstr>
      <vt:lpstr>The way to get started is to quit talking and begin doing.</vt:lpstr>
      <vt:lpstr>Team</vt:lpstr>
      <vt:lpstr>Timeline</vt:lpstr>
      <vt:lpstr>Content</vt:lpstr>
      <vt:lpstr>Additional content</vt:lpstr>
      <vt:lpstr>Summary</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2021-04-23T07:38:37Z</dcterms:created>
  <dcterms:modified xsi:type="dcterms:W3CDTF">2021-05-27T00:23:55Z</dcterms:modified>
  <cp:revision>1</cp:revi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