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customXmlProperties+xml" PartName="/customXml/itemProps1.xml"/>
  <Override ContentType="application/vnd.openxmlformats-officedocument.customXmlProperties+xml" PartName="/customXml/itemProps2.xml"/>
  <Override ContentType="application/vnd.openxmlformats-officedocument.customXmlProperties+xml" PartName="/customXml/itemProps3.xml"/>
  <Override ContentType="application/vnd.openxmlformats-officedocument.extended-properties+xml" PartName="/docProps/app.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diagramColors+xml" PartName="/ppt/diagrams/colors1.xml"/>
  <Override ContentType="application/vnd.openxmlformats-officedocument.drawingml.diagramData+xml" PartName="/ppt/diagrams/data1.xml"/>
  <Override ContentType="application/vnd.ms-office.drawingml.diagramDrawing+xml" PartName="/ppt/diagrams/drawing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presentationml.handoutMaster+xml" PartName="/ppt/handoutMasters/handoutMaster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84" r:id="rId4"/>
  </p:sldMasterIdLst>
  <p:notesMasterIdLst>
    <p:notesMasterId r:id="rId17"/>
  </p:notesMasterIdLst>
  <p:handoutMasterIdLst>
    <p:handoutMasterId r:id="rId18"/>
  </p:handoutMasterIdLst>
  <p:sldIdLst>
    <p:sldId id="256" r:id="rId11"/>
    <p:sldId id="257" r:id="rId12"/>
    <p:sldId id="258" r:id="rId13"/>
    <p:sldId id="259" r:id="rId14"/>
    <p:sldId id="260" r:id="rId15"/>
    <p:sldId id="261" r:id="rId16"/>
    <p:sldId id="262"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45" autoAdjust="0"/>
    <p:restoredTop sz="93732" autoAdjust="0"/>
  </p:normalViewPr>
  <p:slideViewPr>
    <p:cSldViewPr snapToGrid="0">
      <p:cViewPr varScale="1">
        <p:scale>
          <a:sx n="106" d="100"/>
          <a:sy n="106" d="100"/>
        </p:scale>
        <p:origin x="216" y="3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6200" cy="76200"/>
</p:viewPr>
</file>

<file path=ppt/_rels/presentation.xml.rels><?xml version="1.0" encoding="UTF-8" standalone="no"?><Relationships xmlns="http://schemas.openxmlformats.org/package/2006/relationships"><Relationship Id="rId1" Target="../customXml/item1.xml" Type="http://schemas.openxmlformats.org/officeDocument/2006/relationships/customXml"/><Relationship Id="rId11" Target="slides/slide1.xml" Type="http://schemas.openxmlformats.org/officeDocument/2006/relationships/slide"/><Relationship Id="rId12" Target="slides/slide2.xml" Type="http://schemas.openxmlformats.org/officeDocument/2006/relationships/slide"/><Relationship Id="rId13" Target="slides/slide3.xml" Type="http://schemas.openxmlformats.org/officeDocument/2006/relationships/slide"/><Relationship Id="rId14" Target="slides/slide4.xml" Type="http://schemas.openxmlformats.org/officeDocument/2006/relationships/slide"/><Relationship Id="rId15" Target="slides/slide5.xml" Type="http://schemas.openxmlformats.org/officeDocument/2006/relationships/slide"/><Relationship Id="rId16" Target="slides/slide6.xml" Type="http://schemas.openxmlformats.org/officeDocument/2006/relationships/slide"/><Relationship Id="rId17" Target="notesMasters/notesMaster1.xml" Type="http://schemas.openxmlformats.org/officeDocument/2006/relationships/notesMaster"/><Relationship Id="rId18" Target="handoutMasters/handoutMaster1.xml" Type="http://schemas.openxmlformats.org/officeDocument/2006/relationships/handoutMaster"/><Relationship Id="rId19" Target="presProps.xml" Type="http://schemas.openxmlformats.org/officeDocument/2006/relationships/presProps"/><Relationship Id="rId2" Target="../customXml/item2.xml" Type="http://schemas.openxmlformats.org/officeDocument/2006/relationships/customXml"/><Relationship Id="rId20" Target="viewProps.xml" Type="http://schemas.openxmlformats.org/officeDocument/2006/relationships/viewProps"/><Relationship Id="rId21" Target="theme/theme1.xml" Type="http://schemas.openxmlformats.org/officeDocument/2006/relationships/theme"/><Relationship Id="rId22" Target="tableStyles.xml" Type="http://schemas.openxmlformats.org/officeDocument/2006/relationships/tableStyles"/><Relationship Id="rId23" Target="slides/slide7.xml" Type="http://schemas.openxmlformats.org/officeDocument/2006/relationships/slide"/><Relationship Id="rId24" Target="slides/slide8.xml" Type="http://schemas.openxmlformats.org/officeDocument/2006/relationships/slide"/><Relationship Id="rId3" Target="../customXml/item3.xml" Type="http://schemas.openxmlformats.org/officeDocument/2006/relationships/customXml"/><Relationship Id="rId4" Target="slideMasters/slideMaster1.xml" Type="http://schemas.openxmlformats.org/officeDocument/2006/relationships/slideMaster"/></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3CD410-5E2E-4080-A893-907D31D22CB3}" type="doc">
      <dgm:prSet loTypeId="urn:microsoft.com/office/officeart/2017/3/layout/HorizontalLabelsTimeline" loCatId="other" qsTypeId="urn:microsoft.com/office/officeart/2005/8/quickstyle/simple1" qsCatId="simple" csTypeId="urn:microsoft.com/office/officeart/2005/8/colors/accent2_5" csCatId="accent2" phldr="1"/>
      <dgm:spPr/>
      <dgm:t>
        <a:bodyPr/>
        <a:lstStyle/>
        <a:p>
          <a:endParaRPr lang="en-US"/>
        </a:p>
      </dgm:t>
    </dgm:pt>
    <dgm:pt modelId="{D423FB80-F2BD-4DDE-80B1-76F84FE09A02}">
      <dgm:prSet phldrT="[Text]" phldr="0" custT="1"/>
      <dgm:spPr/>
      <dgm:t>
        <a:bodyPr/>
        <a:lstStyle/>
        <a:p>
          <a:pPr>
            <a:defRPr b="1"/>
          </a:pPr>
          <a:r>
            <a:rPr lang="en-US" sz="1800" b="0" dirty="0"/>
            <a:t>Title</a:t>
          </a:r>
        </a:p>
      </dgm:t>
    </dgm:pt>
    <dgm:pt modelId="{9B1CA3FF-D252-4AF5-8F50-CFC93ACA9175}" type="parTrans" cxnId="{5BF3B7B1-A779-4E2D-8625-77DE0CA38FEE}">
      <dgm:prSet/>
      <dgm:spPr/>
      <dgm:t>
        <a:bodyPr/>
        <a:lstStyle/>
        <a:p>
          <a:endParaRPr lang="en-US"/>
        </a:p>
      </dgm:t>
    </dgm:pt>
    <dgm:pt modelId="{EBE862E1-9761-4AA7-AA00-BD79FA3B27DD}" type="sibTrans" cxnId="{5BF3B7B1-A779-4E2D-8625-77DE0CA38FEE}">
      <dgm:prSet/>
      <dgm:spPr/>
      <dgm:t>
        <a:bodyPr/>
        <a:lstStyle/>
        <a:p>
          <a:endParaRPr lang="en-US"/>
        </a:p>
      </dgm:t>
    </dgm:pt>
    <dgm:pt modelId="{245E128E-7700-4C91-9411-CDD1DCA94D67}">
      <dgm:prSet phldrT="[Text]" custT="1"/>
      <dgm:spPr/>
      <dgm:t>
        <a:bodyPr/>
        <a:lstStyle/>
        <a:p>
          <a:r>
            <a:rPr lang="en-US" sz="1200" b="0" i="0" u="none" dirty="0"/>
            <a:t>To start a presentation, go to the Slide Show tab, and select From Beginning.</a:t>
          </a:r>
          <a:endParaRPr lang="en-US" sz="1200" dirty="0"/>
        </a:p>
      </dgm:t>
    </dgm:pt>
    <dgm:pt modelId="{B4D95EBA-0423-4AFA-B379-E030341B1F23}" type="parTrans" cxnId="{68D35F9D-DABF-4E5A-94D4-F988D8E84907}">
      <dgm:prSet/>
      <dgm:spPr/>
      <dgm:t>
        <a:bodyPr/>
        <a:lstStyle/>
        <a:p>
          <a:endParaRPr lang="en-US"/>
        </a:p>
      </dgm:t>
    </dgm:pt>
    <dgm:pt modelId="{4963BA97-D4C5-477B-9B0D-68DB38F61579}" type="sibTrans" cxnId="{68D35F9D-DABF-4E5A-94D4-F988D8E84907}">
      <dgm:prSet/>
      <dgm:spPr/>
      <dgm:t>
        <a:bodyPr/>
        <a:lstStyle/>
        <a:p>
          <a:endParaRPr lang="en-US"/>
        </a:p>
      </dgm:t>
    </dgm:pt>
    <dgm:pt modelId="{2DC4903D-31E8-4ED6-875F-63877788B702}">
      <dgm:prSet phldrT="[Text]" phldr="0" custT="1"/>
      <dgm:spPr/>
      <dgm:t>
        <a:bodyPr/>
        <a:lstStyle/>
        <a:p>
          <a:pPr>
            <a:defRPr b="1"/>
          </a:pPr>
          <a:r>
            <a:rPr lang="en-US" sz="1800" b="0" dirty="0"/>
            <a:t>Title</a:t>
          </a:r>
        </a:p>
      </dgm:t>
    </dgm:pt>
    <dgm:pt modelId="{A18F8C20-9A13-44DB-9E45-C2DE49ACE5D9}" type="parTrans" cxnId="{A319CB69-6926-431D-A805-EACBFA83FA66}">
      <dgm:prSet/>
      <dgm:spPr/>
      <dgm:t>
        <a:bodyPr/>
        <a:lstStyle/>
        <a:p>
          <a:endParaRPr lang="en-US"/>
        </a:p>
      </dgm:t>
    </dgm:pt>
    <dgm:pt modelId="{EBFDEA83-93E5-4D72-A672-078838B258F5}" type="sibTrans" cxnId="{A319CB69-6926-431D-A805-EACBFA83FA66}">
      <dgm:prSet/>
      <dgm:spPr/>
      <dgm:t>
        <a:bodyPr/>
        <a:lstStyle/>
        <a:p>
          <a:endParaRPr lang="en-US"/>
        </a:p>
      </dgm:t>
    </dgm:pt>
    <dgm:pt modelId="{A9FB790A-3E33-4887-962E-7206A01AD84F}">
      <dgm:prSet phldrT="[Text]" custT="1"/>
      <dgm:spPr/>
      <dgm:t>
        <a:bodyPr/>
        <a:lstStyle/>
        <a:p>
          <a:r>
            <a:rPr lang="en-US" sz="1200" b="0" i="0" u="none" dirty="0"/>
            <a:t>To display Presenter view, in Slide Show view, on the control bar at the bottom left select the three dots, and then Show Presenter View. </a:t>
          </a:r>
          <a:endParaRPr lang="en-US" sz="1200" dirty="0"/>
        </a:p>
      </dgm:t>
    </dgm:pt>
    <dgm:pt modelId="{2E34BE83-4A83-4B5F-8976-D4AC57FE5007}" type="parTrans" cxnId="{607143D0-C26B-448B-8E8C-A8A46198F0C6}">
      <dgm:prSet/>
      <dgm:spPr/>
      <dgm:t>
        <a:bodyPr/>
        <a:lstStyle/>
        <a:p>
          <a:endParaRPr lang="en-US"/>
        </a:p>
      </dgm:t>
    </dgm:pt>
    <dgm:pt modelId="{A18338C2-0675-4B1C-898F-3D939F41C34C}" type="sibTrans" cxnId="{607143D0-C26B-448B-8E8C-A8A46198F0C6}">
      <dgm:prSet/>
      <dgm:spPr/>
      <dgm:t>
        <a:bodyPr/>
        <a:lstStyle/>
        <a:p>
          <a:endParaRPr lang="en-US"/>
        </a:p>
      </dgm:t>
    </dgm:pt>
    <dgm:pt modelId="{8A93A940-284B-49B0-9D89-5FA2B3B3C7E5}">
      <dgm:prSet phldrT="[Text]" phldr="0" custT="1"/>
      <dgm:spPr/>
      <dgm:t>
        <a:bodyPr/>
        <a:lstStyle/>
        <a:p>
          <a:pPr>
            <a:defRPr b="1"/>
          </a:pPr>
          <a:r>
            <a:rPr lang="en-US" sz="1800" b="0" dirty="0"/>
            <a:t>Title</a:t>
          </a:r>
        </a:p>
      </dgm:t>
    </dgm:pt>
    <dgm:pt modelId="{CD96219D-3688-4138-ACC9-901ED9FEACCC}" type="parTrans" cxnId="{982D7B44-1518-4DD0-82D4-8A3901DD95E9}">
      <dgm:prSet/>
      <dgm:spPr/>
      <dgm:t>
        <a:bodyPr/>
        <a:lstStyle/>
        <a:p>
          <a:endParaRPr lang="en-US"/>
        </a:p>
      </dgm:t>
    </dgm:pt>
    <dgm:pt modelId="{E0447E4A-3C15-4884-AEBE-804149EBD331}" type="sibTrans" cxnId="{982D7B44-1518-4DD0-82D4-8A3901DD95E9}">
      <dgm:prSet/>
      <dgm:spPr/>
      <dgm:t>
        <a:bodyPr/>
        <a:lstStyle/>
        <a:p>
          <a:endParaRPr lang="en-US"/>
        </a:p>
      </dgm:t>
    </dgm:pt>
    <dgm:pt modelId="{6BA5F3BE-D53A-42E0-A7FE-674B99BD07E6}">
      <dgm:prSet phldrT="[Text]" custT="1"/>
      <dgm:spPr/>
      <dgm:t>
        <a:bodyPr/>
        <a:lstStyle/>
        <a:p>
          <a:r>
            <a:rPr lang="en-US" sz="1200" b="0" i="0" u="none" dirty="0"/>
            <a:t>During your presentation, the speaker notes are visible on your monitor, but aren't visible to the audience. </a:t>
          </a:r>
          <a:endParaRPr lang="en-US" sz="1200" dirty="0"/>
        </a:p>
      </dgm:t>
    </dgm:pt>
    <dgm:pt modelId="{9484BBA1-86EE-4AA2-B94A-A26EED0EFB1E}" type="parTrans" cxnId="{6AEB3B94-8522-4F42-A6BC-BC55C5AED92F}">
      <dgm:prSet/>
      <dgm:spPr/>
      <dgm:t>
        <a:bodyPr/>
        <a:lstStyle/>
        <a:p>
          <a:endParaRPr lang="en-US"/>
        </a:p>
      </dgm:t>
    </dgm:pt>
    <dgm:pt modelId="{48C67DB7-8AA6-454C-83AE-A16B3B9F45FF}" type="sibTrans" cxnId="{6AEB3B94-8522-4F42-A6BC-BC55C5AED92F}">
      <dgm:prSet/>
      <dgm:spPr/>
      <dgm:t>
        <a:bodyPr/>
        <a:lstStyle/>
        <a:p>
          <a:endParaRPr lang="en-US"/>
        </a:p>
      </dgm:t>
    </dgm:pt>
    <dgm:pt modelId="{B7EAF83C-E1E2-4060-A15C-5B683F5ABDB6}">
      <dgm:prSet phldrT="[Text]" custT="1"/>
      <dgm:spPr/>
      <dgm:t>
        <a:bodyPr/>
        <a:lstStyle/>
        <a:p>
          <a:pPr>
            <a:defRPr b="1"/>
          </a:pPr>
          <a:r>
            <a:rPr lang="en-US" sz="1800" b="0" dirty="0"/>
            <a:t>Title</a:t>
          </a:r>
        </a:p>
      </dgm:t>
    </dgm:pt>
    <dgm:pt modelId="{0F3BE3E5-5F26-4F55-8287-A3DAF6BD4A08}" type="parTrans" cxnId="{063B7E65-C8C7-4BC7-B7D8-3E116985E120}">
      <dgm:prSet/>
      <dgm:spPr/>
      <dgm:t>
        <a:bodyPr/>
        <a:lstStyle/>
        <a:p>
          <a:endParaRPr lang="en-US"/>
        </a:p>
      </dgm:t>
    </dgm:pt>
    <dgm:pt modelId="{416A6271-B608-4CBB-91A0-4462E64B7A8D}" type="sibTrans" cxnId="{063B7E65-C8C7-4BC7-B7D8-3E116985E120}">
      <dgm:prSet/>
      <dgm:spPr/>
      <dgm:t>
        <a:bodyPr/>
        <a:lstStyle/>
        <a:p>
          <a:endParaRPr lang="en-US"/>
        </a:p>
      </dgm:t>
    </dgm:pt>
    <dgm:pt modelId="{BF5CD713-2E7F-4FA2-A365-0158844247C1}">
      <dgm:prSet phldrT="[Text]" custT="1"/>
      <dgm:spPr/>
      <dgm:t>
        <a:bodyPr/>
        <a:lstStyle/>
        <a:p>
          <a:pPr>
            <a:defRPr b="1"/>
          </a:pPr>
          <a:r>
            <a:rPr lang="en-US" sz="1800" b="0" dirty="0"/>
            <a:t>Title</a:t>
          </a:r>
        </a:p>
      </dgm:t>
    </dgm:pt>
    <dgm:pt modelId="{4B1EFBBB-DB3F-4353-84A5-217D60B77662}" type="parTrans" cxnId="{0938E3E3-4DD8-4069-97E7-7CBBEBFE5A13}">
      <dgm:prSet/>
      <dgm:spPr/>
      <dgm:t>
        <a:bodyPr/>
        <a:lstStyle/>
        <a:p>
          <a:endParaRPr lang="en-US"/>
        </a:p>
      </dgm:t>
    </dgm:pt>
    <dgm:pt modelId="{1E7CF33D-04A9-4522-B84F-6C2C1CF2D6AD}" type="sibTrans" cxnId="{0938E3E3-4DD8-4069-97E7-7CBBEBFE5A13}">
      <dgm:prSet/>
      <dgm:spPr/>
      <dgm:t>
        <a:bodyPr/>
        <a:lstStyle/>
        <a:p>
          <a:endParaRPr lang="en-US"/>
        </a:p>
      </dgm:t>
    </dgm:pt>
    <dgm:pt modelId="{0F28F38F-17E7-44A8-973E-FC94684377B5}">
      <dgm:prSet phldrT="[Text]" custT="1"/>
      <dgm:spPr/>
      <dgm:t>
        <a:bodyPr/>
        <a:lstStyle/>
        <a:p>
          <a:r>
            <a:rPr lang="en-US" sz="1200" b="0" i="0" u="none" dirty="0"/>
            <a:t>The Notes pane is a box that appears below each slide. Tap it to add notes. </a:t>
          </a:r>
          <a:endParaRPr lang="en-US" sz="1200" dirty="0"/>
        </a:p>
      </dgm:t>
    </dgm:pt>
    <dgm:pt modelId="{72535623-2685-4634-9155-926D36DD275F}" type="parTrans" cxnId="{9E1E0922-367E-4D59-B87A-D6127405DD9B}">
      <dgm:prSet/>
      <dgm:spPr/>
      <dgm:t>
        <a:bodyPr/>
        <a:lstStyle/>
        <a:p>
          <a:endParaRPr lang="en-US"/>
        </a:p>
      </dgm:t>
    </dgm:pt>
    <dgm:pt modelId="{8BE4C846-C26B-4FA4-83A2-4C9007AFA3E9}" type="sibTrans" cxnId="{9E1E0922-367E-4D59-B87A-D6127405DD9B}">
      <dgm:prSet/>
      <dgm:spPr/>
      <dgm:t>
        <a:bodyPr/>
        <a:lstStyle/>
        <a:p>
          <a:endParaRPr lang="en-US"/>
        </a:p>
      </dgm:t>
    </dgm:pt>
    <dgm:pt modelId="{71E65531-AFB8-400F-8A0E-3D2D8EB02527}">
      <dgm:prSet phldrT="[Text]" custT="1"/>
      <dgm:spPr/>
      <dgm:t>
        <a:bodyPr/>
        <a:lstStyle/>
        <a:p>
          <a:r>
            <a:rPr lang="en-US" sz="1200" b="0" i="0" u="none" dirty="0"/>
            <a:t>If you don’t see the Notes pane or it is completely minimized, click Notes on the task bar across the bottom of the PowerPoint window. </a:t>
          </a:r>
          <a:endParaRPr lang="en-US" sz="1200" dirty="0"/>
        </a:p>
      </dgm:t>
    </dgm:pt>
    <dgm:pt modelId="{CDBCD6FE-99D6-4D1C-ACCC-ACD1054C98A6}" type="parTrans" cxnId="{806EAB44-63AA-464E-AE88-604149F91859}">
      <dgm:prSet/>
      <dgm:spPr/>
      <dgm:t>
        <a:bodyPr/>
        <a:lstStyle/>
        <a:p>
          <a:endParaRPr lang="en-US"/>
        </a:p>
      </dgm:t>
    </dgm:pt>
    <dgm:pt modelId="{C5802CBE-AD20-4AAE-8010-3C10BC564C65}" type="sibTrans" cxnId="{806EAB44-63AA-464E-AE88-604149F91859}">
      <dgm:prSet/>
      <dgm:spPr/>
      <dgm:t>
        <a:bodyPr/>
        <a:lstStyle/>
        <a:p>
          <a:endParaRPr lang="en-US"/>
        </a:p>
      </dgm:t>
    </dgm:pt>
    <dgm:pt modelId="{687CC7BD-79EF-4A0F-BDD3-809BFA49E6BE}" type="pres">
      <dgm:prSet presAssocID="{FF3CD410-5E2E-4080-A893-907D31D22CB3}" presName="root" presStyleCnt="0">
        <dgm:presLayoutVars>
          <dgm:chMax/>
          <dgm:chPref/>
          <dgm:animLvl val="lvl"/>
        </dgm:presLayoutVars>
      </dgm:prSet>
      <dgm:spPr/>
    </dgm:pt>
    <dgm:pt modelId="{6168B371-2815-4661-9209-F8A29814ADCC}" type="pres">
      <dgm:prSet presAssocID="{FF3CD410-5E2E-4080-A893-907D31D22CB3}" presName="divider" presStyleLbl="fgAcc1" presStyleIdx="0" presStyleCnt="1"/>
      <dgm:spPr/>
    </dgm:pt>
    <dgm:pt modelId="{4C5F54B5-504F-4069-AF1D-9A370FBD268C}" type="pres">
      <dgm:prSet presAssocID="{FF3CD410-5E2E-4080-A893-907D31D22CB3}" presName="nodes" presStyleCnt="0">
        <dgm:presLayoutVars>
          <dgm:chMax/>
          <dgm:chPref/>
          <dgm:animLvl val="lvl"/>
        </dgm:presLayoutVars>
      </dgm:prSet>
      <dgm:spPr/>
    </dgm:pt>
    <dgm:pt modelId="{34539F78-7536-446A-B749-4315D26F2C4E}" type="pres">
      <dgm:prSet presAssocID="{D423FB80-F2BD-4DDE-80B1-76F84FE09A02}" presName="composite" presStyleCnt="0"/>
      <dgm:spPr/>
    </dgm:pt>
    <dgm:pt modelId="{64E37A6A-8F95-4F28-92FC-1FE8089D7DAF}" type="pres">
      <dgm:prSet presAssocID="{D423FB80-F2BD-4DDE-80B1-76F84FE09A02}" presName="L1TextContainer" presStyleLbl="alignNode1" presStyleIdx="0" presStyleCnt="5">
        <dgm:presLayoutVars>
          <dgm:chMax val="1"/>
          <dgm:chPref val="1"/>
          <dgm:bulletEnabled val="1"/>
        </dgm:presLayoutVars>
      </dgm:prSet>
      <dgm:spPr/>
    </dgm:pt>
    <dgm:pt modelId="{301B11E7-9AB9-40DA-A950-87C47281308D}" type="pres">
      <dgm:prSet presAssocID="{D423FB80-F2BD-4DDE-80B1-76F84FE09A02}" presName="L2TextContainerWrapper" presStyleCnt="0">
        <dgm:presLayoutVars>
          <dgm:bulletEnabled val="1"/>
        </dgm:presLayoutVars>
      </dgm:prSet>
      <dgm:spPr/>
    </dgm:pt>
    <dgm:pt modelId="{255B3FC7-BD87-4810-87ED-7952D0F23157}" type="pres">
      <dgm:prSet presAssocID="{D423FB80-F2BD-4DDE-80B1-76F84FE09A02}" presName="L2TextContainer" presStyleLbl="bgAccFollowNode1" presStyleIdx="0" presStyleCnt="5"/>
      <dgm:spPr/>
    </dgm:pt>
    <dgm:pt modelId="{4B545162-9690-412E-B970-54DA905B44AF}" type="pres">
      <dgm:prSet presAssocID="{D423FB80-F2BD-4DDE-80B1-76F84FE09A02}" presName="FlexibleEmptyPlaceHolder" presStyleCnt="0"/>
      <dgm:spPr/>
    </dgm:pt>
    <dgm:pt modelId="{DF478A7F-4668-4E0A-86F7-C1205CF5AA73}" type="pres">
      <dgm:prSet presAssocID="{D423FB80-F2BD-4DDE-80B1-76F84FE09A02}" presName="ConnectLine" presStyleLbl="sibTrans1D1" presStyleIdx="0" presStyleCnt="5"/>
      <dgm:spPr/>
    </dgm:pt>
    <dgm:pt modelId="{6D7F9BE3-3008-4E5E-96F3-C71D72649902}" type="pres">
      <dgm:prSet presAssocID="{D423FB80-F2BD-4DDE-80B1-76F84FE09A02}" presName="ConnectorPoint" presStyleLbl="node1" presStyleIdx="0" presStyleCnt="5"/>
      <dgm:spPr>
        <a:solidFill>
          <a:schemeClr val="accent2">
            <a:alpha val="90000"/>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2633C3C-6589-41FB-998C-85A7548107A4}" type="pres">
      <dgm:prSet presAssocID="{D423FB80-F2BD-4DDE-80B1-76F84FE09A02}" presName="EmptyPlaceHolder" presStyleCnt="0"/>
      <dgm:spPr/>
    </dgm:pt>
    <dgm:pt modelId="{41467129-B2CC-4E38-A5B2-56D30FA28409}" type="pres">
      <dgm:prSet presAssocID="{EBE862E1-9761-4AA7-AA00-BD79FA3B27DD}" presName="spaceBetweenRectangles" presStyleCnt="0"/>
      <dgm:spPr/>
    </dgm:pt>
    <dgm:pt modelId="{6AA3FB3F-E213-4147-93D1-22B952CDFE17}" type="pres">
      <dgm:prSet presAssocID="{2DC4903D-31E8-4ED6-875F-63877788B702}" presName="composite" presStyleCnt="0"/>
      <dgm:spPr/>
    </dgm:pt>
    <dgm:pt modelId="{270971D8-F05B-4392-88C0-D9921BB5F6B0}" type="pres">
      <dgm:prSet presAssocID="{2DC4903D-31E8-4ED6-875F-63877788B702}" presName="L1TextContainer" presStyleLbl="alignNode1" presStyleIdx="1" presStyleCnt="5">
        <dgm:presLayoutVars>
          <dgm:chMax val="1"/>
          <dgm:chPref val="1"/>
          <dgm:bulletEnabled val="1"/>
        </dgm:presLayoutVars>
      </dgm:prSet>
      <dgm:spPr/>
    </dgm:pt>
    <dgm:pt modelId="{68B34C20-0EE9-4A51-9634-702BEA794899}" type="pres">
      <dgm:prSet presAssocID="{2DC4903D-31E8-4ED6-875F-63877788B702}" presName="L2TextContainerWrapper" presStyleCnt="0">
        <dgm:presLayoutVars>
          <dgm:bulletEnabled val="1"/>
        </dgm:presLayoutVars>
      </dgm:prSet>
      <dgm:spPr/>
    </dgm:pt>
    <dgm:pt modelId="{1D60394B-1800-4790-9694-08B1C1D1B34D}" type="pres">
      <dgm:prSet presAssocID="{2DC4903D-31E8-4ED6-875F-63877788B702}" presName="L2TextContainer" presStyleLbl="bgAccFollowNode1" presStyleIdx="1" presStyleCnt="5"/>
      <dgm:spPr/>
    </dgm:pt>
    <dgm:pt modelId="{F7828579-24D8-4EC2-A1D6-344D5AD522E4}" type="pres">
      <dgm:prSet presAssocID="{2DC4903D-31E8-4ED6-875F-63877788B702}" presName="FlexibleEmptyPlaceHolder" presStyleCnt="0"/>
      <dgm:spPr/>
    </dgm:pt>
    <dgm:pt modelId="{59F1EF41-14EA-48EE-A559-118169DBDB24}" type="pres">
      <dgm:prSet presAssocID="{2DC4903D-31E8-4ED6-875F-63877788B702}" presName="ConnectLine" presStyleLbl="sibTrans1D1" presStyleIdx="1" presStyleCnt="5"/>
      <dgm:spPr/>
    </dgm:pt>
    <dgm:pt modelId="{8E0947F0-E28B-4B2E-B1D6-BFEED1AF012B}" type="pres">
      <dgm:prSet presAssocID="{2DC4903D-31E8-4ED6-875F-63877788B702}" presName="ConnectorPoint" presStyleLbl="node1" presStyleIdx="1" presStyleCnt="5"/>
      <dgm:spPr>
        <a:solidFill>
          <a:schemeClr val="accent2">
            <a:alpha val="90000"/>
            <a:hueOff val="0"/>
            <a:satOff val="0"/>
            <a:lumOff val="0"/>
            <a:alphaOff val="-10000"/>
          </a:schemeClr>
        </a:solidFill>
        <a:ln w="6350" cap="flat" cmpd="sng" algn="ctr">
          <a:solidFill>
            <a:schemeClr val="lt1">
              <a:hueOff val="0"/>
              <a:satOff val="0"/>
              <a:lumOff val="0"/>
              <a:alphaOff val="0"/>
            </a:schemeClr>
          </a:solidFill>
          <a:prstDash val="solid"/>
          <a:miter lim="800000"/>
        </a:ln>
        <a:effectLst/>
      </dgm:spPr>
    </dgm:pt>
    <dgm:pt modelId="{6BA99215-8D0D-4B24-ACDB-B8619064A20A}" type="pres">
      <dgm:prSet presAssocID="{2DC4903D-31E8-4ED6-875F-63877788B702}" presName="EmptyPlaceHolder" presStyleCnt="0"/>
      <dgm:spPr/>
    </dgm:pt>
    <dgm:pt modelId="{9B2B8A77-95BF-4B3D-B7A2-74A64BEAD033}" type="pres">
      <dgm:prSet presAssocID="{EBFDEA83-93E5-4D72-A672-078838B258F5}" presName="spaceBetweenRectangles" presStyleCnt="0"/>
      <dgm:spPr/>
    </dgm:pt>
    <dgm:pt modelId="{CB500B18-4CCC-44D0-A7EE-E63EC340604C}" type="pres">
      <dgm:prSet presAssocID="{8A93A940-284B-49B0-9D89-5FA2B3B3C7E5}" presName="composite" presStyleCnt="0"/>
      <dgm:spPr/>
    </dgm:pt>
    <dgm:pt modelId="{A7F04B95-81DC-4C70-990B-FEE82F4C63E7}" type="pres">
      <dgm:prSet presAssocID="{8A93A940-284B-49B0-9D89-5FA2B3B3C7E5}" presName="L1TextContainer" presStyleLbl="alignNode1" presStyleIdx="2" presStyleCnt="5">
        <dgm:presLayoutVars>
          <dgm:chMax val="1"/>
          <dgm:chPref val="1"/>
          <dgm:bulletEnabled val="1"/>
        </dgm:presLayoutVars>
      </dgm:prSet>
      <dgm:spPr/>
    </dgm:pt>
    <dgm:pt modelId="{16384FAB-C600-47F1-91A6-2EF972F345F9}" type="pres">
      <dgm:prSet presAssocID="{8A93A940-284B-49B0-9D89-5FA2B3B3C7E5}" presName="L2TextContainerWrapper" presStyleCnt="0">
        <dgm:presLayoutVars>
          <dgm:bulletEnabled val="1"/>
        </dgm:presLayoutVars>
      </dgm:prSet>
      <dgm:spPr/>
    </dgm:pt>
    <dgm:pt modelId="{725F2AEF-0925-4411-A89A-5976D96BC3B1}" type="pres">
      <dgm:prSet presAssocID="{8A93A940-284B-49B0-9D89-5FA2B3B3C7E5}" presName="L2TextContainer" presStyleLbl="bgAccFollowNode1" presStyleIdx="2" presStyleCnt="5"/>
      <dgm:spPr/>
    </dgm:pt>
    <dgm:pt modelId="{F1CEE27F-E297-4972-B373-BDB021CAF74B}" type="pres">
      <dgm:prSet presAssocID="{8A93A940-284B-49B0-9D89-5FA2B3B3C7E5}" presName="FlexibleEmptyPlaceHolder" presStyleCnt="0"/>
      <dgm:spPr/>
    </dgm:pt>
    <dgm:pt modelId="{3F1F843F-8CAA-4ECF-B5A2-211D6C43D3C6}" type="pres">
      <dgm:prSet presAssocID="{8A93A940-284B-49B0-9D89-5FA2B3B3C7E5}" presName="ConnectLine" presStyleLbl="sibTrans1D1" presStyleIdx="2" presStyleCnt="5"/>
      <dgm:spPr/>
    </dgm:pt>
    <dgm:pt modelId="{53B98CC0-1029-46A6-8053-0933F88F7705}" type="pres">
      <dgm:prSet presAssocID="{8A93A940-284B-49B0-9D89-5FA2B3B3C7E5}" presName="ConnectorPoint" presStyleLbl="node1" presStyleIdx="2" presStyleCnt="5"/>
      <dgm:spPr>
        <a:solidFill>
          <a:schemeClr val="accent2">
            <a:alpha val="90000"/>
            <a:hueOff val="0"/>
            <a:satOff val="0"/>
            <a:lumOff val="0"/>
            <a:alphaOff val="-20000"/>
          </a:schemeClr>
        </a:solidFill>
        <a:ln w="6350" cap="flat" cmpd="sng" algn="ctr">
          <a:solidFill>
            <a:schemeClr val="lt1">
              <a:hueOff val="0"/>
              <a:satOff val="0"/>
              <a:lumOff val="0"/>
              <a:alphaOff val="0"/>
            </a:schemeClr>
          </a:solidFill>
          <a:prstDash val="solid"/>
          <a:miter lim="800000"/>
        </a:ln>
        <a:effectLst/>
      </dgm:spPr>
    </dgm:pt>
    <dgm:pt modelId="{ED7FD386-E91E-4500-9B1B-A5B2EA2DCD9E}" type="pres">
      <dgm:prSet presAssocID="{8A93A940-284B-49B0-9D89-5FA2B3B3C7E5}" presName="EmptyPlaceHolder" presStyleCnt="0"/>
      <dgm:spPr/>
    </dgm:pt>
    <dgm:pt modelId="{17505DA6-AA50-4A6F-BF65-AEC0626F21E7}" type="pres">
      <dgm:prSet presAssocID="{E0447E4A-3C15-4884-AEBE-804149EBD331}" presName="spaceBetweenRectangles" presStyleCnt="0"/>
      <dgm:spPr/>
    </dgm:pt>
    <dgm:pt modelId="{32AAFE31-6289-403A-9D13-818F4101EB70}" type="pres">
      <dgm:prSet presAssocID="{B7EAF83C-E1E2-4060-A15C-5B683F5ABDB6}" presName="composite" presStyleCnt="0"/>
      <dgm:spPr/>
    </dgm:pt>
    <dgm:pt modelId="{0CFAF01A-0163-4C33-9878-6F2FFD282979}" type="pres">
      <dgm:prSet presAssocID="{B7EAF83C-E1E2-4060-A15C-5B683F5ABDB6}" presName="L1TextContainer" presStyleLbl="alignNode1" presStyleIdx="3" presStyleCnt="5">
        <dgm:presLayoutVars>
          <dgm:chMax val="1"/>
          <dgm:chPref val="1"/>
          <dgm:bulletEnabled val="1"/>
        </dgm:presLayoutVars>
      </dgm:prSet>
      <dgm:spPr/>
    </dgm:pt>
    <dgm:pt modelId="{2130F610-3DBC-4B00-8F6C-B9F95B3288F3}" type="pres">
      <dgm:prSet presAssocID="{B7EAF83C-E1E2-4060-A15C-5B683F5ABDB6}" presName="L2TextContainerWrapper" presStyleCnt="0">
        <dgm:presLayoutVars>
          <dgm:bulletEnabled val="1"/>
        </dgm:presLayoutVars>
      </dgm:prSet>
      <dgm:spPr/>
    </dgm:pt>
    <dgm:pt modelId="{F7B633A7-D926-4CBC-87D6-CC10E20E0F4C}" type="pres">
      <dgm:prSet presAssocID="{B7EAF83C-E1E2-4060-A15C-5B683F5ABDB6}" presName="L2TextContainer" presStyleLbl="bgAccFollowNode1" presStyleIdx="3" presStyleCnt="5"/>
      <dgm:spPr/>
    </dgm:pt>
    <dgm:pt modelId="{37315AFB-AE24-4940-9EE4-4FD158C8879E}" type="pres">
      <dgm:prSet presAssocID="{B7EAF83C-E1E2-4060-A15C-5B683F5ABDB6}" presName="FlexibleEmptyPlaceHolder" presStyleCnt="0"/>
      <dgm:spPr/>
    </dgm:pt>
    <dgm:pt modelId="{232CE934-E2E5-4676-AC76-E4B011E79514}" type="pres">
      <dgm:prSet presAssocID="{B7EAF83C-E1E2-4060-A15C-5B683F5ABDB6}" presName="ConnectLine" presStyleLbl="sibTrans1D1" presStyleIdx="3" presStyleCnt="5"/>
      <dgm:spPr/>
    </dgm:pt>
    <dgm:pt modelId="{E81393AC-A038-4AFA-9F23-B7759047F7CF}" type="pres">
      <dgm:prSet presAssocID="{B7EAF83C-E1E2-4060-A15C-5B683F5ABDB6}" presName="ConnectorPoint" presStyleLbl="node1" presStyleIdx="3" presStyleCnt="5"/>
      <dgm:spPr>
        <a:solidFill>
          <a:schemeClr val="accent2">
            <a:alpha val="90000"/>
            <a:hueOff val="0"/>
            <a:satOff val="0"/>
            <a:lumOff val="0"/>
            <a:alphaOff val="-30000"/>
          </a:schemeClr>
        </a:solidFill>
        <a:ln w="6350" cap="flat" cmpd="sng" algn="ctr">
          <a:solidFill>
            <a:schemeClr val="lt1">
              <a:hueOff val="0"/>
              <a:satOff val="0"/>
              <a:lumOff val="0"/>
              <a:alphaOff val="0"/>
            </a:schemeClr>
          </a:solidFill>
          <a:prstDash val="solid"/>
          <a:miter lim="800000"/>
        </a:ln>
        <a:effectLst/>
      </dgm:spPr>
    </dgm:pt>
    <dgm:pt modelId="{E46F4132-D2E1-4357-B1EA-A4E065894E0E}" type="pres">
      <dgm:prSet presAssocID="{B7EAF83C-E1E2-4060-A15C-5B683F5ABDB6}" presName="EmptyPlaceHolder" presStyleCnt="0"/>
      <dgm:spPr/>
    </dgm:pt>
    <dgm:pt modelId="{6ECDF989-E3A2-4C0F-829C-476EE79637D3}" type="pres">
      <dgm:prSet presAssocID="{416A6271-B608-4CBB-91A0-4462E64B7A8D}" presName="spaceBetweenRectangles" presStyleCnt="0"/>
      <dgm:spPr/>
    </dgm:pt>
    <dgm:pt modelId="{9AD9F8DF-24E6-42E6-BBD7-CAE934B7049B}" type="pres">
      <dgm:prSet presAssocID="{BF5CD713-2E7F-4FA2-A365-0158844247C1}" presName="composite" presStyleCnt="0"/>
      <dgm:spPr/>
    </dgm:pt>
    <dgm:pt modelId="{FF85B7F5-A04A-4DA0-962A-28F0B197085A}" type="pres">
      <dgm:prSet presAssocID="{BF5CD713-2E7F-4FA2-A365-0158844247C1}" presName="L1TextContainer" presStyleLbl="alignNode1" presStyleIdx="4" presStyleCnt="5">
        <dgm:presLayoutVars>
          <dgm:chMax val="1"/>
          <dgm:chPref val="1"/>
          <dgm:bulletEnabled val="1"/>
        </dgm:presLayoutVars>
      </dgm:prSet>
      <dgm:spPr/>
    </dgm:pt>
    <dgm:pt modelId="{FB84B4D0-12DA-4067-A812-4C1E5BFB9CAA}" type="pres">
      <dgm:prSet presAssocID="{BF5CD713-2E7F-4FA2-A365-0158844247C1}" presName="L2TextContainerWrapper" presStyleCnt="0">
        <dgm:presLayoutVars>
          <dgm:bulletEnabled val="1"/>
        </dgm:presLayoutVars>
      </dgm:prSet>
      <dgm:spPr/>
    </dgm:pt>
    <dgm:pt modelId="{DB2625BA-E96D-4321-A7F2-AE977040F570}" type="pres">
      <dgm:prSet presAssocID="{BF5CD713-2E7F-4FA2-A365-0158844247C1}" presName="L2TextContainer" presStyleLbl="bgAccFollowNode1" presStyleIdx="4" presStyleCnt="5"/>
      <dgm:spPr/>
    </dgm:pt>
    <dgm:pt modelId="{F9E160B8-8143-44D1-A838-77C2420AE054}" type="pres">
      <dgm:prSet presAssocID="{BF5CD713-2E7F-4FA2-A365-0158844247C1}" presName="FlexibleEmptyPlaceHolder" presStyleCnt="0"/>
      <dgm:spPr/>
    </dgm:pt>
    <dgm:pt modelId="{588DF415-EA5F-44AE-9839-E1C3A488E162}" type="pres">
      <dgm:prSet presAssocID="{BF5CD713-2E7F-4FA2-A365-0158844247C1}" presName="ConnectLine" presStyleLbl="sibTrans1D1" presStyleIdx="4" presStyleCnt="5"/>
      <dgm:spPr/>
    </dgm:pt>
    <dgm:pt modelId="{EE901CC3-E71A-4136-9165-6726A2651E59}" type="pres">
      <dgm:prSet presAssocID="{BF5CD713-2E7F-4FA2-A365-0158844247C1}" presName="ConnectorPoint" presStyleLbl="node1" presStyleIdx="4" presStyleCnt="5"/>
      <dgm:spPr>
        <a:solidFill>
          <a:schemeClr val="accent2">
            <a:alpha val="90000"/>
            <a:hueOff val="0"/>
            <a:satOff val="0"/>
            <a:lumOff val="0"/>
            <a:alphaOff val="-40000"/>
          </a:schemeClr>
        </a:solidFill>
        <a:ln w="6350" cap="flat" cmpd="sng" algn="ctr">
          <a:solidFill>
            <a:schemeClr val="lt1">
              <a:hueOff val="0"/>
              <a:satOff val="0"/>
              <a:lumOff val="0"/>
              <a:alphaOff val="0"/>
            </a:schemeClr>
          </a:solidFill>
          <a:prstDash val="solid"/>
          <a:miter lim="800000"/>
        </a:ln>
        <a:effectLst/>
      </dgm:spPr>
    </dgm:pt>
    <dgm:pt modelId="{E5468A64-0AF7-4360-8F7B-83F41DD84DC6}" type="pres">
      <dgm:prSet presAssocID="{BF5CD713-2E7F-4FA2-A365-0158844247C1}" presName="EmptyPlaceHolder" presStyleCnt="0"/>
      <dgm:spPr/>
    </dgm:pt>
  </dgm:ptLst>
  <dgm:cxnLst>
    <dgm:cxn modelId="{974EAE14-CA0D-495D-A748-96491A71C806}" type="presOf" srcId="{71E65531-AFB8-400F-8A0E-3D2D8EB02527}" destId="{DB2625BA-E96D-4321-A7F2-AE977040F570}" srcOrd="0" destOrd="0" presId="urn:microsoft.com/office/officeart/2017/3/layout/HorizontalLabelsTimeline"/>
    <dgm:cxn modelId="{33F4111F-C40C-4045-B49C-28F94DC54BA4}" type="presOf" srcId="{BF5CD713-2E7F-4FA2-A365-0158844247C1}" destId="{FF85B7F5-A04A-4DA0-962A-28F0B197085A}" srcOrd="0" destOrd="0" presId="urn:microsoft.com/office/officeart/2017/3/layout/HorizontalLabelsTimeline"/>
    <dgm:cxn modelId="{9E1E0922-367E-4D59-B87A-D6127405DD9B}" srcId="{B7EAF83C-E1E2-4060-A15C-5B683F5ABDB6}" destId="{0F28F38F-17E7-44A8-973E-FC94684377B5}" srcOrd="0" destOrd="0" parTransId="{72535623-2685-4634-9155-926D36DD275F}" sibTransId="{8BE4C846-C26B-4FA4-83A2-4C9007AFA3E9}"/>
    <dgm:cxn modelId="{4F0EAB3D-D6DC-4270-A428-F626A2666D2A}" type="presOf" srcId="{8A93A940-284B-49B0-9D89-5FA2B3B3C7E5}" destId="{A7F04B95-81DC-4C70-990B-FEE82F4C63E7}" srcOrd="0" destOrd="0" presId="urn:microsoft.com/office/officeart/2017/3/layout/HorizontalLabelsTimeline"/>
    <dgm:cxn modelId="{982D7B44-1518-4DD0-82D4-8A3901DD95E9}" srcId="{FF3CD410-5E2E-4080-A893-907D31D22CB3}" destId="{8A93A940-284B-49B0-9D89-5FA2B3B3C7E5}" srcOrd="2" destOrd="0" parTransId="{CD96219D-3688-4138-ACC9-901ED9FEACCC}" sibTransId="{E0447E4A-3C15-4884-AEBE-804149EBD331}"/>
    <dgm:cxn modelId="{806EAB44-63AA-464E-AE88-604149F91859}" srcId="{BF5CD713-2E7F-4FA2-A365-0158844247C1}" destId="{71E65531-AFB8-400F-8A0E-3D2D8EB02527}" srcOrd="0" destOrd="0" parTransId="{CDBCD6FE-99D6-4D1C-ACCC-ACD1054C98A6}" sibTransId="{C5802CBE-AD20-4AAE-8010-3C10BC564C65}"/>
    <dgm:cxn modelId="{935F274E-0D61-4EDD-92A7-9CA37702DC15}" type="presOf" srcId="{2DC4903D-31E8-4ED6-875F-63877788B702}" destId="{270971D8-F05B-4392-88C0-D9921BB5F6B0}" srcOrd="0" destOrd="0" presId="urn:microsoft.com/office/officeart/2017/3/layout/HorizontalLabelsTimeline"/>
    <dgm:cxn modelId="{063B7E65-C8C7-4BC7-B7D8-3E116985E120}" srcId="{FF3CD410-5E2E-4080-A893-907D31D22CB3}" destId="{B7EAF83C-E1E2-4060-A15C-5B683F5ABDB6}" srcOrd="3" destOrd="0" parTransId="{0F3BE3E5-5F26-4F55-8287-A3DAF6BD4A08}" sibTransId="{416A6271-B608-4CBB-91A0-4462E64B7A8D}"/>
    <dgm:cxn modelId="{A319CB69-6926-431D-A805-EACBFA83FA66}" srcId="{FF3CD410-5E2E-4080-A893-907D31D22CB3}" destId="{2DC4903D-31E8-4ED6-875F-63877788B702}" srcOrd="1" destOrd="0" parTransId="{A18F8C20-9A13-44DB-9E45-C2DE49ACE5D9}" sibTransId="{EBFDEA83-93E5-4D72-A672-078838B258F5}"/>
    <dgm:cxn modelId="{24FE186F-F804-46F5-9C2D-96C1655A06BB}" type="presOf" srcId="{FF3CD410-5E2E-4080-A893-907D31D22CB3}" destId="{687CC7BD-79EF-4A0F-BDD3-809BFA49E6BE}" srcOrd="0" destOrd="0" presId="urn:microsoft.com/office/officeart/2017/3/layout/HorizontalLabelsTimeline"/>
    <dgm:cxn modelId="{BA2DD993-022F-4520-8145-F97D2ECD09C4}" type="presOf" srcId="{0F28F38F-17E7-44A8-973E-FC94684377B5}" destId="{F7B633A7-D926-4CBC-87D6-CC10E20E0F4C}" srcOrd="0" destOrd="0" presId="urn:microsoft.com/office/officeart/2017/3/layout/HorizontalLabelsTimeline"/>
    <dgm:cxn modelId="{6AEB3B94-8522-4F42-A6BC-BC55C5AED92F}" srcId="{8A93A940-284B-49B0-9D89-5FA2B3B3C7E5}" destId="{6BA5F3BE-D53A-42E0-A7FE-674B99BD07E6}" srcOrd="0" destOrd="0" parTransId="{9484BBA1-86EE-4AA2-B94A-A26EED0EFB1E}" sibTransId="{48C67DB7-8AA6-454C-83AE-A16B3B9F45FF}"/>
    <dgm:cxn modelId="{68D35F9D-DABF-4E5A-94D4-F988D8E84907}" srcId="{D423FB80-F2BD-4DDE-80B1-76F84FE09A02}" destId="{245E128E-7700-4C91-9411-CDD1DCA94D67}" srcOrd="0" destOrd="0" parTransId="{B4D95EBA-0423-4AFA-B379-E030341B1F23}" sibTransId="{4963BA97-D4C5-477B-9B0D-68DB38F61579}"/>
    <dgm:cxn modelId="{F235FFA2-7CA0-45AA-B8F8-6565B3CBFFC6}" type="presOf" srcId="{6BA5F3BE-D53A-42E0-A7FE-674B99BD07E6}" destId="{725F2AEF-0925-4411-A89A-5976D96BC3B1}" srcOrd="0" destOrd="0" presId="urn:microsoft.com/office/officeart/2017/3/layout/HorizontalLabelsTimeline"/>
    <dgm:cxn modelId="{5BF3B7B1-A779-4E2D-8625-77DE0CA38FEE}" srcId="{FF3CD410-5E2E-4080-A893-907D31D22CB3}" destId="{D423FB80-F2BD-4DDE-80B1-76F84FE09A02}" srcOrd="0" destOrd="0" parTransId="{9B1CA3FF-D252-4AF5-8F50-CFC93ACA9175}" sibTransId="{EBE862E1-9761-4AA7-AA00-BD79FA3B27DD}"/>
    <dgm:cxn modelId="{F68895C0-3F1F-4678-B72B-DB82A8D7873D}" type="presOf" srcId="{245E128E-7700-4C91-9411-CDD1DCA94D67}" destId="{255B3FC7-BD87-4810-87ED-7952D0F23157}" srcOrd="0" destOrd="0" presId="urn:microsoft.com/office/officeart/2017/3/layout/HorizontalLabelsTimeline"/>
    <dgm:cxn modelId="{607143D0-C26B-448B-8E8C-A8A46198F0C6}" srcId="{2DC4903D-31E8-4ED6-875F-63877788B702}" destId="{A9FB790A-3E33-4887-962E-7206A01AD84F}" srcOrd="0" destOrd="0" parTransId="{2E34BE83-4A83-4B5F-8976-D4AC57FE5007}" sibTransId="{A18338C2-0675-4B1C-898F-3D939F41C34C}"/>
    <dgm:cxn modelId="{D8EE7EDC-69A4-4366-86B5-27AB86A77422}" type="presOf" srcId="{B7EAF83C-E1E2-4060-A15C-5B683F5ABDB6}" destId="{0CFAF01A-0163-4C33-9878-6F2FFD282979}" srcOrd="0" destOrd="0" presId="urn:microsoft.com/office/officeart/2017/3/layout/HorizontalLabelsTimeline"/>
    <dgm:cxn modelId="{0938E3E3-4DD8-4069-97E7-7CBBEBFE5A13}" srcId="{FF3CD410-5E2E-4080-A893-907D31D22CB3}" destId="{BF5CD713-2E7F-4FA2-A365-0158844247C1}" srcOrd="4" destOrd="0" parTransId="{4B1EFBBB-DB3F-4353-84A5-217D60B77662}" sibTransId="{1E7CF33D-04A9-4522-B84F-6C2C1CF2D6AD}"/>
    <dgm:cxn modelId="{913E9CE7-B8A6-4506-ADA2-FB6349E99383}" type="presOf" srcId="{A9FB790A-3E33-4887-962E-7206A01AD84F}" destId="{1D60394B-1800-4790-9694-08B1C1D1B34D}" srcOrd="0" destOrd="0" presId="urn:microsoft.com/office/officeart/2017/3/layout/HorizontalLabelsTimeline"/>
    <dgm:cxn modelId="{FAEC57FD-E661-46F9-8FC2-72568E9086CE}" type="presOf" srcId="{D423FB80-F2BD-4DDE-80B1-76F84FE09A02}" destId="{64E37A6A-8F95-4F28-92FC-1FE8089D7DAF}" srcOrd="0" destOrd="0" presId="urn:microsoft.com/office/officeart/2017/3/layout/HorizontalLabelsTimeline"/>
    <dgm:cxn modelId="{41A1825C-6B33-4866-A7F1-A86BC36862B3}" type="presParOf" srcId="{687CC7BD-79EF-4A0F-BDD3-809BFA49E6BE}" destId="{6168B371-2815-4661-9209-F8A29814ADCC}" srcOrd="0" destOrd="0" presId="urn:microsoft.com/office/officeart/2017/3/layout/HorizontalLabelsTimeline"/>
    <dgm:cxn modelId="{281FC94C-5AAC-413C-803D-BB6EEF9AD3A6}" type="presParOf" srcId="{687CC7BD-79EF-4A0F-BDD3-809BFA49E6BE}" destId="{4C5F54B5-504F-4069-AF1D-9A370FBD268C}" srcOrd="1" destOrd="0" presId="urn:microsoft.com/office/officeart/2017/3/layout/HorizontalLabelsTimeline"/>
    <dgm:cxn modelId="{CFDEA283-4601-4089-8563-A85225CFEF1D}" type="presParOf" srcId="{4C5F54B5-504F-4069-AF1D-9A370FBD268C}" destId="{34539F78-7536-446A-B749-4315D26F2C4E}" srcOrd="0" destOrd="0" presId="urn:microsoft.com/office/officeart/2017/3/layout/HorizontalLabelsTimeline"/>
    <dgm:cxn modelId="{8A5756AD-D676-4F95-8A8A-CDE3EA13E14C}" type="presParOf" srcId="{34539F78-7536-446A-B749-4315D26F2C4E}" destId="{64E37A6A-8F95-4F28-92FC-1FE8089D7DAF}" srcOrd="0" destOrd="0" presId="urn:microsoft.com/office/officeart/2017/3/layout/HorizontalLabelsTimeline"/>
    <dgm:cxn modelId="{C64DD621-F766-410D-81AE-A692FE379207}" type="presParOf" srcId="{34539F78-7536-446A-B749-4315D26F2C4E}" destId="{301B11E7-9AB9-40DA-A950-87C47281308D}" srcOrd="1" destOrd="0" presId="urn:microsoft.com/office/officeart/2017/3/layout/HorizontalLabelsTimeline"/>
    <dgm:cxn modelId="{72141621-AC11-4C6D-A617-B6CF19C76AAE}" type="presParOf" srcId="{301B11E7-9AB9-40DA-A950-87C47281308D}" destId="{255B3FC7-BD87-4810-87ED-7952D0F23157}" srcOrd="0" destOrd="0" presId="urn:microsoft.com/office/officeart/2017/3/layout/HorizontalLabelsTimeline"/>
    <dgm:cxn modelId="{C728B947-ADB2-406E-9206-93298476CEFD}" type="presParOf" srcId="{301B11E7-9AB9-40DA-A950-87C47281308D}" destId="{4B545162-9690-412E-B970-54DA905B44AF}" srcOrd="1" destOrd="0" presId="urn:microsoft.com/office/officeart/2017/3/layout/HorizontalLabelsTimeline"/>
    <dgm:cxn modelId="{9B7FD2A9-25B9-477B-AC6A-FE14BD3BFF32}" type="presParOf" srcId="{34539F78-7536-446A-B749-4315D26F2C4E}" destId="{DF478A7F-4668-4E0A-86F7-C1205CF5AA73}" srcOrd="2" destOrd="0" presId="urn:microsoft.com/office/officeart/2017/3/layout/HorizontalLabelsTimeline"/>
    <dgm:cxn modelId="{A1F8B173-85E4-4ED9-BFF5-CF116D6F7CE3}" type="presParOf" srcId="{34539F78-7536-446A-B749-4315D26F2C4E}" destId="{6D7F9BE3-3008-4E5E-96F3-C71D72649902}" srcOrd="3" destOrd="0" presId="urn:microsoft.com/office/officeart/2017/3/layout/HorizontalLabelsTimeline"/>
    <dgm:cxn modelId="{74F580D4-41FC-4B1B-82E4-22FCC2246045}" type="presParOf" srcId="{34539F78-7536-446A-B749-4315D26F2C4E}" destId="{02633C3C-6589-41FB-998C-85A7548107A4}" srcOrd="4" destOrd="0" presId="urn:microsoft.com/office/officeart/2017/3/layout/HorizontalLabelsTimeline"/>
    <dgm:cxn modelId="{ACB72553-49A5-440C-B1C8-D7D8CFF44BD6}" type="presParOf" srcId="{4C5F54B5-504F-4069-AF1D-9A370FBD268C}" destId="{41467129-B2CC-4E38-A5B2-56D30FA28409}" srcOrd="1" destOrd="0" presId="urn:microsoft.com/office/officeart/2017/3/layout/HorizontalLabelsTimeline"/>
    <dgm:cxn modelId="{779E8BAE-E165-44A0-8F61-F1D6F07BA6D3}" type="presParOf" srcId="{4C5F54B5-504F-4069-AF1D-9A370FBD268C}" destId="{6AA3FB3F-E213-4147-93D1-22B952CDFE17}" srcOrd="2" destOrd="0" presId="urn:microsoft.com/office/officeart/2017/3/layout/HorizontalLabelsTimeline"/>
    <dgm:cxn modelId="{FDEBFC71-A7CC-4193-89B3-3D17A65C6735}" type="presParOf" srcId="{6AA3FB3F-E213-4147-93D1-22B952CDFE17}" destId="{270971D8-F05B-4392-88C0-D9921BB5F6B0}" srcOrd="0" destOrd="0" presId="urn:microsoft.com/office/officeart/2017/3/layout/HorizontalLabelsTimeline"/>
    <dgm:cxn modelId="{DDE712DF-EAC7-4AEA-8C8F-518516542CAF}" type="presParOf" srcId="{6AA3FB3F-E213-4147-93D1-22B952CDFE17}" destId="{68B34C20-0EE9-4A51-9634-702BEA794899}" srcOrd="1" destOrd="0" presId="urn:microsoft.com/office/officeart/2017/3/layout/HorizontalLabelsTimeline"/>
    <dgm:cxn modelId="{0AB24538-9BA6-44A1-BA14-80061D14A8F4}" type="presParOf" srcId="{68B34C20-0EE9-4A51-9634-702BEA794899}" destId="{1D60394B-1800-4790-9694-08B1C1D1B34D}" srcOrd="0" destOrd="0" presId="urn:microsoft.com/office/officeart/2017/3/layout/HorizontalLabelsTimeline"/>
    <dgm:cxn modelId="{2AAA8EAA-0E27-421D-A811-E0050D6E2E66}" type="presParOf" srcId="{68B34C20-0EE9-4A51-9634-702BEA794899}" destId="{F7828579-24D8-4EC2-A1D6-344D5AD522E4}" srcOrd="1" destOrd="0" presId="urn:microsoft.com/office/officeart/2017/3/layout/HorizontalLabelsTimeline"/>
    <dgm:cxn modelId="{1951676A-386A-4A55-8D85-8529FCA60223}" type="presParOf" srcId="{6AA3FB3F-E213-4147-93D1-22B952CDFE17}" destId="{59F1EF41-14EA-48EE-A559-118169DBDB24}" srcOrd="2" destOrd="0" presId="urn:microsoft.com/office/officeart/2017/3/layout/HorizontalLabelsTimeline"/>
    <dgm:cxn modelId="{FF7D7122-10DC-403C-B42A-BC23EECD800F}" type="presParOf" srcId="{6AA3FB3F-E213-4147-93D1-22B952CDFE17}" destId="{8E0947F0-E28B-4B2E-B1D6-BFEED1AF012B}" srcOrd="3" destOrd="0" presId="urn:microsoft.com/office/officeart/2017/3/layout/HorizontalLabelsTimeline"/>
    <dgm:cxn modelId="{11C26640-7348-4167-8AF4-596740246EB0}" type="presParOf" srcId="{6AA3FB3F-E213-4147-93D1-22B952CDFE17}" destId="{6BA99215-8D0D-4B24-ACDB-B8619064A20A}" srcOrd="4" destOrd="0" presId="urn:microsoft.com/office/officeart/2017/3/layout/HorizontalLabelsTimeline"/>
    <dgm:cxn modelId="{4C86226D-C9C0-4413-B426-06F8252E51C5}" type="presParOf" srcId="{4C5F54B5-504F-4069-AF1D-9A370FBD268C}" destId="{9B2B8A77-95BF-4B3D-B7A2-74A64BEAD033}" srcOrd="3" destOrd="0" presId="urn:microsoft.com/office/officeart/2017/3/layout/HorizontalLabelsTimeline"/>
    <dgm:cxn modelId="{DA1E98F3-DEEF-449E-A505-7BE8E77DC666}" type="presParOf" srcId="{4C5F54B5-504F-4069-AF1D-9A370FBD268C}" destId="{CB500B18-4CCC-44D0-A7EE-E63EC340604C}" srcOrd="4" destOrd="0" presId="urn:microsoft.com/office/officeart/2017/3/layout/HorizontalLabelsTimeline"/>
    <dgm:cxn modelId="{5DE12D35-65C6-43A3-9CCB-9DB1FBB88A6F}" type="presParOf" srcId="{CB500B18-4CCC-44D0-A7EE-E63EC340604C}" destId="{A7F04B95-81DC-4C70-990B-FEE82F4C63E7}" srcOrd="0" destOrd="0" presId="urn:microsoft.com/office/officeart/2017/3/layout/HorizontalLabelsTimeline"/>
    <dgm:cxn modelId="{84E6A2E6-334E-486A-9E18-50B4C9242157}" type="presParOf" srcId="{CB500B18-4CCC-44D0-A7EE-E63EC340604C}" destId="{16384FAB-C600-47F1-91A6-2EF972F345F9}" srcOrd="1" destOrd="0" presId="urn:microsoft.com/office/officeart/2017/3/layout/HorizontalLabelsTimeline"/>
    <dgm:cxn modelId="{0D7AFB00-50B5-4763-8B9B-058959A93926}" type="presParOf" srcId="{16384FAB-C600-47F1-91A6-2EF972F345F9}" destId="{725F2AEF-0925-4411-A89A-5976D96BC3B1}" srcOrd="0" destOrd="0" presId="urn:microsoft.com/office/officeart/2017/3/layout/HorizontalLabelsTimeline"/>
    <dgm:cxn modelId="{6BE0CB7D-05CB-48BF-95E8-5BD301DDCFDF}" type="presParOf" srcId="{16384FAB-C600-47F1-91A6-2EF972F345F9}" destId="{F1CEE27F-E297-4972-B373-BDB021CAF74B}" srcOrd="1" destOrd="0" presId="urn:microsoft.com/office/officeart/2017/3/layout/HorizontalLabelsTimeline"/>
    <dgm:cxn modelId="{73AA2BF1-3651-48D4-B218-B7BECAF7B8D5}" type="presParOf" srcId="{CB500B18-4CCC-44D0-A7EE-E63EC340604C}" destId="{3F1F843F-8CAA-4ECF-B5A2-211D6C43D3C6}" srcOrd="2" destOrd="0" presId="urn:microsoft.com/office/officeart/2017/3/layout/HorizontalLabelsTimeline"/>
    <dgm:cxn modelId="{3C38FC4B-81C9-40B9-BE5E-6E8032D8A2A6}" type="presParOf" srcId="{CB500B18-4CCC-44D0-A7EE-E63EC340604C}" destId="{53B98CC0-1029-46A6-8053-0933F88F7705}" srcOrd="3" destOrd="0" presId="urn:microsoft.com/office/officeart/2017/3/layout/HorizontalLabelsTimeline"/>
    <dgm:cxn modelId="{6DDB047D-A89D-46BF-8D68-1A2DD3FE6D44}" type="presParOf" srcId="{CB500B18-4CCC-44D0-A7EE-E63EC340604C}" destId="{ED7FD386-E91E-4500-9B1B-A5B2EA2DCD9E}" srcOrd="4" destOrd="0" presId="urn:microsoft.com/office/officeart/2017/3/layout/HorizontalLabelsTimeline"/>
    <dgm:cxn modelId="{9964CFD7-6F48-49C4-B1D0-CAE91EE8392A}" type="presParOf" srcId="{4C5F54B5-504F-4069-AF1D-9A370FBD268C}" destId="{17505DA6-AA50-4A6F-BF65-AEC0626F21E7}" srcOrd="5" destOrd="0" presId="urn:microsoft.com/office/officeart/2017/3/layout/HorizontalLabelsTimeline"/>
    <dgm:cxn modelId="{077D56CD-216B-4144-8285-C440870635CE}" type="presParOf" srcId="{4C5F54B5-504F-4069-AF1D-9A370FBD268C}" destId="{32AAFE31-6289-403A-9D13-818F4101EB70}" srcOrd="6" destOrd="0" presId="urn:microsoft.com/office/officeart/2017/3/layout/HorizontalLabelsTimeline"/>
    <dgm:cxn modelId="{AEE12459-472D-4E50-AD1A-103AA5ECE041}" type="presParOf" srcId="{32AAFE31-6289-403A-9D13-818F4101EB70}" destId="{0CFAF01A-0163-4C33-9878-6F2FFD282979}" srcOrd="0" destOrd="0" presId="urn:microsoft.com/office/officeart/2017/3/layout/HorizontalLabelsTimeline"/>
    <dgm:cxn modelId="{7C0C7FA1-38B1-41E2-8324-37F8C3E18388}" type="presParOf" srcId="{32AAFE31-6289-403A-9D13-818F4101EB70}" destId="{2130F610-3DBC-4B00-8F6C-B9F95B3288F3}" srcOrd="1" destOrd="0" presId="urn:microsoft.com/office/officeart/2017/3/layout/HorizontalLabelsTimeline"/>
    <dgm:cxn modelId="{6B19CEAE-7DAE-4D25-9AE7-83D5D68CD4E3}" type="presParOf" srcId="{2130F610-3DBC-4B00-8F6C-B9F95B3288F3}" destId="{F7B633A7-D926-4CBC-87D6-CC10E20E0F4C}" srcOrd="0" destOrd="0" presId="urn:microsoft.com/office/officeart/2017/3/layout/HorizontalLabelsTimeline"/>
    <dgm:cxn modelId="{3A6D131C-9E3F-4362-9410-A2C7ECC37E5D}" type="presParOf" srcId="{2130F610-3DBC-4B00-8F6C-B9F95B3288F3}" destId="{37315AFB-AE24-4940-9EE4-4FD158C8879E}" srcOrd="1" destOrd="0" presId="urn:microsoft.com/office/officeart/2017/3/layout/HorizontalLabelsTimeline"/>
    <dgm:cxn modelId="{50676A17-10C1-4A5A-B876-81A6C10A9BC0}" type="presParOf" srcId="{32AAFE31-6289-403A-9D13-818F4101EB70}" destId="{232CE934-E2E5-4676-AC76-E4B011E79514}" srcOrd="2" destOrd="0" presId="urn:microsoft.com/office/officeart/2017/3/layout/HorizontalLabelsTimeline"/>
    <dgm:cxn modelId="{4FAD5C1C-C77F-4784-ABC4-6135B809E7FE}" type="presParOf" srcId="{32AAFE31-6289-403A-9D13-818F4101EB70}" destId="{E81393AC-A038-4AFA-9F23-B7759047F7CF}" srcOrd="3" destOrd="0" presId="urn:microsoft.com/office/officeart/2017/3/layout/HorizontalLabelsTimeline"/>
    <dgm:cxn modelId="{4B524C2F-81FF-4748-9D31-5E595BAF4236}" type="presParOf" srcId="{32AAFE31-6289-403A-9D13-818F4101EB70}" destId="{E46F4132-D2E1-4357-B1EA-A4E065894E0E}" srcOrd="4" destOrd="0" presId="urn:microsoft.com/office/officeart/2017/3/layout/HorizontalLabelsTimeline"/>
    <dgm:cxn modelId="{DF21DCB6-C69B-4CED-9A48-3A8A2BDA2314}" type="presParOf" srcId="{4C5F54B5-504F-4069-AF1D-9A370FBD268C}" destId="{6ECDF989-E3A2-4C0F-829C-476EE79637D3}" srcOrd="7" destOrd="0" presId="urn:microsoft.com/office/officeart/2017/3/layout/HorizontalLabelsTimeline"/>
    <dgm:cxn modelId="{6939E072-582A-412B-ABC8-1C7B242A5B5D}" type="presParOf" srcId="{4C5F54B5-504F-4069-AF1D-9A370FBD268C}" destId="{9AD9F8DF-24E6-42E6-BBD7-CAE934B7049B}" srcOrd="8" destOrd="0" presId="urn:microsoft.com/office/officeart/2017/3/layout/HorizontalLabelsTimeline"/>
    <dgm:cxn modelId="{03E9C071-AEC7-4E53-81BF-BB08ACD8123A}" type="presParOf" srcId="{9AD9F8DF-24E6-42E6-BBD7-CAE934B7049B}" destId="{FF85B7F5-A04A-4DA0-962A-28F0B197085A}" srcOrd="0" destOrd="0" presId="urn:microsoft.com/office/officeart/2017/3/layout/HorizontalLabelsTimeline"/>
    <dgm:cxn modelId="{A7221E11-CF2F-42E3-B742-89868BAC8143}" type="presParOf" srcId="{9AD9F8DF-24E6-42E6-BBD7-CAE934B7049B}" destId="{FB84B4D0-12DA-4067-A812-4C1E5BFB9CAA}" srcOrd="1" destOrd="0" presId="urn:microsoft.com/office/officeart/2017/3/layout/HorizontalLabelsTimeline"/>
    <dgm:cxn modelId="{4468689B-AAD8-4467-BD3A-1CBBFCF447EF}" type="presParOf" srcId="{FB84B4D0-12DA-4067-A812-4C1E5BFB9CAA}" destId="{DB2625BA-E96D-4321-A7F2-AE977040F570}" srcOrd="0" destOrd="0" presId="urn:microsoft.com/office/officeart/2017/3/layout/HorizontalLabelsTimeline"/>
    <dgm:cxn modelId="{F99AAEA1-2292-48A4-A0FE-C988220C6E4F}" type="presParOf" srcId="{FB84B4D0-12DA-4067-A812-4C1E5BFB9CAA}" destId="{F9E160B8-8143-44D1-A838-77C2420AE054}" srcOrd="1" destOrd="0" presId="urn:microsoft.com/office/officeart/2017/3/layout/HorizontalLabelsTimeline"/>
    <dgm:cxn modelId="{7757A431-916E-4683-A4A6-4FD5323C4AEF}" type="presParOf" srcId="{9AD9F8DF-24E6-42E6-BBD7-CAE934B7049B}" destId="{588DF415-EA5F-44AE-9839-E1C3A488E162}" srcOrd="2" destOrd="0" presId="urn:microsoft.com/office/officeart/2017/3/layout/HorizontalLabelsTimeline"/>
    <dgm:cxn modelId="{6FADBB32-26F5-4A0F-A002-041C5B815D99}" type="presParOf" srcId="{9AD9F8DF-24E6-42E6-BBD7-CAE934B7049B}" destId="{EE901CC3-E71A-4136-9165-6726A2651E59}" srcOrd="3" destOrd="0" presId="urn:microsoft.com/office/officeart/2017/3/layout/HorizontalLabelsTimeline"/>
    <dgm:cxn modelId="{F7801854-DE53-47DA-AB82-1884891AAC99}" type="presParOf" srcId="{9AD9F8DF-24E6-42E6-BBD7-CAE934B7049B}" destId="{E5468A64-0AF7-4360-8F7B-83F41DD84DC6}" srcOrd="4" destOrd="0" presId="urn:microsoft.com/office/officeart/2017/3/layout/HorizontalLabels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8B371-2815-4661-9209-F8A29814ADCC}">
      <dsp:nvSpPr>
        <dsp:cNvPr id="0" name=""/>
        <dsp:cNvSpPr/>
      </dsp:nvSpPr>
      <dsp:spPr>
        <a:xfrm>
          <a:off x="0" y="1999456"/>
          <a:ext cx="10515600" cy="0"/>
        </a:xfrm>
        <a:prstGeom prst="line">
          <a:avLst/>
        </a:prstGeom>
        <a:solidFill>
          <a:schemeClr val="lt1">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E37A6A-8F95-4F28-92FC-1FE8089D7DAF}">
      <dsp:nvSpPr>
        <dsp:cNvPr id="0" name=""/>
        <dsp:cNvSpPr/>
      </dsp:nvSpPr>
      <dsp:spPr>
        <a:xfrm>
          <a:off x="215241" y="1239663"/>
          <a:ext cx="3081563" cy="479869"/>
        </a:xfrm>
        <a:prstGeom prst="rect">
          <a:avLst/>
        </a:prstGeom>
        <a:solidFill>
          <a:schemeClr val="accent2">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215241" y="1239663"/>
        <a:ext cx="3081563" cy="479869"/>
      </dsp:txXfrm>
    </dsp:sp>
    <dsp:sp modelId="{255B3FC7-BD87-4810-87ED-7952D0F23157}">
      <dsp:nvSpPr>
        <dsp:cNvPr id="0" name=""/>
        <dsp:cNvSpPr/>
      </dsp:nvSpPr>
      <dsp:spPr>
        <a:xfrm>
          <a:off x="215241" y="665544"/>
          <a:ext cx="3081563" cy="574118"/>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To start a presentation, go to the Slide Show tab, and select From Beginning.</a:t>
          </a:r>
          <a:endParaRPr lang="en-US" sz="1200" kern="1200" dirty="0"/>
        </a:p>
      </dsp:txBody>
      <dsp:txXfrm>
        <a:off x="215241" y="665544"/>
        <a:ext cx="3081563" cy="574118"/>
      </dsp:txXfrm>
    </dsp:sp>
    <dsp:sp modelId="{DF478A7F-4668-4E0A-86F7-C1205CF5AA73}">
      <dsp:nvSpPr>
        <dsp:cNvPr id="0" name=""/>
        <dsp:cNvSpPr/>
      </dsp:nvSpPr>
      <dsp:spPr>
        <a:xfrm>
          <a:off x="1756023" y="1719532"/>
          <a:ext cx="0" cy="279923"/>
        </a:xfrm>
        <a:prstGeom prst="line">
          <a:avLst/>
        </a:prstGeom>
        <a:noFill/>
        <a:ln w="6350" cap="flat" cmpd="sng" algn="ctr">
          <a:solidFill>
            <a:schemeClr val="accent2">
              <a:shade val="9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70971D8-F05B-4392-88C0-D9921BB5F6B0}">
      <dsp:nvSpPr>
        <dsp:cNvPr id="0" name=""/>
        <dsp:cNvSpPr/>
      </dsp:nvSpPr>
      <dsp:spPr>
        <a:xfrm>
          <a:off x="1966129" y="2279380"/>
          <a:ext cx="3081563" cy="479869"/>
        </a:xfrm>
        <a:prstGeom prst="rect">
          <a:avLst/>
        </a:prstGeom>
        <a:solidFill>
          <a:schemeClr val="accent2">
            <a:alpha val="90000"/>
            <a:hueOff val="0"/>
            <a:satOff val="0"/>
            <a:lumOff val="0"/>
            <a:alphaOff val="-10000"/>
          </a:schemeClr>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1966129" y="2279380"/>
        <a:ext cx="3081563" cy="479869"/>
      </dsp:txXfrm>
    </dsp:sp>
    <dsp:sp modelId="{1D60394B-1800-4790-9694-08B1C1D1B34D}">
      <dsp:nvSpPr>
        <dsp:cNvPr id="0" name=""/>
        <dsp:cNvSpPr/>
      </dsp:nvSpPr>
      <dsp:spPr>
        <a:xfrm>
          <a:off x="1966129" y="2759249"/>
          <a:ext cx="3081563" cy="906503"/>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To display Presenter view, in Slide Show view, on the control bar at the bottom left select the three dots, and then Show Presenter View. </a:t>
          </a:r>
          <a:endParaRPr lang="en-US" sz="1200" kern="1200" dirty="0"/>
        </a:p>
      </dsp:txBody>
      <dsp:txXfrm>
        <a:off x="1966129" y="2759249"/>
        <a:ext cx="3081563" cy="906503"/>
      </dsp:txXfrm>
    </dsp:sp>
    <dsp:sp modelId="{59F1EF41-14EA-48EE-A559-118169DBDB24}">
      <dsp:nvSpPr>
        <dsp:cNvPr id="0" name=""/>
        <dsp:cNvSpPr/>
      </dsp:nvSpPr>
      <dsp:spPr>
        <a:xfrm>
          <a:off x="3506911" y="1999456"/>
          <a:ext cx="0" cy="279923"/>
        </a:xfrm>
        <a:prstGeom prst="line">
          <a:avLst/>
        </a:prstGeom>
        <a:noFill/>
        <a:ln w="6350" cap="flat" cmpd="sng" algn="ctr">
          <a:solidFill>
            <a:schemeClr val="accent2">
              <a:shade val="90000"/>
              <a:hueOff val="3020"/>
              <a:satOff val="-58"/>
              <a:lumOff val="7056"/>
              <a:alphaOff val="0"/>
            </a:schemeClr>
          </a:solidFill>
          <a:prstDash val="solid"/>
          <a:miter lim="800000"/>
        </a:ln>
        <a:effectLst/>
      </dsp:spPr>
      <dsp:style>
        <a:lnRef idx="1">
          <a:scrgbClr r="0" g="0" b="0"/>
        </a:lnRef>
        <a:fillRef idx="0">
          <a:scrgbClr r="0" g="0" b="0"/>
        </a:fillRef>
        <a:effectRef idx="0">
          <a:scrgbClr r="0" g="0" b="0"/>
        </a:effectRef>
        <a:fontRef idx="minor"/>
      </dsp:style>
    </dsp:sp>
    <dsp:sp modelId="{6D7F9BE3-3008-4E5E-96F3-C71D72649902}">
      <dsp:nvSpPr>
        <dsp:cNvPr id="0" name=""/>
        <dsp:cNvSpPr/>
      </dsp:nvSpPr>
      <dsp:spPr>
        <a:xfrm rot="2700000">
          <a:off x="1724918" y="1968352"/>
          <a:ext cx="62208" cy="62208"/>
        </a:xfrm>
        <a:prstGeom prst="rect">
          <a:avLst/>
        </a:prstGeom>
        <a:solidFill>
          <a:schemeClr val="accent2">
            <a:alpha val="9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0947F0-E28B-4B2E-B1D6-BFEED1AF012B}">
      <dsp:nvSpPr>
        <dsp:cNvPr id="0" name=""/>
        <dsp:cNvSpPr/>
      </dsp:nvSpPr>
      <dsp:spPr>
        <a:xfrm rot="2700000">
          <a:off x="3475807" y="1968352"/>
          <a:ext cx="62208" cy="62208"/>
        </a:xfrm>
        <a:prstGeom prst="rect">
          <a:avLst/>
        </a:prstGeom>
        <a:solidFill>
          <a:schemeClr val="accent2">
            <a:alpha val="90000"/>
            <a:hueOff val="0"/>
            <a:satOff val="0"/>
            <a:lumOff val="0"/>
            <a:alphaOff val="-1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F04B95-81DC-4C70-990B-FEE82F4C63E7}">
      <dsp:nvSpPr>
        <dsp:cNvPr id="0" name=""/>
        <dsp:cNvSpPr/>
      </dsp:nvSpPr>
      <dsp:spPr>
        <a:xfrm>
          <a:off x="3717018" y="1239663"/>
          <a:ext cx="3081563" cy="479869"/>
        </a:xfrm>
        <a:prstGeom prst="rect">
          <a:avLst/>
        </a:prstGeom>
        <a:solidFill>
          <a:schemeClr val="accent2">
            <a:alpha val="90000"/>
            <a:hueOff val="0"/>
            <a:satOff val="0"/>
            <a:lumOff val="0"/>
            <a:alphaOff val="-20000"/>
          </a:schemeClr>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3717018" y="1239663"/>
        <a:ext cx="3081563" cy="479869"/>
      </dsp:txXfrm>
    </dsp:sp>
    <dsp:sp modelId="{725F2AEF-0925-4411-A89A-5976D96BC3B1}">
      <dsp:nvSpPr>
        <dsp:cNvPr id="0" name=""/>
        <dsp:cNvSpPr/>
      </dsp:nvSpPr>
      <dsp:spPr>
        <a:xfrm>
          <a:off x="3717018" y="499351"/>
          <a:ext cx="3081563" cy="740311"/>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During your presentation, the speaker notes are visible on your monitor, but aren't visible to the audience. </a:t>
          </a:r>
          <a:endParaRPr lang="en-US" sz="1200" kern="1200" dirty="0"/>
        </a:p>
      </dsp:txBody>
      <dsp:txXfrm>
        <a:off x="3717018" y="499351"/>
        <a:ext cx="3081563" cy="740311"/>
      </dsp:txXfrm>
    </dsp:sp>
    <dsp:sp modelId="{3F1F843F-8CAA-4ECF-B5A2-211D6C43D3C6}">
      <dsp:nvSpPr>
        <dsp:cNvPr id="0" name=""/>
        <dsp:cNvSpPr/>
      </dsp:nvSpPr>
      <dsp:spPr>
        <a:xfrm>
          <a:off x="5257800" y="1719532"/>
          <a:ext cx="0" cy="279923"/>
        </a:xfrm>
        <a:prstGeom prst="line">
          <a:avLst/>
        </a:prstGeom>
        <a:noFill/>
        <a:ln w="6350" cap="flat" cmpd="sng" algn="ctr">
          <a:solidFill>
            <a:schemeClr val="accent2">
              <a:shade val="90000"/>
              <a:hueOff val="6040"/>
              <a:satOff val="-117"/>
              <a:lumOff val="14112"/>
              <a:alphaOff val="0"/>
            </a:schemeClr>
          </a:solidFill>
          <a:prstDash val="solid"/>
          <a:miter lim="800000"/>
        </a:ln>
        <a:effectLst/>
      </dsp:spPr>
      <dsp:style>
        <a:lnRef idx="1">
          <a:scrgbClr r="0" g="0" b="0"/>
        </a:lnRef>
        <a:fillRef idx="0">
          <a:scrgbClr r="0" g="0" b="0"/>
        </a:fillRef>
        <a:effectRef idx="0">
          <a:scrgbClr r="0" g="0" b="0"/>
        </a:effectRef>
        <a:fontRef idx="minor"/>
      </dsp:style>
    </dsp:sp>
    <dsp:sp modelId="{0CFAF01A-0163-4C33-9878-6F2FFD282979}">
      <dsp:nvSpPr>
        <dsp:cNvPr id="0" name=""/>
        <dsp:cNvSpPr/>
      </dsp:nvSpPr>
      <dsp:spPr>
        <a:xfrm>
          <a:off x="5467906" y="2279380"/>
          <a:ext cx="3081563" cy="479869"/>
        </a:xfrm>
        <a:prstGeom prst="rect">
          <a:avLst/>
        </a:prstGeom>
        <a:solidFill>
          <a:schemeClr val="accent2">
            <a:alpha val="90000"/>
            <a:hueOff val="0"/>
            <a:satOff val="0"/>
            <a:lumOff val="0"/>
            <a:alphaOff val="-30000"/>
          </a:schemeClr>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5467906" y="2279380"/>
        <a:ext cx="3081563" cy="479869"/>
      </dsp:txXfrm>
    </dsp:sp>
    <dsp:sp modelId="{F7B633A7-D926-4CBC-87D6-CC10E20E0F4C}">
      <dsp:nvSpPr>
        <dsp:cNvPr id="0" name=""/>
        <dsp:cNvSpPr/>
      </dsp:nvSpPr>
      <dsp:spPr>
        <a:xfrm>
          <a:off x="5467906" y="2759249"/>
          <a:ext cx="3081563" cy="574118"/>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The Notes pane is a box that appears below each slide. Tap it to add notes. </a:t>
          </a:r>
          <a:endParaRPr lang="en-US" sz="1200" kern="1200" dirty="0"/>
        </a:p>
      </dsp:txBody>
      <dsp:txXfrm>
        <a:off x="5467906" y="2759249"/>
        <a:ext cx="3081563" cy="574118"/>
      </dsp:txXfrm>
    </dsp:sp>
    <dsp:sp modelId="{232CE934-E2E5-4676-AC76-E4B011E79514}">
      <dsp:nvSpPr>
        <dsp:cNvPr id="0" name=""/>
        <dsp:cNvSpPr/>
      </dsp:nvSpPr>
      <dsp:spPr>
        <a:xfrm>
          <a:off x="7008688" y="1999456"/>
          <a:ext cx="0" cy="279923"/>
        </a:xfrm>
        <a:prstGeom prst="line">
          <a:avLst/>
        </a:prstGeom>
        <a:noFill/>
        <a:ln w="6350" cap="flat" cmpd="sng" algn="ctr">
          <a:solidFill>
            <a:schemeClr val="accent2">
              <a:shade val="90000"/>
              <a:hueOff val="9060"/>
              <a:satOff val="-175"/>
              <a:lumOff val="21167"/>
              <a:alphaOff val="0"/>
            </a:schemeClr>
          </a:solidFill>
          <a:prstDash val="solid"/>
          <a:miter lim="800000"/>
        </a:ln>
        <a:effectLst/>
      </dsp:spPr>
      <dsp:style>
        <a:lnRef idx="1">
          <a:scrgbClr r="0" g="0" b="0"/>
        </a:lnRef>
        <a:fillRef idx="0">
          <a:scrgbClr r="0" g="0" b="0"/>
        </a:fillRef>
        <a:effectRef idx="0">
          <a:scrgbClr r="0" g="0" b="0"/>
        </a:effectRef>
        <a:fontRef idx="minor"/>
      </dsp:style>
    </dsp:sp>
    <dsp:sp modelId="{53B98CC0-1029-46A6-8053-0933F88F7705}">
      <dsp:nvSpPr>
        <dsp:cNvPr id="0" name=""/>
        <dsp:cNvSpPr/>
      </dsp:nvSpPr>
      <dsp:spPr>
        <a:xfrm rot="2700000">
          <a:off x="5226695" y="1968352"/>
          <a:ext cx="62208" cy="62208"/>
        </a:xfrm>
        <a:prstGeom prst="rect">
          <a:avLst/>
        </a:prstGeom>
        <a:solidFill>
          <a:schemeClr val="accent2">
            <a:alpha val="90000"/>
            <a:hueOff val="0"/>
            <a:satOff val="0"/>
            <a:lumOff val="0"/>
            <a:alphaOff val="-2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1393AC-A038-4AFA-9F23-B7759047F7CF}">
      <dsp:nvSpPr>
        <dsp:cNvPr id="0" name=""/>
        <dsp:cNvSpPr/>
      </dsp:nvSpPr>
      <dsp:spPr>
        <a:xfrm rot="2700000">
          <a:off x="6977584" y="1968352"/>
          <a:ext cx="62208" cy="62208"/>
        </a:xfrm>
        <a:prstGeom prst="rect">
          <a:avLst/>
        </a:prstGeom>
        <a:solidFill>
          <a:schemeClr val="accent2">
            <a:alpha val="90000"/>
            <a:hueOff val="0"/>
            <a:satOff val="0"/>
            <a:lumOff val="0"/>
            <a:alphaOff val="-3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85B7F5-A04A-4DA0-962A-28F0B197085A}">
      <dsp:nvSpPr>
        <dsp:cNvPr id="0" name=""/>
        <dsp:cNvSpPr/>
      </dsp:nvSpPr>
      <dsp:spPr>
        <a:xfrm>
          <a:off x="7218795" y="1239663"/>
          <a:ext cx="3081563" cy="479869"/>
        </a:xfrm>
        <a:prstGeom prst="rect">
          <a:avLst/>
        </a:prstGeom>
        <a:solidFill>
          <a:schemeClr val="accent2">
            <a:alpha val="90000"/>
            <a:hueOff val="0"/>
            <a:satOff val="0"/>
            <a:lumOff val="0"/>
            <a:alphaOff val="-4000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7218795" y="1239663"/>
        <a:ext cx="3081563" cy="479869"/>
      </dsp:txXfrm>
    </dsp:sp>
    <dsp:sp modelId="{DB2625BA-E96D-4321-A7F2-AE977040F570}">
      <dsp:nvSpPr>
        <dsp:cNvPr id="0" name=""/>
        <dsp:cNvSpPr/>
      </dsp:nvSpPr>
      <dsp:spPr>
        <a:xfrm>
          <a:off x="7218795" y="333159"/>
          <a:ext cx="3081563" cy="906503"/>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If you don’t see the Notes pane or it is completely minimized, click Notes on the task bar across the bottom of the PowerPoint window. </a:t>
          </a:r>
          <a:endParaRPr lang="en-US" sz="1200" kern="1200" dirty="0"/>
        </a:p>
      </dsp:txBody>
      <dsp:txXfrm>
        <a:off x="7218795" y="333159"/>
        <a:ext cx="3081563" cy="906503"/>
      </dsp:txXfrm>
    </dsp:sp>
    <dsp:sp modelId="{588DF415-EA5F-44AE-9839-E1C3A488E162}">
      <dsp:nvSpPr>
        <dsp:cNvPr id="0" name=""/>
        <dsp:cNvSpPr/>
      </dsp:nvSpPr>
      <dsp:spPr>
        <a:xfrm>
          <a:off x="8759576" y="1719532"/>
          <a:ext cx="0" cy="279923"/>
        </a:xfrm>
        <a:prstGeom prst="line">
          <a:avLst/>
        </a:prstGeom>
        <a:noFill/>
        <a:ln w="6350" cap="flat" cmpd="sng" algn="ctr">
          <a:solidFill>
            <a:schemeClr val="accent2">
              <a:shade val="90000"/>
              <a:hueOff val="12079"/>
              <a:satOff val="-233"/>
              <a:lumOff val="28223"/>
              <a:alphaOff val="0"/>
            </a:schemeClr>
          </a:solidFill>
          <a:prstDash val="solid"/>
          <a:miter lim="800000"/>
        </a:ln>
        <a:effectLst/>
      </dsp:spPr>
      <dsp:style>
        <a:lnRef idx="1">
          <a:scrgbClr r="0" g="0" b="0"/>
        </a:lnRef>
        <a:fillRef idx="0">
          <a:scrgbClr r="0" g="0" b="0"/>
        </a:fillRef>
        <a:effectRef idx="0">
          <a:scrgbClr r="0" g="0" b="0"/>
        </a:effectRef>
        <a:fontRef idx="minor"/>
      </dsp:style>
    </dsp:sp>
    <dsp:sp modelId="{EE901CC3-E71A-4136-9165-6726A2651E59}">
      <dsp:nvSpPr>
        <dsp:cNvPr id="0" name=""/>
        <dsp:cNvSpPr/>
      </dsp:nvSpPr>
      <dsp:spPr>
        <a:xfrm rot="2700000">
          <a:off x="8728472" y="1968352"/>
          <a:ext cx="62208" cy="62208"/>
        </a:xfrm>
        <a:prstGeom prst="rect">
          <a:avLst/>
        </a:prstGeom>
        <a:solidFill>
          <a:schemeClr val="accent2">
            <a:alpha val="90000"/>
            <a:hueOff val="0"/>
            <a:satOff val="0"/>
            <a:lumOff val="0"/>
            <a:alphaOff val="-4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no"?><Relationships xmlns="http://schemas.openxmlformats.org/package/2006/relationships"><Relationship Id="rId1" Target="../theme/theme3.xml" Type="http://schemas.openxmlformats.org/officeDocument/2006/relationships/theme"/></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7/31/23</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7/31/23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1.jpeg" Type="http://schemas.openxmlformats.org/officeDocument/2006/relationships/image"/></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 Crop=1 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dirty="0"/>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indent="-228600"/>
            <a:endParaRPr lang="en-US" sz="2000" dirty="0">
              <a:solidFill>
                <a:schemeClr val="tx2">
                  <a:alpha val="60000"/>
                </a:schemeClr>
              </a:solidFill>
            </a:endParaRP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7/31/23</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endParaRPr lang="en-US"/>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endParaRPr lang="en-US"/>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indent="-228600"/>
            <a:endParaRPr lang="en-US" sz="1800" dirty="0">
              <a:solidFill>
                <a:schemeClr val="tx2">
                  <a:alpha val="60000"/>
                </a:schemeClr>
              </a:solidFill>
            </a:endParaRP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indent="-228600"/>
            <a:endParaRPr lang="en-US" sz="1800" dirty="0">
              <a:solidFill>
                <a:schemeClr val="tx2">
                  <a:alpha val="60000"/>
                </a:schemeClr>
              </a:solidFill>
            </a:endParaRP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endParaRPr lang="en-US"/>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endParaRPr lang="en-US"/>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endParaRPr lang="en-US"/>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endParaRPr lang="en-US"/>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indent="-228600"/>
            <a:endParaRPr lang="en-US" sz="1800" dirty="0">
              <a:solidFill>
                <a:schemeClr val="tx2">
                  <a:alpha val="60000"/>
                </a:schemeClr>
              </a:solidFill>
            </a:endParaRP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dirty="0"/>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dirty="0"/>
              <a:t>Click to edit Master title style</a:t>
            </a:r>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slideLayouts/slideLayout14.xml" Type="http://schemas.openxmlformats.org/officeDocument/2006/relationships/slideLayout"/><Relationship Id="rId15" Target="../slideLayouts/slideLayout15.xml" Type="http://schemas.openxmlformats.org/officeDocument/2006/relationships/slideLayout"/><Relationship Id="rId16" Target="../slideLayouts/slideLayout16.xml" Type="http://schemas.openxmlformats.org/officeDocument/2006/relationships/slideLayout"/><Relationship Id="rId17" Target="../slideLayouts/slideLayout17.xml" Type="http://schemas.openxmlformats.org/officeDocument/2006/relationships/slideLayout"/><Relationship Id="rId18" Target="../slideLayouts/slideLayout18.xml" Type="http://schemas.openxmlformats.org/officeDocument/2006/relationships/slideLayout"/><Relationship Id="rId19"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dt="0"/>
  <p:txStyles>
    <p:titleStyle>
      <a:lvl1pPr marL="0" algn="l" defTabSz="914400" rtl="0" eaLnBrk="1" latinLnBrk="0" hangingPunct="1">
        <a:lnSpc>
          <a:spcPct val="90000"/>
        </a:lnSpc>
        <a:spcBef>
          <a:spcPct val="0"/>
        </a:spcBef>
        <a:buNone/>
        <a:defRPr lang="en-US" sz="3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13.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12.xml" Type="http://schemas.openxmlformats.org/officeDocument/2006/relationships/slideLayout"/><Relationship Id="rId2" Target="../media/image2.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12.xml" Type="http://schemas.openxmlformats.org/officeDocument/2006/relationships/slideLayout"/><Relationship Id="rId2" Target="../media/image3.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Pine wilt disease</a:t>
            </a:r>
            <a:endParaRPr lang="en-US"/>
          </a:p>
        </p:txBody>
      </p:sp>
      <p:sp xmlns:r="http://schemas.openxmlformats.org/officeDocument/2006/relationships">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 Phytotoxin Hypothesis</a:t>
            </a:r>
          </a:p>
          <a:p>
            <a:r>
              <a:rPr lang="en-US"/>
              <a:t> Cellulase Hypothesis</a:t>
            </a:r>
          </a:p>
          <a:p>
            <a:r>
              <a:rPr lang="en-US"/>
              <a:t> Terpenoid Hypothesis</a:t>
            </a:r>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This paper reviewed the hypothesis of the pathogenic factors of the pine wilt disease.
 The hypothesis of phytotoxin, cellulase and ter penoid were discussed.</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Wang  et al</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***START OF PAGE 3***
Wang  et al.    439
Figure 1. Spin–echo T1–weighted magnetic resonance images (transverse–slice) of inoculated seedling
from 1 to 25 days after inoculation. Cavitated xylem appears as dark patches. Repetition time (TR) =500
ms, echo time (TE) = 22 ms, 256 × 256 pixels. Stem diameter 9 mm. Reproduced from Utsuzawa SK
1990). By observation Kuroda (1992) found that xylem
water–blockage caused by cavitation started one week
after nematode inoculation.
Kuroda (1989) found that parenchyma cells, which
were injured by moving and feeding of nematode, syn-
thesized terpenoids. Seven monoterpenes from infected
pine trees: ?–pinene, ? camphene, ?–pinene, myrcene,
limonene, ?–phellandrene, and p–cymene, were detec-
ted. Volatile terpenoids evaporated in tracheids under
negative pressure and made bubble. Refilling of cavitated
tracheids with water was prevented by hydrophobic
effects of terpenoids, therefore, permanent cavitation
enlarged gradually. Consequently, cavitated areas
reached to cambium, water translation was broke, finally
pine trees died due to the water deficit.
Ethylene acts as a signal transduction material to
cause terpenoid produce in pine trees, experiments asso-
ciated with ethylen have been done. Ethylene product
was inoculated into seedlings which increased several
times greater in the disease development which began a
few days earlier than the water potential decrease and
chlorosis in needles. Ethylene increase occurred syn-
chronously with cambial death, and they were followed by
water deficiency in leaves. After being injected with 0.1–
1% ethrel (2–chlorophenylphosphonic acid) solution to
seedlings, embolism in tracheids widely occurred and
needles turned yellow quickly. A large embolized area
was produced in xylem both above and below the
injection site. Some days later it developed to almost the
whole transverse area of the xylem. Furthermore,
denaturation of xylem and cortex parenchyma cells were
produced. Ethylene produced in xylem seems to trigger
the cytological changes in xylem parenchymatous cell,
embolism  in  tracheids  and   chlorosis   of   old   needles
(Fukuda, 1997).
Utsuzawa (2005) has observed the xylem cavitation
caused by PWD by using the magnetic resonance for
living trees, rather than by staining part of tree xylem
which have to be sectioned. Through the nondestructive
observation, he found that cavitaiton was limited to the
inner xylem for about 10 days after infection, and the
number of cavitated patches and the area of cavitation
slowly increased. After 15 days, the cavitation area
enlarged rapidly and reached the cambium, and at 21
days the relative area of cavitaion reached near 100%.
Water conduction was completely dysfunction and the
tree became wilting and dead (Figure 1). According to the
symptoms, the development of pine wilt disease was
divided into two stages: early and advanced stage
(Fukuda, 1997). In the early stage, nematodes migrate
through cortical and xylem resin canals in pine stems.
They induce cavitation (breaking off the water column in
tracheids), embolism (filling of the tracheids with gas) and
occlusion of the tracheids with resin; in transverse
sections of the stem, the affected tissues appear as dry
patches. In the advanced stage, the nematodes multiply
and destroy the cambium, which induces dysfunction of
water conduction in the entire xylem and causes water
potential, transpiration, and photosynthesis to rapidly
decrease. Consequently, the needles wilt and the tree
dies suddenly. The first stage is within 7 to 14 days and
the advanced stage is during 15 to 30 days (Figure 2).
PWN AND BACTERIA HYPOTHESES
The bacteria carried by the PWN play an important role in
pathogenicity of PWD. Oku et al. (1980) and Higgins et
al.  (1999) reported  that  bacteria  were  associated   with
***END OF PAGE 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1435100" y="1231900"/>
            <a:ext cx="9334500" cy="439420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Phytopathogenic nematode</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The present study aimed to investigate the effect of bacteria associated with pine wood nematode (PWN) on the wilting of Pinus thunbergii.</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3175000" y="1638300"/>
            <a:ext cx="5842000" cy="35941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Pathogenicity of Pine Wilt Nematode</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The pine wilt disease (PWD) is a serious disease of pine trees in Japan and Korea.
 The disease is caused by a pine wood nematode (PWN) Bursaphelenchus xylophilus.
 This article reviews the pathogenic mechanism of PWD.</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the the the the the the the</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Bursaphelenchus xylophilus, the pine wood nematode (PWN), is a devastating pathogen of many pine species.
 It is a vector of a pathogenic bacterium, Xylella fastidiosa, which is the cause of the disease.
 In this review, we describe the PWN and its associated bacteria, the symptoms of the disease and its distribution.</a:t>
            </a:r>
          </a:p>
        </p:txBody>
      </p:sp>
    </p:spTree>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no"?><Relationships xmlns="http://schemas.openxmlformats.org/package/2006/relationships"><Relationship Id="rId1" Target="itemProps1.xml" Type="http://schemas.openxmlformats.org/officeDocument/2006/relationships/customXmlProps"/></Relationships>
</file>

<file path=customXml/_rels/item2.xml.rels><?xml version="1.0" encoding="UTF-8" standalone="no"?><Relationships xmlns="http://schemas.openxmlformats.org/package/2006/relationships"><Relationship Id="rId1" Target="itemProps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xml" Type="http://schemas.openxmlformats.org/officeDocument/2006/relationships/customXmlProps"/></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F887BEC-12B5-41C3-87A8-94840B217273}">
  <ds:schemaRefs>
    <ds:schemaRef ds:uri="http://schemas.microsoft.com/sharepoint/v3/contenttype/forms"/>
  </ds:schemaRefs>
</ds:datastoreItem>
</file>

<file path=customXml/itemProps2.xml><?xml version="1.0" encoding="utf-8"?>
<ds:datastoreItem xmlns:ds="http://schemas.openxmlformats.org/officeDocument/2006/customXml" ds:itemID="{C4F9A873-407D-42B0-99B8-A577ED76CA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A22E404-1C8D-48DE-80FC-4CA5DFE37C3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_LuminousVTI</Template>
  <TotalTime>0</TotalTime>
  <Words>528</Words>
  <Application>Microsoft Macintosh PowerPoint</Application>
  <PresentationFormat>Widescreen</PresentationFormat>
  <Paragraphs>105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Calibri</vt:lpstr>
      <vt:lpstr>Sabon Next LT</vt:lpstr>
      <vt:lpstr>Wingdings</vt:lpstr>
      <vt:lpstr>LuminousVTI</vt:lpstr>
      <vt:lpstr>Presentation title</vt:lpstr>
      <vt:lpstr>Agenda</vt:lpstr>
      <vt:lpstr>Introduction</vt:lpstr>
      <vt:lpstr>Topic one</vt:lpstr>
      <vt:lpstr>Table</vt:lpstr>
      <vt:lpstr>The way to get started is to quit  talking and begin doing. </vt:lpstr>
      <vt:lpstr>Team</vt:lpstr>
      <vt:lpstr>Timeline</vt:lpstr>
      <vt:lpstr>Content</vt:lpstr>
      <vt:lpstr>Content </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2021-02-25T19:22:25Z</dcterms:created>
  <dcterms:modified xsi:type="dcterms:W3CDTF">2023-07-31T13:27:28Z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