
<file path=[Content_Types].xml><?xml version="1.0" encoding="utf-8"?>
<Types xmlns="http://schemas.openxmlformats.org/package/2006/content-types">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Social Media</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commentary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use of social media is increasing in the world, and the U.S. military must understand how it can be used to enhance its efforts.
 The Iranian government's attempt to block social media in the aftermath of the 2009 Iranian election is a case study for how social media can be used to impact the outcomes of military operations.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The title for the paragraph no more than 4 words is "Social Media"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article provides an overview of the potential benefits of using social media in an area of responsibility (AOR).
 It provides a framework for commanders to consider when developing a social media strategy.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Commander's Strategy for Social Media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use of social media by the Department of Defense (DOD) has increased significantly in the past several years.
 This commentary focuses on how a commander can take advantage of social media.</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Key Relationships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U.S. military must develop a social media strategy to take advantage of the emerging trends in information.
 This strategy will allow the Armed Forces to improve their ability to understand the environment, communicate more effectively, and generate unity of effort throughout the battlefield.</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Joint Doctrine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article responds to the arguments of Colonel Gian P. Gentile that the U.S. Army's counterinsurgency doctrine is wrong and dangerous.</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