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ms-office.classificationlabels+xml" PartName="/docMetadata/LabelInfo.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ms-powerpoint.authors+xml" PartName="/ppt/authors.xml"/>
  <Override ContentType="application/vnd.openxmlformats-officedocument.drawingml.diagramColors+xml" PartName="/ppt/diagrams/colors1.xml"/>
  <Override ContentType="application/vnd.openxmlformats-officedocument.drawingml.diagramColors+xml" PartName="/ppt/diagrams/colors2.xml"/>
  <Override ContentType="application/vnd.openxmlformats-officedocument.drawingml.diagramData+xml" PartName="/ppt/diagrams/data1.xml"/>
  <Override ContentType="application/vnd.openxmlformats-officedocument.drawingml.diagramData+xml" PartName="/ppt/diagrams/data2.xml"/>
  <Override ContentType="application/vnd.ms-office.drawingml.diagramDrawing+xml" PartName="/ppt/diagrams/drawing1.xml"/>
  <Override ContentType="application/vnd.ms-office.drawingml.diagramDrawing+xml" PartName="/ppt/diagrams/drawing2.xml"/>
  <Override ContentType="application/vnd.openxmlformats-officedocument.drawingml.diagramLayout+xml" PartName="/ppt/diagrams/layout1.xml"/>
  <Override ContentType="application/vnd.openxmlformats-officedocument.drawingml.diagramLayout+xml" PartName="/ppt/diagrams/layout2.xml"/>
  <Override ContentType="application/vnd.openxmlformats-officedocument.drawingml.diagramStyle+xml" PartName="/ppt/diagrams/quickStyle1.xml"/>
  <Override ContentType="application/vnd.openxmlformats-officedocument.drawingml.diagramStyle+xml" PartName="/ppt/diagrams/quickStyl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ms-powerpoint.revisioninfo+xml" PartName="/ppt/revisionInfo.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core.xml" Type="http://schemas.openxmlformats.org/package/2006/relationships/metadata/core-properties"/><Relationship Id="rId3" Target="docProps/app.xml" Type="http://schemas.openxmlformats.org/officeDocument/2006/relationships/extended-properties"/><Relationship Id="rId4" Target="docProps/custom.xml" Type="http://schemas.openxmlformats.org/officeDocument/2006/relationships/custom-properties"/><Relationship Id="rId5" Target="docMetadata/LabelInfo.xml" Type="http://schemas.microsoft.com/office/2020/02/relationships/classificationlabels"/></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6" r:id="rId4"/>
  </p:sldMasterIdLst>
  <p:notesMasterIdLst>
    <p:notesMasterId r:id="rId18"/>
  </p:notesMasterIdLst>
  <p:sldIdLst>
    <p:sldId id="256" r:id="rId12"/>
    <p:sldId id="257" r:id="rId13"/>
    <p:sldId id="258" r:id="rId14"/>
    <p:sldId id="259" r:id="rId15"/>
    <p:sldId id="260" r:id="rId16"/>
    <p:sldId id="261" r:id="rId17"/>
    <p:sldId id="262" r:id="rId25"/>
    <p:sldId id="263" r:id="rId26"/>
    <p:sldId id="26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B383-58E5-4F64-B8C1-007B4A8BD706}" v="84" dt="2020-10-30T22:19:5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000" autoAdjust="0"/>
  </p:normalViewPr>
  <p:slideViewPr>
    <p:cSldViewPr snapToGrid="0">
      <p:cViewPr varScale="1">
        <p:scale>
          <a:sx n="104" d="100"/>
          <a:sy n="104" d="100"/>
        </p:scale>
        <p:origin x="896" y="19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no"?><Relationships xmlns="http://schemas.openxmlformats.org/package/2006/relationships"><Relationship Id="rId1" Target="../customXml/item1.xml" Type="http://schemas.openxmlformats.org/officeDocument/2006/relationships/customXml"/><Relationship Id="rId12" Target="slides/slide1.xml" Type="http://schemas.openxmlformats.org/officeDocument/2006/relationships/slide"/><Relationship Id="rId13" Target="slides/slide2.xml" Type="http://schemas.openxmlformats.org/officeDocument/2006/relationships/slide"/><Relationship Id="rId14" Target="slides/slide3.xml" Type="http://schemas.openxmlformats.org/officeDocument/2006/relationships/slide"/><Relationship Id="rId15" Target="slides/slide4.xml" Type="http://schemas.openxmlformats.org/officeDocument/2006/relationships/slide"/><Relationship Id="rId16" Target="slides/slide5.xml" Type="http://schemas.openxmlformats.org/officeDocument/2006/relationships/slide"/><Relationship Id="rId17" Target="slides/slide6.xml" Type="http://schemas.openxmlformats.org/officeDocument/2006/relationships/slide"/><Relationship Id="rId18" Target="notesMasters/notesMaster1.xml" Type="http://schemas.openxmlformats.org/officeDocument/2006/relationships/notesMaster"/><Relationship Id="rId19" Target="presProps.xml" Type="http://schemas.openxmlformats.org/officeDocument/2006/relationships/presProps"/><Relationship Id="rId2" Target="../customXml/item2.xml" Type="http://schemas.openxmlformats.org/officeDocument/2006/relationships/customXml"/><Relationship Id="rId20" Target="viewProps.xml" Type="http://schemas.openxmlformats.org/officeDocument/2006/relationships/viewProps"/><Relationship Id="rId21" Target="theme/theme1.xml" Type="http://schemas.openxmlformats.org/officeDocument/2006/relationships/theme"/><Relationship Id="rId22" Target="tableStyles.xml" Type="http://schemas.openxmlformats.org/officeDocument/2006/relationships/tableStyles"/><Relationship Id="rId23" Target="revisionInfo.xml" Type="http://schemas.microsoft.com/office/2015/10/relationships/revisionInfo"/><Relationship Id="rId24" Target="authors.xml" Type="http://schemas.microsoft.com/office/2018/10/relationships/authors"/><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3" Target="../customXml/item3.xml" Type="http://schemas.openxmlformats.org/officeDocument/2006/relationships/customXml"/><Relationship Id="rId4" Target="slideMasters/slideMaster1.xml" Type="http://schemas.openxmlformats.org/officeDocument/2006/relationships/slideMaster"/></Relationships>
</file>

<file path=ppt/diagrams/_rels/data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_rels/drawing1.xml.rels><?xml version="1.0" encoding="UTF-8" standalone="no"?><Relationships xmlns="http://schemas.openxmlformats.org/package/2006/relationships"><Relationship Id="rId1" Target="../media/image5.jpeg" Type="http://schemas.openxmlformats.org/officeDocument/2006/relationships/image"/><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dgm:spPr/>
      <dgm:t>
        <a:bodyPr/>
        <a:lstStyle/>
        <a:p>
          <a:pPr algn="ctr">
            <a:lnSpc>
              <a:spcPct val="100000"/>
            </a:lnSpc>
            <a:defRPr b="1" spc="20">
              <a:latin typeface="+mj-lt"/>
            </a:defRPr>
          </a:pPr>
          <a:r>
            <a:rPr lang="en-US" dirty="0">
              <a:solidFill>
                <a:schemeClr val="bg1"/>
              </a:solidFill>
            </a:rPr>
            <a:t>Name</a:t>
          </a:r>
          <a:br>
            <a:rPr lang="en-US" dirty="0">
              <a:solidFill>
                <a:schemeClr val="bg1"/>
              </a:solidFill>
            </a:rPr>
          </a:br>
          <a:r>
            <a:rPr lang="en-US" dirty="0">
              <a:solidFill>
                <a:schemeClr val="bg1"/>
              </a:solidFill>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0326" custScaleY="146617"/>
      <dgm:spPr>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44680">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0326" custScaleY="146617" custLinFactNeighborX="3682" custLinFactNeighborY="-5464"/>
      <dgm:spPr>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44680">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0326" custScaleY="146617" custLinFactNeighborX="2791" custLinFactNeighborY="-5464"/>
      <dgm:spPr>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44680">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0326" custScaleY="146617"/>
      <dgm:spPr>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 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44680">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2"/>
        </a:solidFill>
        <a:ln>
          <a:solidFill>
            <a:schemeClr val="accent2"/>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1"/>
        </a:solidFill>
        <a:ln>
          <a:solidFill>
            <a:schemeClr val="accent1"/>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5"/>
        </a:solidFill>
        <a:ln>
          <a:solidFill>
            <a:schemeClr val="accent5"/>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3"/>
        </a:solidFill>
        <a:ln>
          <a:solidFill>
            <a:schemeClr val="accent3"/>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 </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7B2FF309-5120-45E2-ACC8-F8FAA9DBDA55}">
      <dgm:prSet phldrT="[Text]"/>
      <dgm:spPr>
        <a:solidFill>
          <a:schemeClr val="accent4"/>
        </a:solidFill>
        <a:ln>
          <a:solidFill>
            <a:schemeClr val="accent4"/>
          </a:solidFill>
        </a:ln>
      </dgm:spPr>
      <dgm:t>
        <a:bodyPr/>
        <a:lstStyle/>
        <a:p>
          <a:r>
            <a:rPr lang="en-US" dirty="0"/>
            <a:t>Title</a:t>
          </a:r>
        </a:p>
      </dgm:t>
    </dgm:pt>
    <dgm:pt modelId="{2CF5AF8A-5687-489A-9838-EDDBB760D421}" type="parTrans" cxnId="{D35DB9DA-961B-46CD-BB14-44CD766D8CB7}">
      <dgm:prSet/>
      <dgm:spPr/>
      <dgm:t>
        <a:bodyPr/>
        <a:lstStyle/>
        <a:p>
          <a:endParaRPr lang="en-US"/>
        </a:p>
      </dgm:t>
    </dgm:pt>
    <dgm:pt modelId="{D5CAA101-B828-45D7-965B-F77CD6FBA109}" type="sibTrans" cxnId="{D35DB9DA-961B-46CD-BB14-44CD766D8CB7}">
      <dgm:prSet/>
      <dgm:spPr/>
      <dgm:t>
        <a:bodyPr/>
        <a:lstStyle/>
        <a:p>
          <a:endParaRPr lang="en-US"/>
        </a:p>
      </dgm:t>
    </dgm:pt>
    <dgm:pt modelId="{EE155DB2-6788-4019-961C-F8B89C275CE8}">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8395B9D5-FF39-4045-8569-9C13F11FB1E5}" type="parTrans" cxnId="{E3D274C7-DB39-45B8-B18F-742495FE5026}">
      <dgm:prSet/>
      <dgm:spPr/>
      <dgm:t>
        <a:bodyPr/>
        <a:lstStyle/>
        <a:p>
          <a:endParaRPr lang="en-US"/>
        </a:p>
      </dgm:t>
    </dgm:pt>
    <dgm:pt modelId="{F94C628D-62C1-4AF5-B102-2A2AA7FD22DE}" type="sibTrans" cxnId="{E3D274C7-DB39-45B8-B18F-742495FE5026}">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2"/>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1"/>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5"/>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3"/>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38A6C30B-D5BF-4A1A-A273-D265DC00F2EC}" type="pres">
      <dgm:prSet presAssocID="{A75B061E-69EA-487C-8330-1430DA0F139D}" presName="space" presStyleCnt="0"/>
      <dgm:spPr/>
    </dgm:pt>
    <dgm:pt modelId="{761684DA-3DB5-4618-9A30-6E2731CDFCA3}" type="pres">
      <dgm:prSet presAssocID="{7B2FF309-5120-45E2-ACC8-F8FAA9DBDA55}" presName="composite" presStyleCnt="0"/>
      <dgm:spPr/>
    </dgm:pt>
    <dgm:pt modelId="{E2C584B7-5B6E-4F6E-A7B8-E679FEF7BC4D}" type="pres">
      <dgm:prSet presAssocID="{7B2FF309-5120-45E2-ACC8-F8FAA9DBDA55}" presName="L" presStyleLbl="solidFgAcc1" presStyleIdx="4" presStyleCnt="5">
        <dgm:presLayoutVars>
          <dgm:chMax val="0"/>
          <dgm:chPref val="0"/>
        </dgm:presLayoutVars>
      </dgm:prSet>
      <dgm:spPr>
        <a:ln>
          <a:solidFill>
            <a:schemeClr val="accent4"/>
          </a:solidFill>
        </a:ln>
      </dgm:spPr>
    </dgm:pt>
    <dgm:pt modelId="{B89F8758-DA9D-4018-859A-710084D7ABF3}" type="pres">
      <dgm:prSet presAssocID="{7B2FF309-5120-45E2-ACC8-F8FAA9DBDA55}" presName="parTx" presStyleLbl="alignNode1" presStyleIdx="4" presStyleCnt="5">
        <dgm:presLayoutVars>
          <dgm:chMax val="0"/>
          <dgm:chPref val="0"/>
          <dgm:bulletEnabled val="1"/>
        </dgm:presLayoutVars>
      </dgm:prSet>
      <dgm:spPr/>
    </dgm:pt>
    <dgm:pt modelId="{B73D2BBA-574C-491E-A31C-8B6EA5CC871A}" type="pres">
      <dgm:prSet presAssocID="{7B2FF309-5120-45E2-ACC8-F8FAA9DBDA55}" presName="desTx" presStyleLbl="revTx" presStyleIdx="4" presStyleCnt="5">
        <dgm:presLayoutVars>
          <dgm:chMax val="0"/>
          <dgm:chPref val="0"/>
          <dgm:bulletEnabled val="1"/>
        </dgm:presLayoutVars>
      </dgm:prSet>
      <dgm:spPr/>
    </dgm:pt>
    <dgm:pt modelId="{DC9D8E0A-674F-4E74-BF10-5C0EF64E638E}" type="pres">
      <dgm:prSet presAssocID="{7B2FF309-5120-45E2-ACC8-F8FAA9DBDA55}" presName="EmptyPlaceHolder" presStyleCnt="0"/>
      <dgm:spPr/>
    </dgm:pt>
  </dgm:ptLst>
  <dgm:cxnLst>
    <dgm:cxn modelId="{A903DE1B-AC8A-4C77-850B-32A9F4D87BCB}" type="presOf" srcId="{5EDA317F-AB2E-47DE-BA46-16FA60C3C561}" destId="{69ED255C-64AC-4764-BC2C-7679ECCC9FE9}" srcOrd="0" destOrd="0" presId="urn:microsoft.com/office/officeart/2016/7/layout/AccentHomeChevronProcess"/>
    <dgm:cxn modelId="{F23BFC27-EEA1-48DD-A68B-3C9BF1AE455D}" type="presOf" srcId="{349299C9-846E-4827-813A-349CCCE20782}" destId="{810D7AA7-A541-4507-BE7F-36CCF210089F}"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0EFA3039-6828-403C-9445-4359BA6645E6}" srcId="{AACEAFD5-63CF-4AFC-B46F-BE086C5D447C}" destId="{349299C9-846E-4827-813A-349CCCE20782}" srcOrd="0" destOrd="0" parTransId="{AEA27547-B9ED-4994-BD27-04EC297EF367}" sibTransId="{9D819F52-ACA0-4B08-8256-DF6BD8FA3A0B}"/>
    <dgm:cxn modelId="{6CDEA839-6538-453E-9113-58ECC65280CB}" type="presOf" srcId="{AACEAFD5-63CF-4AFC-B46F-BE086C5D447C}" destId="{CA3A6A4E-2D39-41D2-A6B1-B590D0C452D2}"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00A52954-B4C4-4ECD-B0D0-AE5EF5CDC4E1}" type="presOf" srcId="{7B2FF309-5120-45E2-ACC8-F8FAA9DBDA55}" destId="{B89F8758-DA9D-4018-859A-710084D7ABF3}" srcOrd="0" destOrd="0" presId="urn:microsoft.com/office/officeart/2016/7/layout/AccentHomeChevronProcess"/>
    <dgm:cxn modelId="{219EA357-E48B-4A91-91A7-8282DFF10601}" type="presOf" srcId="{55C0B14E-AEA6-48D3-A387-ED4A3A3BF840}" destId="{594BF422-752C-42F3-A230-3D0E6AE9A886}" srcOrd="0" destOrd="0" presId="urn:microsoft.com/office/officeart/2016/7/layout/AccentHomeChevronProcess"/>
    <dgm:cxn modelId="{D8B51958-63B3-49F6-A150-9B1A638B15CE}" type="presOf" srcId="{F757DBC8-3670-4122-937A-47DB91C0F3FE}" destId="{1F1B09A6-DA7E-41D1-B8A6-E3B6E775E5C1}" srcOrd="0" destOrd="0" presId="urn:microsoft.com/office/officeart/2016/7/layout/AccentHomeChevronProcess"/>
    <dgm:cxn modelId="{F5A7A062-FA53-4976-B49E-235CE658F38A}" type="presOf" srcId="{EE155DB2-6788-4019-961C-F8B89C275CE8}" destId="{B73D2BBA-574C-491E-A31C-8B6EA5CC871A}" srcOrd="0" destOrd="0" presId="urn:microsoft.com/office/officeart/2016/7/layout/AccentHomeChevronProcess"/>
    <dgm:cxn modelId="{55492768-9A5E-4F74-AC7C-959C5C24EFD3}" srcId="{55C0B14E-AEA6-48D3-A387-ED4A3A3BF840}" destId="{D07AD3FD-84FF-467E-9693-752776549C61}" srcOrd="1" destOrd="0" parTransId="{7B691773-F524-4FAD-A272-BDF0B0C4370A}" sibTransId="{A8C9B7A9-BC2A-4753-B7F0-F2E361D95520}"/>
    <dgm:cxn modelId="{8A3D4B73-3658-4A4C-9DFE-F59E22A79482}" srcId="{5EDA317F-AB2E-47DE-BA46-16FA60C3C561}" destId="{F757DBC8-3670-4122-937A-47DB91C0F3FE}" srcOrd="0" destOrd="0" parTransId="{8F483F27-8D97-48E5-9210-1B448F1CE277}" sibTransId="{A46A41DD-2CA4-4800-8F85-546ABB24ED07}"/>
    <dgm:cxn modelId="{61E56288-5A92-4019-989A-398C8EA8A844}" type="presOf" srcId="{4A6BB192-9983-4F48-BBC5-6E384EED7EC5}" destId="{FD7B29F2-0D66-4B4B-BC8A-82DA23575305}" srcOrd="0" destOrd="0" presId="urn:microsoft.com/office/officeart/2016/7/layout/AccentHomeChevronProcess"/>
    <dgm:cxn modelId="{60399491-EC61-4ACD-870E-1A66600F3D26}" type="presOf" srcId="{D71FC021-6A65-44D1-95B9-0E6C89079866}" destId="{7A0B5EFC-88FB-4ED5-994F-D5F6584C2293}"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2F6485B4-0735-4D01-8060-5A89B7562619}" type="presOf" srcId="{5D70EFF5-8B31-4A1F-AE44-51E4CF0013EB}" destId="{5E07F9E4-149C-4A89-848F-4ABDD305F0C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665C05C7-3CB0-428C-B457-E59A0AF60DA1}" type="presOf" srcId="{D07AD3FD-84FF-467E-9693-752776549C61}" destId="{6C46E586-0364-4C52-98F9-74A7ACD803D1}" srcOrd="0" destOrd="0" presId="urn:microsoft.com/office/officeart/2016/7/layout/AccentHomeChevronProcess"/>
    <dgm:cxn modelId="{E3D274C7-DB39-45B8-B18F-742495FE5026}" srcId="{7B2FF309-5120-45E2-ACC8-F8FAA9DBDA55}" destId="{EE155DB2-6788-4019-961C-F8B89C275CE8}" srcOrd="0" destOrd="0" parTransId="{8395B9D5-FF39-4045-8569-9C13F11FB1E5}" sibTransId="{F94C628D-62C1-4AF5-B102-2A2AA7FD22DE}"/>
    <dgm:cxn modelId="{D35DB9DA-961B-46CD-BB14-44CD766D8CB7}" srcId="{55C0B14E-AEA6-48D3-A387-ED4A3A3BF840}" destId="{7B2FF309-5120-45E2-ACC8-F8FAA9DBDA55}" srcOrd="4" destOrd="0" parTransId="{2CF5AF8A-5687-489A-9838-EDDBB760D421}" sibTransId="{D5CAA101-B828-45D7-965B-F77CD6FBA109}"/>
    <dgm:cxn modelId="{E3115EEA-DE9C-4F06-B8B3-BEB263D5F2B1}" srcId="{D71FC021-6A65-44D1-95B9-0E6C89079866}" destId="{4A6BB192-9983-4F48-BBC5-6E384EED7EC5}" srcOrd="0" destOrd="0" parTransId="{230A6E4A-6CED-4DC0-AEFE-6859FE07B658}" sibTransId="{0B568EC2-5D2A-4B00-8047-B7832F245B44}"/>
    <dgm:cxn modelId="{C93892E1-28C0-4B75-A464-293C00708672}" type="presParOf" srcId="{594BF422-752C-42F3-A230-3D0E6AE9A886}" destId="{F6A1B9E0-4B4A-47A4-A011-67526CEEA770}" srcOrd="0" destOrd="0" presId="urn:microsoft.com/office/officeart/2016/7/layout/AccentHomeChevronProcess"/>
    <dgm:cxn modelId="{D5413575-9692-46A2-A045-9ED8482318DF}" type="presParOf" srcId="{F6A1B9E0-4B4A-47A4-A011-67526CEEA770}" destId="{FA4E6E73-A3C8-4495-927B-8AADA5A74297}" srcOrd="0" destOrd="0" presId="urn:microsoft.com/office/officeart/2016/7/layout/AccentHomeChevronProcess"/>
    <dgm:cxn modelId="{3303BDD6-668D-45F1-9491-4125E782D67C}" type="presParOf" srcId="{F6A1B9E0-4B4A-47A4-A011-67526CEEA770}" destId="{CA3A6A4E-2D39-41D2-A6B1-B590D0C452D2}" srcOrd="1" destOrd="0" presId="urn:microsoft.com/office/officeart/2016/7/layout/AccentHomeChevronProcess"/>
    <dgm:cxn modelId="{3BAD5A1C-162E-4722-B818-968C4083BECD}" type="presParOf" srcId="{F6A1B9E0-4B4A-47A4-A011-67526CEEA770}" destId="{810D7AA7-A541-4507-BE7F-36CCF210089F}" srcOrd="2" destOrd="0" presId="urn:microsoft.com/office/officeart/2016/7/layout/AccentHomeChevronProcess"/>
    <dgm:cxn modelId="{A3B267C1-BAFC-42F0-A63A-6491CFDC1ED2}" type="presParOf" srcId="{F6A1B9E0-4B4A-47A4-A011-67526CEEA770}" destId="{4F7CDD44-32F1-4759-861F-8DABEBBA8D89}" srcOrd="3" destOrd="0" presId="urn:microsoft.com/office/officeart/2016/7/layout/AccentHomeChevronProcess"/>
    <dgm:cxn modelId="{80CC9289-BA8F-4ED7-A4ED-9FA5EF71D964}" type="presParOf" srcId="{594BF422-752C-42F3-A230-3D0E6AE9A886}" destId="{C9A9B9EA-6A1D-4A13-9C7F-C112F25D2888}" srcOrd="1" destOrd="0" presId="urn:microsoft.com/office/officeart/2016/7/layout/AccentHomeChevronProcess"/>
    <dgm:cxn modelId="{5B7985CA-BC92-461D-A77E-E2320D4992D0}" type="presParOf" srcId="{594BF422-752C-42F3-A230-3D0E6AE9A886}" destId="{EC37843F-14A6-4E20-B7AE-2B086A8F5F45}" srcOrd="2" destOrd="0" presId="urn:microsoft.com/office/officeart/2016/7/layout/AccentHomeChevronProcess"/>
    <dgm:cxn modelId="{1996E4D7-D809-45CA-9DF0-561A93BDAFB1}" type="presParOf" srcId="{EC37843F-14A6-4E20-B7AE-2B086A8F5F45}" destId="{E41E7729-FD3F-426D-804C-45BD60BD762D}" srcOrd="0" destOrd="0" presId="urn:microsoft.com/office/officeart/2016/7/layout/AccentHomeChevronProcess"/>
    <dgm:cxn modelId="{16E53752-1AB8-4CD2-BFD6-85C0CDA26E1B}" type="presParOf" srcId="{EC37843F-14A6-4E20-B7AE-2B086A8F5F45}" destId="{6C46E586-0364-4C52-98F9-74A7ACD803D1}" srcOrd="1" destOrd="0" presId="urn:microsoft.com/office/officeart/2016/7/layout/AccentHomeChevronProcess"/>
    <dgm:cxn modelId="{FAC2F23D-E510-4342-91C3-FCAB11B207C0}" type="presParOf" srcId="{EC37843F-14A6-4E20-B7AE-2B086A8F5F45}" destId="{5E07F9E4-149C-4A89-848F-4ABDD305F0C5}" srcOrd="2" destOrd="0" presId="urn:microsoft.com/office/officeart/2016/7/layout/AccentHomeChevronProcess"/>
    <dgm:cxn modelId="{3843A525-0A63-4743-B0E8-0F795D54B4E4}" type="presParOf" srcId="{EC37843F-14A6-4E20-B7AE-2B086A8F5F45}" destId="{2928FCAD-BE3F-45AC-93A5-FD98F8A50E00}" srcOrd="3" destOrd="0" presId="urn:microsoft.com/office/officeart/2016/7/layout/AccentHomeChevronProcess"/>
    <dgm:cxn modelId="{D179D84E-BE2C-46EF-8594-412D3A7F9213}" type="presParOf" srcId="{594BF422-752C-42F3-A230-3D0E6AE9A886}" destId="{C2DF8D93-19C7-4E07-BCAF-9FAAB62C8CF2}" srcOrd="3" destOrd="0" presId="urn:microsoft.com/office/officeart/2016/7/layout/AccentHomeChevronProcess"/>
    <dgm:cxn modelId="{D8554B98-FAA7-4800-BB76-916BA7A2B10E}" type="presParOf" srcId="{594BF422-752C-42F3-A230-3D0E6AE9A886}" destId="{86E313B1-36D3-44D7-907E-22A08CB8E9CC}" srcOrd="4" destOrd="0" presId="urn:microsoft.com/office/officeart/2016/7/layout/AccentHomeChevronProcess"/>
    <dgm:cxn modelId="{19D10FBF-8E65-4EB5-9B54-54A271982B0D}" type="presParOf" srcId="{86E313B1-36D3-44D7-907E-22A08CB8E9CC}" destId="{473F2067-7126-4D56-A328-5A8CFD3D8D52}" srcOrd="0" destOrd="0" presId="urn:microsoft.com/office/officeart/2016/7/layout/AccentHomeChevronProcess"/>
    <dgm:cxn modelId="{11A73768-8587-4E2B-BDDA-6254211FDF2D}" type="presParOf" srcId="{86E313B1-36D3-44D7-907E-22A08CB8E9CC}" destId="{7A0B5EFC-88FB-4ED5-994F-D5F6584C2293}" srcOrd="1" destOrd="0" presId="urn:microsoft.com/office/officeart/2016/7/layout/AccentHomeChevronProcess"/>
    <dgm:cxn modelId="{522D3FED-6E8C-40DF-8BA8-A80510ACC48F}" type="presParOf" srcId="{86E313B1-36D3-44D7-907E-22A08CB8E9CC}" destId="{FD7B29F2-0D66-4B4B-BC8A-82DA23575305}" srcOrd="2" destOrd="0" presId="urn:microsoft.com/office/officeart/2016/7/layout/AccentHomeChevronProcess"/>
    <dgm:cxn modelId="{8075A955-4651-4DD2-B114-EB147BF378DF}" type="presParOf" srcId="{86E313B1-36D3-44D7-907E-22A08CB8E9CC}" destId="{BABAA172-7B81-4C6B-BCF2-4572322515C5}" srcOrd="3" destOrd="0" presId="urn:microsoft.com/office/officeart/2016/7/layout/AccentHomeChevronProcess"/>
    <dgm:cxn modelId="{505D5263-214F-48F5-9678-AA87C7C04F54}" type="presParOf" srcId="{594BF422-752C-42F3-A230-3D0E6AE9A886}" destId="{0B65942F-B336-42B6-A72B-DA6B6B07B79B}" srcOrd="5" destOrd="0" presId="urn:microsoft.com/office/officeart/2016/7/layout/AccentHomeChevronProcess"/>
    <dgm:cxn modelId="{F0861DFD-F2E8-400C-9B5C-4AA4849B2BE4}" type="presParOf" srcId="{594BF422-752C-42F3-A230-3D0E6AE9A886}" destId="{1D5539F6-8B97-4801-8139-D49EE44FFF3E}" srcOrd="6" destOrd="0" presId="urn:microsoft.com/office/officeart/2016/7/layout/AccentHomeChevronProcess"/>
    <dgm:cxn modelId="{D22CB840-CF4F-404F-97C0-0629311A5E51}" type="presParOf" srcId="{1D5539F6-8B97-4801-8139-D49EE44FFF3E}" destId="{2377F551-4CF6-4656-B644-60A7FC1B0F64}" srcOrd="0" destOrd="0" presId="urn:microsoft.com/office/officeart/2016/7/layout/AccentHomeChevronProcess"/>
    <dgm:cxn modelId="{6FFE5C0B-250C-4EEB-9BDD-E47B6B414225}" type="presParOf" srcId="{1D5539F6-8B97-4801-8139-D49EE44FFF3E}" destId="{69ED255C-64AC-4764-BC2C-7679ECCC9FE9}" srcOrd="1" destOrd="0" presId="urn:microsoft.com/office/officeart/2016/7/layout/AccentHomeChevronProcess"/>
    <dgm:cxn modelId="{EB2B0AEE-0679-4C51-B5D9-13C0989C2DC6}" type="presParOf" srcId="{1D5539F6-8B97-4801-8139-D49EE44FFF3E}" destId="{1F1B09A6-DA7E-41D1-B8A6-E3B6E775E5C1}" srcOrd="2" destOrd="0" presId="urn:microsoft.com/office/officeart/2016/7/layout/AccentHomeChevronProcess"/>
    <dgm:cxn modelId="{21A6189F-60BA-4472-B858-99323388D0B0}" type="presParOf" srcId="{1D5539F6-8B97-4801-8139-D49EE44FFF3E}" destId="{89DACDC6-8676-47A4-A430-164754F46172}" srcOrd="3" destOrd="0" presId="urn:microsoft.com/office/officeart/2016/7/layout/AccentHomeChevronProcess"/>
    <dgm:cxn modelId="{7D7FFE7B-0A37-4D36-9728-C99051BA3C40}" type="presParOf" srcId="{594BF422-752C-42F3-A230-3D0E6AE9A886}" destId="{38A6C30B-D5BF-4A1A-A273-D265DC00F2EC}" srcOrd="7" destOrd="0" presId="urn:microsoft.com/office/officeart/2016/7/layout/AccentHomeChevronProcess"/>
    <dgm:cxn modelId="{626D4800-17BB-462C-BE7D-935B963B6EC7}" type="presParOf" srcId="{594BF422-752C-42F3-A230-3D0E6AE9A886}" destId="{761684DA-3DB5-4618-9A30-6E2731CDFCA3}" srcOrd="8" destOrd="0" presId="urn:microsoft.com/office/officeart/2016/7/layout/AccentHomeChevronProcess"/>
    <dgm:cxn modelId="{2B2ED8B7-5577-4410-8D8A-61A1D71B9F15}" type="presParOf" srcId="{761684DA-3DB5-4618-9A30-6E2731CDFCA3}" destId="{E2C584B7-5B6E-4F6E-A7B8-E679FEF7BC4D}" srcOrd="0" destOrd="0" presId="urn:microsoft.com/office/officeart/2016/7/layout/AccentHomeChevronProcess"/>
    <dgm:cxn modelId="{CFB7BBCC-4189-422A-9163-265E17C16D21}" type="presParOf" srcId="{761684DA-3DB5-4618-9A30-6E2731CDFCA3}" destId="{B89F8758-DA9D-4018-859A-710084D7ABF3}" srcOrd="1" destOrd="0" presId="urn:microsoft.com/office/officeart/2016/7/layout/AccentHomeChevronProcess"/>
    <dgm:cxn modelId="{72C8C8DD-71B0-4E2B-BE4F-7AF4AF3DD218}" type="presParOf" srcId="{761684DA-3DB5-4618-9A30-6E2731CDFCA3}" destId="{B73D2BBA-574C-491E-A31C-8B6EA5CC871A}" srcOrd="2" destOrd="0" presId="urn:microsoft.com/office/officeart/2016/7/layout/AccentHomeChevronProcess"/>
    <dgm:cxn modelId="{34912DD7-C0FC-4C18-ABAB-DA8DF69C4254}" type="presParOf" srcId="{761684DA-3DB5-4618-9A30-6E2731CDFCA3}" destId="{DC9D8E0A-674F-4E74-BF10-5C0EF64E638E}"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94950" y="460948"/>
          <a:ext cx="2194559" cy="2468883"/>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62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624" y="3081438"/>
        <a:ext cx="2379213" cy="487349"/>
      </dsp:txXfrm>
    </dsp:sp>
    <dsp:sp modelId="{7D166BBB-55AF-452C-B9A0-94A1EE55FF4F}">
      <dsp:nvSpPr>
        <dsp:cNvPr id="0" name=""/>
        <dsp:cNvSpPr/>
      </dsp:nvSpPr>
      <dsp:spPr>
        <a:xfrm>
          <a:off x="262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2952527" y="368939"/>
          <a:ext cx="2194559" cy="2468883"/>
        </a:xfrm>
        <a:prstGeom prst="rect">
          <a:avLst/>
        </a:prstGeom>
        <a:blipFill dpi="0"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279819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2798199" y="3081438"/>
        <a:ext cx="2379213" cy="487349"/>
      </dsp:txXfrm>
    </dsp:sp>
    <dsp:sp modelId="{1223E777-77CB-4A9A-BF21-12B513842696}">
      <dsp:nvSpPr>
        <dsp:cNvPr id="0" name=""/>
        <dsp:cNvSpPr/>
      </dsp:nvSpPr>
      <dsp:spPr>
        <a:xfrm>
          <a:off x="279819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733099" y="368939"/>
          <a:ext cx="2194559" cy="2468883"/>
        </a:xfrm>
        <a:prstGeom prst="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593774"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5593774" y="3081438"/>
        <a:ext cx="2379213" cy="487349"/>
      </dsp:txXfrm>
    </dsp:sp>
    <dsp:sp modelId="{EE420F84-477D-4635-BEF8-66426E9A259D}">
      <dsp:nvSpPr>
        <dsp:cNvPr id="0" name=""/>
        <dsp:cNvSpPr/>
      </dsp:nvSpPr>
      <dsp:spPr>
        <a:xfrm>
          <a:off x="5593774"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481676" y="460948"/>
          <a:ext cx="2194559" cy="2468883"/>
        </a:xfrm>
        <a:prstGeom prst="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389349" y="3081438"/>
          <a:ext cx="237921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b="1" spc="20">
              <a:latin typeface="+mj-lt"/>
            </a:defRPr>
          </a:pPr>
          <a:r>
            <a:rPr lang="en-US" sz="1500" kern="1200" dirty="0">
              <a:solidFill>
                <a:schemeClr val="bg1"/>
              </a:solidFill>
            </a:rPr>
            <a:t>Name</a:t>
          </a:r>
          <a:br>
            <a:rPr lang="en-US" sz="1500" kern="1200" dirty="0">
              <a:solidFill>
                <a:schemeClr val="bg1"/>
              </a:solidFill>
            </a:rPr>
          </a:br>
          <a:r>
            <a:rPr lang="en-US" sz="1500" kern="1200" dirty="0">
              <a:solidFill>
                <a:schemeClr val="bg1"/>
              </a:solidFill>
            </a:rPr>
            <a:t>Title</a:t>
          </a:r>
        </a:p>
      </dsp:txBody>
      <dsp:txXfrm>
        <a:off x="8389349" y="3081438"/>
        <a:ext cx="2379213" cy="487349"/>
      </dsp:txXfrm>
    </dsp:sp>
    <dsp:sp modelId="{5A7600AF-A34B-4D03-B3D6-B3C760AE8E06}">
      <dsp:nvSpPr>
        <dsp:cNvPr id="0" name=""/>
        <dsp:cNvSpPr/>
      </dsp:nvSpPr>
      <dsp:spPr>
        <a:xfrm>
          <a:off x="8389349" y="3416310"/>
          <a:ext cx="237921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909957"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34" y="2872740"/>
          <a:ext cx="2062943" cy="662940"/>
        </a:xfrm>
        <a:prstGeom prst="homePlate">
          <a:avLst>
            <a:gd name="adj" fmla="val 25000"/>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34" y="2872740"/>
        <a:ext cx="1980076" cy="662940"/>
      </dsp:txXfrm>
    </dsp:sp>
    <dsp:sp modelId="{810D7AA7-A541-4507-BE7F-36CCF210089F}">
      <dsp:nvSpPr>
        <dsp:cNvPr id="0" name=""/>
        <dsp:cNvSpPr/>
      </dsp:nvSpPr>
      <dsp:spPr>
        <a:xfrm>
          <a:off x="16697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166970" y="982941"/>
        <a:ext cx="1675110" cy="1790777"/>
      </dsp:txXfrm>
    </dsp:sp>
    <dsp:sp modelId="{E41E7729-FD3F-426D-804C-45BD60BD762D}">
      <dsp:nvSpPr>
        <dsp:cNvPr id="0" name=""/>
        <dsp:cNvSpPr/>
      </dsp:nvSpPr>
      <dsp:spPr>
        <a:xfrm rot="5400000">
          <a:off x="104983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61731" y="2872740"/>
          <a:ext cx="2062943" cy="662940"/>
        </a:xfrm>
        <a:prstGeom prst="chevron">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27466" y="2872740"/>
        <a:ext cx="1731473" cy="662940"/>
      </dsp:txXfrm>
    </dsp:sp>
    <dsp:sp modelId="{5E07F9E4-149C-4A89-848F-4ABDD305F0C5}">
      <dsp:nvSpPr>
        <dsp:cNvPr id="0" name=""/>
        <dsp:cNvSpPr/>
      </dsp:nvSpPr>
      <dsp:spPr>
        <a:xfrm>
          <a:off x="2126766"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26766" y="982941"/>
        <a:ext cx="1675110" cy="1790777"/>
      </dsp:txXfrm>
    </dsp:sp>
    <dsp:sp modelId="{473F2067-7126-4D56-A328-5A8CFD3D8D52}">
      <dsp:nvSpPr>
        <dsp:cNvPr id="0" name=""/>
        <dsp:cNvSpPr/>
      </dsp:nvSpPr>
      <dsp:spPr>
        <a:xfrm rot="5400000">
          <a:off x="3009635"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21528" y="2872740"/>
          <a:ext cx="2062943" cy="66294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087263" y="2872740"/>
        <a:ext cx="1731473" cy="662940"/>
      </dsp:txXfrm>
    </dsp:sp>
    <dsp:sp modelId="{FD7B29F2-0D66-4B4B-BC8A-82DA23575305}">
      <dsp:nvSpPr>
        <dsp:cNvPr id="0" name=""/>
        <dsp:cNvSpPr/>
      </dsp:nvSpPr>
      <dsp:spPr>
        <a:xfrm>
          <a:off x="4086563"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086563" y="982941"/>
        <a:ext cx="1675110" cy="1790777"/>
      </dsp:txXfrm>
    </dsp:sp>
    <dsp:sp modelId="{2377F551-4CF6-4656-B644-60A7FC1B0F64}">
      <dsp:nvSpPr>
        <dsp:cNvPr id="0" name=""/>
        <dsp:cNvSpPr/>
      </dsp:nvSpPr>
      <dsp:spPr>
        <a:xfrm rot="5400000">
          <a:off x="4969432"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881324" y="2872740"/>
          <a:ext cx="2062943" cy="66294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047059" y="2872740"/>
        <a:ext cx="1731473" cy="662940"/>
      </dsp:txXfrm>
    </dsp:sp>
    <dsp:sp modelId="{1F1B09A6-DA7E-41D1-B8A6-E3B6E775E5C1}">
      <dsp:nvSpPr>
        <dsp:cNvPr id="0" name=""/>
        <dsp:cNvSpPr/>
      </dsp:nvSpPr>
      <dsp:spPr>
        <a:xfrm>
          <a:off x="6046360" y="982941"/>
          <a:ext cx="1675110" cy="1790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6046360" y="982941"/>
        <a:ext cx="1675110" cy="1790777"/>
      </dsp:txXfrm>
    </dsp:sp>
    <dsp:sp modelId="{E2C584B7-5B6E-4F6E-A7B8-E679FEF7BC4D}">
      <dsp:nvSpPr>
        <dsp:cNvPr id="0" name=""/>
        <dsp:cNvSpPr/>
      </dsp:nvSpPr>
      <dsp:spPr>
        <a:xfrm rot="5400000">
          <a:off x="6929229" y="1795812"/>
          <a:ext cx="1988820" cy="165035"/>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B89F8758-DA9D-4018-859A-710084D7ABF3}">
      <dsp:nvSpPr>
        <dsp:cNvPr id="0" name=""/>
        <dsp:cNvSpPr/>
      </dsp:nvSpPr>
      <dsp:spPr>
        <a:xfrm>
          <a:off x="7841121" y="2872740"/>
          <a:ext cx="2062943" cy="66294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8006856" y="2872740"/>
        <a:ext cx="1731473" cy="662940"/>
      </dsp:txXfrm>
    </dsp:sp>
    <dsp:sp modelId="{B73D2BBA-574C-491E-A31C-8B6EA5CC871A}">
      <dsp:nvSpPr>
        <dsp:cNvPr id="0" name=""/>
        <dsp:cNvSpPr/>
      </dsp:nvSpPr>
      <dsp:spPr>
        <a:xfrm>
          <a:off x="8006156" y="982941"/>
          <a:ext cx="1675110" cy="141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006156" y="982941"/>
        <a:ext cx="1675110" cy="1414310"/>
      </dsp:txXfrm>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7/31/23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normAutofit/>
          </a:bodyPr>
          <a:lstStyle>
            <a:lvl1pPr algn="l">
              <a:defRPr sz="4000" b="1" i="0" cap="all"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8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784848" y="1681163"/>
            <a:ext cx="45537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784848" y="2505075"/>
            <a:ext cx="4553712"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1444752"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1444752"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983480" y="1681163"/>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983480" y="2505075"/>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5" name="Text Placeholder 4">
            <a:extLst>
              <a:ext uri="{FF2B5EF4-FFF2-40B4-BE49-F238E27FC236}">
                <a16:creationId xmlns:a16="http://schemas.microsoft.com/office/drawing/2014/main" id="{2D693B15-7265-4478-9579-62FCD5222D04}"/>
              </a:ext>
            </a:extLst>
          </p:cNvPr>
          <p:cNvSpPr>
            <a:spLocks noGrp="1"/>
          </p:cNvSpPr>
          <p:nvPr>
            <p:ph type="body" sz="quarter" idx="13"/>
          </p:nvPr>
        </p:nvSpPr>
        <p:spPr>
          <a:xfrm>
            <a:off x="8531352" y="1769269"/>
            <a:ext cx="28346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48F9E92F-BB16-4896-A47F-6497C3D705B9}"/>
              </a:ext>
            </a:extLst>
          </p:cNvPr>
          <p:cNvSpPr>
            <a:spLocks noGrp="1"/>
          </p:cNvSpPr>
          <p:nvPr>
            <p:ph sz="quarter" idx="14"/>
          </p:nvPr>
        </p:nvSpPr>
        <p:spPr>
          <a:xfrm>
            <a:off x="8531352" y="2593181"/>
            <a:ext cx="2834640" cy="368458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73079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6391656" y="804672"/>
            <a:ext cx="4434840" cy="886968"/>
          </a:xfrm>
        </p:spPr>
        <p:txBody>
          <a:bodyPr anchor="b"/>
          <a:lstStyle>
            <a:lvl1pPr algn="l">
              <a:defRPr sz="5400" b="0" i="0" cap="none" baseline="0"/>
            </a:lvl1pPr>
          </a:lstStyle>
          <a:p>
            <a:r>
              <a:rPr lang="en-US" dirty="0"/>
              <a:t>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4" y="1801368"/>
            <a:ext cx="4434840" cy="4754880"/>
          </a:xfrm>
        </p:spPr>
        <p:txBody>
          <a:bodyPr>
            <a:normAutofit/>
          </a:bodyPr>
          <a:lstStyle>
            <a:lvl1pPr marL="0" indent="0" algn="l">
              <a:lnSpc>
                <a:spcPct val="11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108960"/>
            <a:ext cx="5221224" cy="3447288"/>
          </a:xfrm>
        </p:spPr>
        <p:txBody>
          <a:bodyPr anchor="ctr"/>
          <a:lstStyle>
            <a:lvl1pPr algn="ctr">
              <a:buNone/>
              <a:defRPr>
                <a:solidFill>
                  <a:schemeClr val="bg1"/>
                </a:solidFill>
              </a:defRPr>
            </a:lvl1pPr>
          </a:lstStyle>
          <a:p>
            <a:endParaRPr lang="en-US" dirty="0"/>
          </a:p>
        </p:txBody>
      </p:sp>
      <p:sp>
        <p:nvSpPr>
          <p:cNvPr id="10" name="Picture Placeholder 12">
            <a:extLst>
              <a:ext uri="{FF2B5EF4-FFF2-40B4-BE49-F238E27FC236}">
                <a16:creationId xmlns:a16="http://schemas.microsoft.com/office/drawing/2014/main" id="{F146D6C1-343E-4F97-A565-55BBB15F4C77}"/>
              </a:ext>
            </a:extLst>
          </p:cNvPr>
          <p:cNvSpPr>
            <a:spLocks noGrp="1"/>
          </p:cNvSpPr>
          <p:nvPr>
            <p:ph type="pic" sz="quarter" idx="14"/>
          </p:nvPr>
        </p:nvSpPr>
        <p:spPr>
          <a:xfrm>
            <a:off x="283464" y="301752"/>
            <a:ext cx="2459736" cy="2505456"/>
          </a:xfrm>
        </p:spPr>
        <p:txBody>
          <a:bodyPr anchor="ctr"/>
          <a:lstStyle>
            <a:lvl1pPr algn="ctr">
              <a:buNone/>
              <a:defRPr>
                <a:solidFill>
                  <a:schemeClr val="bg1"/>
                </a:solidFill>
              </a:defRPr>
            </a:lvl1pPr>
          </a:lstStyle>
          <a:p>
            <a:endParaRPr lang="en-US" dirty="0"/>
          </a:p>
        </p:txBody>
      </p:sp>
      <p:sp>
        <p:nvSpPr>
          <p:cNvPr id="11" name="Picture Placeholder 12">
            <a:extLst>
              <a:ext uri="{FF2B5EF4-FFF2-40B4-BE49-F238E27FC236}">
                <a16:creationId xmlns:a16="http://schemas.microsoft.com/office/drawing/2014/main" id="{BA123E2D-4554-47D5-B0EC-0C47EDB41626}"/>
              </a:ext>
            </a:extLst>
          </p:cNvPr>
          <p:cNvSpPr>
            <a:spLocks noGrp="1"/>
          </p:cNvSpPr>
          <p:nvPr>
            <p:ph type="pic" sz="quarter" idx="15"/>
          </p:nvPr>
        </p:nvSpPr>
        <p:spPr>
          <a:xfrm>
            <a:off x="3044952" y="301752"/>
            <a:ext cx="2459736" cy="2505456"/>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5789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867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805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7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2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9" name="Straight Connector 8">
            <a:extLst>
              <a:ext uri="{FF2B5EF4-FFF2-40B4-BE49-F238E27FC236}">
                <a16:creationId xmlns:a16="http://schemas.microsoft.com/office/drawing/2014/main" id="{8E825845-66DD-4B77-A729-CD97D156FE6C}"/>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13790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p:nvPr>
        </p:nvSpPr>
        <p:spPr>
          <a:xfrm>
            <a:off x="1366432"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anchor="ctr">
            <a:noAutofit/>
          </a:bodyPr>
          <a:lstStyle>
            <a:lvl1pPr algn="ctr">
              <a:buNone/>
              <a:defRPr sz="1600" b="1">
                <a:solidFill>
                  <a:schemeClr val="bg1"/>
                </a:solidFill>
              </a:defRPr>
            </a:lvl1pPr>
          </a:lstStyle>
          <a:p>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202936" y="585216"/>
            <a:ext cx="5833872" cy="2276856"/>
          </a:xfrm>
        </p:spPr>
        <p:txBody>
          <a:bodyPr anchor="b"/>
          <a:lstStyle>
            <a:lvl1pPr algn="r">
              <a:defRPr sz="6000" b="1" cap="all" spc="400" baseline="0">
                <a:solidFill>
                  <a:schemeClr val="bg1"/>
                </a:solidFill>
              </a:defRPr>
            </a:lvl1pPr>
          </a:lstStyle>
          <a:p>
            <a:r>
              <a:rPr lang="en-US" dirty="0"/>
              <a:t>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202936" y="3127248"/>
            <a:ext cx="5833872" cy="3118104"/>
          </a:xfrm>
        </p:spPr>
        <p:txBody>
          <a:bodyPr/>
          <a:lstStyle>
            <a:lvl1pPr marL="0" indent="0" algn="r">
              <a:buNone/>
              <a:defRPr sz="1800">
                <a:solidFill>
                  <a:schemeClr val="bg1"/>
                </a:solidFill>
              </a:defRPr>
            </a:lvl1pPr>
          </a:lstStyle>
          <a:p>
            <a:pPr lvl="0"/>
            <a:r>
              <a:rPr lang="en-US" dirty="0"/>
              <a:t>Click to edit Master text styles</a:t>
            </a:r>
          </a:p>
        </p:txBody>
      </p:sp>
      <p:sp>
        <p:nvSpPr>
          <p:cNvPr id="11" name="Graphic 12">
            <a:extLst>
              <a:ext uri="{FF2B5EF4-FFF2-40B4-BE49-F238E27FC236}">
                <a16:creationId xmlns:a16="http://schemas.microsoft.com/office/drawing/2014/main" id="{EA1B6985-3E5A-40F4-9268-D4AB3BBF8C9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Lst>
          </p:cNvPr>
          <p:cNvSpPr/>
          <p:nvPr userDrawn="1"/>
        </p:nvSpPr>
        <p:spPr>
          <a:xfrm>
            <a:off x="1669987"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1897111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Header">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463040"/>
            <a:ext cx="9144000" cy="2340864"/>
          </a:xfrm>
        </p:spPr>
        <p:txBody>
          <a:bodyPr anchor="b">
            <a:normAutofit/>
          </a:bodyPr>
          <a:lstStyle>
            <a:lvl1pPr algn="ctr">
              <a:defRPr sz="6000" b="1" i="0" cap="all"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7048" y="3858768"/>
            <a:ext cx="9144000" cy="1325880"/>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Graphic 12">
            <a:extLst>
              <a:ext uri="{FF2B5EF4-FFF2-40B4-BE49-F238E27FC236}">
                <a16:creationId xmlns:a16="http://schemas.microsoft.com/office/drawing/2014/main" id="{8A41917E-4B97-447C-98AB-970D625F1DE6}"/>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3B3FD238-4561-4AF8-A1F1-185B0CAFE2AC}"/>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BAB9414C-AE69-4648-873E-9CE6B2DF8A71}"/>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Graphic 22">
            <a:extLst>
              <a:ext uri="{FF2B5EF4-FFF2-40B4-BE49-F238E27FC236}">
                <a16:creationId xmlns:a16="http://schemas.microsoft.com/office/drawing/2014/main" id="{3BF75235-4E6E-4184-82A5-EE6FE7993BBC}"/>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6FE37C-2F4B-42DA-BFF6-92DD00BDC49B}"/>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3" name="Graphic 23">
            <a:extLst>
              <a:ext uri="{FF2B5EF4-FFF2-40B4-BE49-F238E27FC236}">
                <a16:creationId xmlns:a16="http://schemas.microsoft.com/office/drawing/2014/main" id="{DDD38822-731A-48DA-A8A0-FBBAF7A6D65D}"/>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442482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lvl1pPr>
              <a:defRPr sz="5400"/>
            </a:lvl1pPr>
          </a:lstStyle>
          <a:p>
            <a:r>
              <a:rPr lang="en-US" dirty="0"/>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D8DA9DAA-006C-4F4B-980E-E3DF019B24E2}"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74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dirty="0"/>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3_Title and Content">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dirty="0"/>
              <a:t>Title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8503920" y="841248"/>
            <a:ext cx="3630168" cy="365125"/>
          </a:xfrm>
        </p:spPr>
        <p:txBody>
          <a:bodyPr/>
          <a:lstStyle>
            <a:lvl1pPr>
              <a:defRPr>
                <a:solidFill>
                  <a:schemeClr val="bg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9" name="Graphic 22">
            <a:extLst>
              <a:ext uri="{FF2B5EF4-FFF2-40B4-BE49-F238E27FC236}">
                <a16:creationId xmlns:a16="http://schemas.microsoft.com/office/drawing/2014/main" id="{4EADA2ED-8A8C-4D17-8798-F26BF3B4CE25}"/>
              </a:ext>
            </a:extLst>
          </p:cNvPr>
          <p:cNvSpPr/>
          <p:nvPr userDrawn="1"/>
        </p:nvSpPr>
        <p:spPr>
          <a:xfrm>
            <a:off x="11202264" y="344083"/>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3">
            <a:extLst>
              <a:ext uri="{FF2B5EF4-FFF2-40B4-BE49-F238E27FC236}">
                <a16:creationId xmlns:a16="http://schemas.microsoft.com/office/drawing/2014/main" id="{54AB3A25-6605-4446-9E53-ACEECD25E27B}"/>
              </a:ext>
            </a:extLst>
          </p:cNvPr>
          <p:cNvSpPr/>
          <p:nvPr userDrawn="1"/>
        </p:nvSpPr>
        <p:spPr>
          <a:xfrm>
            <a:off x="11563141" y="59091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12226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1444752"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784848" y="1825625"/>
            <a:ext cx="4553712"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0" name="Graphic 15">
            <a:extLst>
              <a:ext uri="{FF2B5EF4-FFF2-40B4-BE49-F238E27FC236}">
                <a16:creationId xmlns:a16="http://schemas.microsoft.com/office/drawing/2014/main" id="{D8685329-C6A1-4CB4-8AAE-150D0341F6A2}"/>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83CE1DAA-30A3-41AE-8AE1-A7EE5C48A6F3}"/>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4" name="Graphic 14">
            <a:extLst>
              <a:ext uri="{FF2B5EF4-FFF2-40B4-BE49-F238E27FC236}">
                <a16:creationId xmlns:a16="http://schemas.microsoft.com/office/drawing/2014/main" id="{065162DD-7ACB-4F9C-90DD-24C743035892}"/>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205288056"/>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slideLayouts/slideLayout17.xml" Type="http://schemas.openxmlformats.org/officeDocument/2006/relationships/slideLayout"/><Relationship Id="rId18"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r>
              <a:rPr lang="en-US" dirty="0"/>
              <a:t>9/3/20XX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697" r:id="rId1"/>
    <p:sldLayoutId id="2147483708" r:id="rId2"/>
    <p:sldLayoutId id="2147483717" r:id="rId3"/>
    <p:sldLayoutId id="2147483710" r:id="rId4"/>
    <p:sldLayoutId id="2147483709" r:id="rId5"/>
    <p:sldLayoutId id="2147483698" r:id="rId6"/>
    <p:sldLayoutId id="2147483713" r:id="rId7"/>
    <p:sldLayoutId id="2147483712" r:id="rId8"/>
    <p:sldLayoutId id="2147483700" r:id="rId9"/>
    <p:sldLayoutId id="2147483701" r:id="rId10"/>
    <p:sldLayoutId id="2147483716" r:id="rId11"/>
    <p:sldLayoutId id="2147483714" r:id="rId12"/>
    <p:sldLayoutId id="2147483715" r:id="rId13"/>
    <p:sldLayoutId id="2147483702" r:id="rId14"/>
    <p:sldLayoutId id="2147483703" r:id="rId15"/>
    <p:sldLayoutId id="2147483704" r:id="rId16"/>
    <p:sldLayoutId id="2147483705" r:id="rId1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15.xml" Type="http://schemas.openxmlformats.org/officeDocument/2006/relationships/slideLayout"/><Relationship Id="rId2" Target="../media/image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8.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98448" y="594360"/>
            <a:ext cx="6272784" cy="2843784"/>
          </a:xfrm>
        </p:spPr>
        <p:txBody>
          <a:bodyPr anchor="b">
            <a:normAutofit/>
          </a:bodyPr>
          <a:lstStyle>
            <a:lvl1pPr algn="l">
              <a:defRPr sz="4000" b="1" i="0" cap="all" baseline="0">
                <a:solidFill>
                  <a:schemeClr val="bg1"/>
                </a:solidFill>
              </a:defRPr>
            </a:lvl1pPr>
          </a:lstStyle>
          <a:p>
            <a:r>
              <a:rPr lang="en-US"/>
              <a:t>The paper provides an overview of various South American lizard species, their unique characteristics, habitats, and ecological importance.</a:t>
            </a:r>
            <a:endParaRPr lang="en-US" dirty="0"/>
          </a:p>
        </p:txBody>
      </p:sp>
      <p:sp xmlns:r="http://schemas.openxmlformats.org/officeDocument/2006/relationships">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5641848" y="4700016"/>
            <a:ext cx="5093208" cy="1197864"/>
          </a:xfrm>
        </p:spPr>
        <p:txBody>
          <a:bodyPr>
            <a:normAutofit/>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
            </a:r>
            <a:endParaRPr lang="en-US"/>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 boasts an impressive diversity of lizard species, each playing a vital role in the continent's intricate ecosystems. This comprehensive research delves into the fascinating world of South American lizards, exploring the unique characteristics, habitats, and ecological significance of three remarkable species  the Green Iguana, the Caiman Lizard, and the Tepui Lizard. Additionally, we examine the threats these lizards face and the conservation efforts in place to protect them, highlighting the importance of these captivating reptiles and encouraging further research and conservation initiatives to safeguard their future and the biodiversity they contribute to the magnificent continent of South America.</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 diverse range of lizard species, each with its unique characteristics and adaptations to the various habitats found across the continent.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Lizards of South America are incredibly diverse, comprising over 100 families and thousands of species. This guide provides a brief overview of some of the most notable lizard families found in South America, including the Sphaerodactylidae, Dactyloidae, Leiosauridae, and Polychrotidae. Each family is characterized by unique morphological and behavioral traits, and their ecological roles in their respective habitats contribute to the rich biodiversity of the continent.</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Green Iguana is a large, arboreal lizard species found in Central and South America.
 It is known for its vibrant green coloration and impressive size, and it plays a vital role in its respective ecosystems.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27300" y="1054100"/>
            <a:ext cx="7137400" cy="47625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The Caiman Lizard (Dracaena guianensis) and the Tepui Lizard (Pristidactylus urichi) are captivating reptile species found in South America. The Caiman Lizard is semiaquatic, while the Tepui Lizard is adapted to life in isolated, highland plateaus. Both species are ecologically significant, and their unique characteristics make them stand out among other lizards. However, they face threats such as habitat destruction and illegal trade, emphasizing the need for conservation efforts to preserve them and their critical roles in their respective ecosystems.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The Caiman Lizard (Dracaena guianensis) is a captivating reptile native to the tropical regions of South America, particularly found in the Amazon Basin and its surrounding areas.
 The Tepui Lizard (Pristidactylus urichi) is a captivating and unique reptile inhabiting the Tepui plateaus of South America.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540000" y="762000"/>
            <a:ext cx="7112000" cy="533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2184400" y="673100"/>
            <a:ext cx="7835900" cy="55245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 is home to an incredible diversity of lizard species, ranging from the mighty Green Iguana to the diminutive Tepui Lizard. This essay delves into the fascinating world of these captivating reptiles, exploring their unique characteristics, ecological roles, and threats they face. We'll discover how these lizards contribute to the overall balance and health of their ecosystems, from regulating insect populations to providing prey for other animals. We'll also learn about the threats they face, including habitat loss, illegal pet trade, and climate change, and explore how conservation efforts can help protect them. By the end, we'll have a deeper appreciation for the vital role these lizards play in South America's rich biodiversity.</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American lizards, such as the Green Iguana, Caiman Lizard, and Tepui Lizard, are fascinating creatures that contribute to the continent's rich biodiversity.
 This essay explores their unique characteristics, ecological roles, and threats they face, emphasizing the importance of conservation efforts to ensure their survival.</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576072" y="365125"/>
            <a:ext cx="10771632" cy="1325563"/>
          </a:xfrm>
        </p:spPr>
        <p:txBody>
          <a:bodyPr/>
          <a:lstStyle>
            <a:lvl1pPr>
              <a:defRPr sz="5400" b="1" cap="all" baseline="0">
                <a:solidFill>
                  <a:schemeClr val="bg1"/>
                </a:solidFill>
              </a:defRPr>
            </a:lvl1pPr>
          </a:lstStyle>
          <a:p>
            <a:r>
              <a:rPr lang="en-US"/>
              <a:t>South American lizards are facing numerous threats, such as habitat loss, climate change, and illegal trade, which necessitate urgent conservation efforts. Through responsible research, education, and community involvement, we can work towards protecting the habitats and promoting the welfare of these reptilian inhabitants.</a:t>
            </a:r>
            <a:endParaRPr lang="en-US" dirty="0"/>
          </a:p>
        </p:txBody>
      </p:sp>
      <p:sp xmlns:r="http://schemas.openxmlformats.org/officeDocument/2006/relationships">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576072" y="1825625"/>
            <a:ext cx="10771632"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r>
              <a:rPr lang="en-US"/>
              <a:t> South America is home to an impressive diversity of lizards, ranging from small geckolike creatures to large monitor lizards.
 These reptiles play vital roles in their respective ecosystems, maintaining the delicate balance of the food chain.
 However, they are facing numerous threats, such as habitat loss, climate change, and illegal trade, which necessitate urgent conservation efforts.</a:t>
            </a:r>
          </a:p>
        </p:txBody>
      </p:sp>
    </p:spTree>
  </p:cSld>
  <p:clrMapOvr>
    <a:masterClrMapping/>
  </p:clrMapOvr>
</p:sld>
</file>

<file path=ppt/theme/theme1.xml><?xml version="1.0" encoding="utf-8"?>
<a:theme xmlns:a="http://schemas.openxmlformats.org/drawingml/2006/main" name="GradientUnivers">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Univers"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no"?><Relationships xmlns="http://schemas.openxmlformats.org/package/2006/relationships"><Relationship Id="rId1" Target="itemProps1.xml" Type="http://schemas.openxmlformats.org/officeDocument/2006/relationships/customXmlProps"/></Relationships>
</file>

<file path=customXml/_rels/item2.xml.rels><?xml version="1.0" encoding="UTF-8" standalone="no"?><Relationships xmlns="http://schemas.openxmlformats.org/package/2006/relationships"><Relationship Id="rId1" Target="itemProps2.xml" Type="http://schemas.openxmlformats.org/officeDocument/2006/relationships/customXmlProps"/></Relationships>
</file>

<file path=customXml/_rels/item3.xml.rels><?xml version="1.0" encoding="UTF-8" standalone="no"?><Relationships xmlns="http://schemas.openxmlformats.org/package/2006/relationships"><Relationship Id="rId1" Target="itemProps3.xml" Type="http://schemas.openxmlformats.org/officeDocument/2006/relationships/customXmlProps"/></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1B1B8-5A9B-4E1F-8C4E-7AAE2CCA06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D08CD0-82A3-4566-9B63-BB91B2D8976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979E8A1-055A-4751-97E9-E6B1F9E2121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TM89338750</Template>
  <TotalTime>0</TotalTime>
  <Words>506</Words>
  <Application>Microsoft Macintosh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GradientUnivers</vt:lpstr>
      <vt:lpstr>Galaxy</vt:lpstr>
      <vt:lpstr>Agenda</vt:lpstr>
      <vt:lpstr>Introduction</vt:lpstr>
      <vt:lpstr>Topic one</vt:lpstr>
      <vt:lpstr>Chart</vt:lpstr>
      <vt:lpstr>Table</vt:lpstr>
      <vt:lpstr>The way to get started is to quit talking and begin doing.</vt:lpstr>
      <vt:lpstr>Team</vt:lpstr>
      <vt:lpstr>Timeline</vt:lpstr>
      <vt:lpstr>Title</vt:lpstr>
      <vt:lpstr>Title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2020-09-01T22:58:10Z</dcterms:created>
  <dcterms:modified xsi:type="dcterms:W3CDTF">2023-07-31T13:26:29Z</dcterms:modified>
  <cp:revision>1</cp:revi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