
<file path=[Content_Types].xml><?xml version="1.0" encoding="utf-8"?>
<Types xmlns="http://schemas.openxmlformats.org/package/2006/content-types">
  <Default ContentType="image/jpeg" Extension="jpeg"/>
  <Default ContentType="image/png" Extension="png"/>
  <Default ContentType="application/vnd.openxmlformats-package.relationships+xml" Extension="rels"/>
  <Default ContentType="application/xml" Extension="xml"/>
  <Override ContentType="application/vnd.openxmlformats-officedocument.customXmlProperties+xml" PartName="/customXml/itemProps1.xml"/>
  <Override ContentType="application/vnd.openxmlformats-officedocument.customXmlProperties+xml" PartName="/customXml/itemProps2.xml"/>
  <Override ContentType="application/vnd.openxmlformats-officedocument.customXmlProperties+xml" PartName="/customXml/itemProps3.xml"/>
  <Override ContentType="application/vnd.ms-office.classificationlabels+xml" PartName="/docMetadata/LabelInfo.xml"/>
  <Override ContentType="application/vnd.openxmlformats-officedocument.extended-properties+xml" PartName="/docProps/app.xml"/>
  <Override ContentType="application/vnd.openxmlformats-package.core-properties+xml" PartName="/docProps/core.xml"/>
  <Override ContentType="application/vnd.openxmlformats-officedocument.custom-properties+xml" PartName="/docProps/custom.xml"/>
  <Override ContentType="application/vnd.ms-powerpoint.authors+xml" PartName="/ppt/authors.xml"/>
  <Override ContentType="application/vnd.openxmlformats-officedocument.drawingml.diagramColors+xml" PartName="/ppt/diagrams/colors1.xml"/>
  <Override ContentType="application/vnd.openxmlformats-officedocument.drawingml.diagramColors+xml" PartName="/ppt/diagrams/colors2.xml"/>
  <Override ContentType="application/vnd.openxmlformats-officedocument.drawingml.diagramData+xml" PartName="/ppt/diagrams/data1.xml"/>
  <Override ContentType="application/vnd.openxmlformats-officedocument.drawingml.diagramData+xml" PartName="/ppt/diagrams/data2.xml"/>
  <Override ContentType="application/vnd.ms-office.drawingml.diagramDrawing+xml" PartName="/ppt/diagrams/drawing1.xml"/>
  <Override ContentType="application/vnd.ms-office.drawingml.diagramDrawing+xml" PartName="/ppt/diagrams/drawing2.xml"/>
  <Override ContentType="application/vnd.openxmlformats-officedocument.drawingml.diagramLayout+xml" PartName="/ppt/diagrams/layout1.xml"/>
  <Override ContentType="application/vnd.openxmlformats-officedocument.drawingml.diagramLayout+xml" PartName="/ppt/diagrams/layout2.xml"/>
  <Override ContentType="application/vnd.openxmlformats-officedocument.drawingml.diagramStyle+xml" PartName="/ppt/diagrams/quickStyle1.xml"/>
  <Override ContentType="application/vnd.openxmlformats-officedocument.drawingml.diagramStyle+xml" PartName="/ppt/diagrams/quickStyle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ms-powerpoint.revisioninfo+xml" PartName="/ppt/revisionInfo.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3.xml"/>
  <Override ContentType="application/vnd.openxmlformats-officedocument.presentationml.slideLayout+xml" PartName="/ppt/slideLayouts/slideLayout14.xml"/>
  <Override ContentType="application/vnd.openxmlformats-officedocument.presentationml.slideLayout+xml" PartName="/ppt/slideLayouts/slideLayout15.xml"/>
  <Override ContentType="application/vnd.openxmlformats-officedocument.presentationml.slideLayout+xml" PartName="/ppt/slideLayouts/slideLayout16.xml"/>
  <Override ContentType="application/vnd.openxmlformats-officedocument.presentationml.slideLayout+xml" PartName="/ppt/slideLayouts/slideLayout17.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core.xml" Type="http://schemas.openxmlformats.org/package/2006/relationships/metadata/core-properties"/><Relationship Id="rId3" Target="docProps/app.xml" Type="http://schemas.openxmlformats.org/officeDocument/2006/relationships/extended-properties"/><Relationship Id="rId4" Target="docProps/custom.xml" Type="http://schemas.openxmlformats.org/officeDocument/2006/relationships/custom-properties"/><Relationship Id="rId5" Target="docMetadata/LabelInfo.xml" Type="http://schemas.microsoft.com/office/2020/02/relationships/classificationlabels"/></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96" r:id="rId4"/>
  </p:sldMasterIdLst>
  <p:notesMasterIdLst>
    <p:notesMasterId r:id="rId18"/>
  </p:notesMasterIdLst>
  <p:sldIdLst>
    <p:sldId id="256" r:id="rId12"/>
    <p:sldId id="257" r:id="rId13"/>
    <p:sldId id="258" r:id="rId14"/>
    <p:sldId id="259" r:id="rId15"/>
    <p:sldId id="260" r:id="rId16"/>
    <p:sldId id="261" r:id="rId17"/>
    <p:sldId id="262" r:id="rId25"/>
    <p:sldId id="263" r:id="rId26"/>
    <p:sldId id="264"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2" userDrawn="1">
          <p15:clr>
            <a:srgbClr val="A4A3A4"/>
          </p15:clr>
        </p15:guide>
        <p15:guide id="2" pos="7056" userDrawn="1">
          <p15:clr>
            <a:srgbClr val="A4A3A4"/>
          </p15:clr>
        </p15:guide>
        <p15:guide id="3" orient="horz" pos="3168"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BE6B383-58E5-4F64-B8C1-007B4A8BD706}" v="84" dt="2020-10-30T22:19:51.18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autoAdjust="0"/>
    <p:restoredTop sz="85000" autoAdjust="0"/>
  </p:normalViewPr>
  <p:slideViewPr>
    <p:cSldViewPr snapToGrid="0">
      <p:cViewPr varScale="1">
        <p:scale>
          <a:sx n="104" d="100"/>
          <a:sy n="104" d="100"/>
        </p:scale>
        <p:origin x="896" y="192"/>
      </p:cViewPr>
      <p:guideLst>
        <p:guide orient="horz" pos="1392"/>
        <p:guide pos="7056"/>
        <p:guide orient="horz" pos="3168"/>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no"?><Relationships xmlns="http://schemas.openxmlformats.org/package/2006/relationships"><Relationship Id="rId1" Target="../customXml/item1.xml" Type="http://schemas.openxmlformats.org/officeDocument/2006/relationships/customXml"/><Relationship Id="rId12" Target="slides/slide1.xml" Type="http://schemas.openxmlformats.org/officeDocument/2006/relationships/slide"/><Relationship Id="rId13" Target="slides/slide2.xml" Type="http://schemas.openxmlformats.org/officeDocument/2006/relationships/slide"/><Relationship Id="rId14" Target="slides/slide3.xml" Type="http://schemas.openxmlformats.org/officeDocument/2006/relationships/slide"/><Relationship Id="rId15" Target="slides/slide4.xml" Type="http://schemas.openxmlformats.org/officeDocument/2006/relationships/slide"/><Relationship Id="rId16" Target="slides/slide5.xml" Type="http://schemas.openxmlformats.org/officeDocument/2006/relationships/slide"/><Relationship Id="rId17" Target="slides/slide6.xml" Type="http://schemas.openxmlformats.org/officeDocument/2006/relationships/slide"/><Relationship Id="rId18" Target="notesMasters/notesMaster1.xml" Type="http://schemas.openxmlformats.org/officeDocument/2006/relationships/notesMaster"/><Relationship Id="rId19" Target="presProps.xml" Type="http://schemas.openxmlformats.org/officeDocument/2006/relationships/presProps"/><Relationship Id="rId2" Target="../customXml/item2.xml" Type="http://schemas.openxmlformats.org/officeDocument/2006/relationships/customXml"/><Relationship Id="rId20" Target="viewProps.xml" Type="http://schemas.openxmlformats.org/officeDocument/2006/relationships/viewProps"/><Relationship Id="rId21" Target="theme/theme1.xml" Type="http://schemas.openxmlformats.org/officeDocument/2006/relationships/theme"/><Relationship Id="rId22" Target="tableStyles.xml" Type="http://schemas.openxmlformats.org/officeDocument/2006/relationships/tableStyles"/><Relationship Id="rId23" Target="revisionInfo.xml" Type="http://schemas.microsoft.com/office/2015/10/relationships/revisionInfo"/><Relationship Id="rId24" Target="authors.xml" Type="http://schemas.microsoft.com/office/2018/10/relationships/authors"/><Relationship Id="rId25" Target="slides/slide7.xml" Type="http://schemas.openxmlformats.org/officeDocument/2006/relationships/slide"/><Relationship Id="rId26" Target="slides/slide8.xml" Type="http://schemas.openxmlformats.org/officeDocument/2006/relationships/slide"/><Relationship Id="rId27" Target="slides/slide9.xml" Type="http://schemas.openxmlformats.org/officeDocument/2006/relationships/slide"/><Relationship Id="rId3" Target="../customXml/item3.xml" Type="http://schemas.openxmlformats.org/officeDocument/2006/relationships/customXml"/><Relationship Id="rId4" Target="slideMasters/slideMaster1.xml" Type="http://schemas.openxmlformats.org/officeDocument/2006/relationships/slideMaster"/></Relationships>
</file>

<file path=ppt/diagrams/_rels/data1.xml.rels><?xml version="1.0" encoding="UTF-8" standalone="no"?><Relationships xmlns="http://schemas.openxmlformats.org/package/2006/relationships"><Relationship Id="rId1" Target="../media/image5.jpeg" Type="http://schemas.openxmlformats.org/officeDocument/2006/relationships/image"/><Relationship Id="rId2" Target="../media/image6.jpeg" Type="http://schemas.openxmlformats.org/officeDocument/2006/relationships/image"/><Relationship Id="rId3" Target="../media/image7.jpeg" Type="http://schemas.openxmlformats.org/officeDocument/2006/relationships/image"/><Relationship Id="rId4" Target="../media/image8.jpeg" Type="http://schemas.openxmlformats.org/officeDocument/2006/relationships/image"/></Relationships>
</file>

<file path=ppt/diagrams/_rels/drawing1.xml.rels><?xml version="1.0" encoding="UTF-8" standalone="no"?><Relationships xmlns="http://schemas.openxmlformats.org/package/2006/relationships"><Relationship Id="rId1" Target="../media/image5.jpeg" Type="http://schemas.openxmlformats.org/officeDocument/2006/relationships/image"/><Relationship Id="rId2" Target="../media/image6.jpeg" Type="http://schemas.openxmlformats.org/officeDocument/2006/relationships/image"/><Relationship Id="rId3" Target="../media/image7.jpeg" Type="http://schemas.openxmlformats.org/officeDocument/2006/relationships/image"/><Relationship Id="rId4" Target="../media/image8.jpeg" Type="http://schemas.openxmlformats.org/officeDocument/2006/relationships/image"/></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coloredoutline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72703F-EB58-4B0C-8B2A-EDF2A51B2C6C}" type="doc">
      <dgm:prSet loTypeId="urn:microsoft.com/office/officeart/2019/1/layout/PeoplePortraitsList" loCatId="profile" qsTypeId="urn:microsoft.com/office/officeart/2005/8/quickstyle/simple1" qsCatId="simple" csTypeId="urn:microsoft.com/office/officeart/2005/8/colors/colorful2" csCatId="colorful" phldr="1"/>
      <dgm:spPr/>
      <dgm:t>
        <a:bodyPr/>
        <a:lstStyle/>
        <a:p>
          <a:endParaRPr lang="en-US"/>
        </a:p>
      </dgm:t>
    </dgm:pt>
    <dgm:pt modelId="{23CA95F9-8BCF-40C1-B842-BCFFD43632F6}">
      <dgm:prSet/>
      <dgm:spPr/>
      <dgm:t>
        <a:bodyPr/>
        <a:lstStyle/>
        <a:p>
          <a:pPr algn="ctr">
            <a:lnSpc>
              <a:spcPct val="100000"/>
            </a:lnSpc>
            <a:defRPr b="1" spc="20">
              <a:latin typeface="+mj-lt"/>
            </a:defRPr>
          </a:pPr>
          <a:r>
            <a:rPr lang="en-US" dirty="0">
              <a:solidFill>
                <a:schemeClr val="bg1"/>
              </a:solidFill>
            </a:rPr>
            <a:t>Name</a:t>
          </a:r>
          <a:br>
            <a:rPr lang="en-US" dirty="0">
              <a:solidFill>
                <a:schemeClr val="bg1"/>
              </a:solidFill>
            </a:rPr>
          </a:br>
          <a:r>
            <a:rPr lang="en-US" dirty="0">
              <a:solidFill>
                <a:schemeClr val="bg1"/>
              </a:solidFill>
            </a:rPr>
            <a:t>Title</a:t>
          </a:r>
        </a:p>
      </dgm:t>
    </dgm:pt>
    <dgm:pt modelId="{FC4F4986-5DCD-4DC2-B7FD-2C5FABEF9979}" type="parTrans" cxnId="{E6EDE7CF-5B3F-4E2C-99EE-D5462F0EC9CE}">
      <dgm:prSet/>
      <dgm:spPr/>
      <dgm:t>
        <a:bodyPr/>
        <a:lstStyle/>
        <a:p>
          <a:endParaRPr lang="en-US"/>
        </a:p>
      </dgm:t>
    </dgm:pt>
    <dgm:pt modelId="{D868EA7F-D868-4231-86D5-66D9B2DF2F62}" type="sibTrans" cxnId="{E6EDE7CF-5B3F-4E2C-99EE-D5462F0EC9CE}">
      <dgm:prSet/>
      <dgm:spPr/>
      <dgm:t>
        <a:bodyPr/>
        <a:lstStyle/>
        <a:p>
          <a:endParaRPr lang="en-US"/>
        </a:p>
      </dgm:t>
    </dgm:pt>
    <dgm:pt modelId="{1E293C9C-50F7-4DF0-A45F-EF6AA41E15B2}">
      <dgm:prSet/>
      <dgm:spPr/>
      <dgm:t>
        <a:bodyPr/>
        <a:lstStyle/>
        <a:p>
          <a:pPr algn="ctr">
            <a:lnSpc>
              <a:spcPct val="100000"/>
            </a:lnSpc>
            <a:defRPr b="1" spc="20">
              <a:latin typeface="+mj-lt"/>
            </a:defRPr>
          </a:pPr>
          <a:r>
            <a:rPr lang="en-US" dirty="0">
              <a:solidFill>
                <a:schemeClr val="bg1"/>
              </a:solidFill>
            </a:rPr>
            <a:t>Name</a:t>
          </a:r>
          <a:br>
            <a:rPr lang="en-US" dirty="0">
              <a:solidFill>
                <a:schemeClr val="bg1"/>
              </a:solidFill>
            </a:rPr>
          </a:br>
          <a:r>
            <a:rPr lang="en-US" dirty="0">
              <a:solidFill>
                <a:schemeClr val="bg1"/>
              </a:solidFill>
            </a:rPr>
            <a:t>Title</a:t>
          </a:r>
        </a:p>
      </dgm:t>
    </dgm:pt>
    <dgm:pt modelId="{04936CC5-1B2F-4620-ABDF-F195956C3F4A}" type="parTrans" cxnId="{A7E7000F-0D10-4D88-844F-C9CB2A6A39DA}">
      <dgm:prSet/>
      <dgm:spPr/>
      <dgm:t>
        <a:bodyPr/>
        <a:lstStyle/>
        <a:p>
          <a:endParaRPr lang="en-US"/>
        </a:p>
      </dgm:t>
    </dgm:pt>
    <dgm:pt modelId="{E019F05B-61F4-4915-9D10-5D6F328EA591}" type="sibTrans" cxnId="{A7E7000F-0D10-4D88-844F-C9CB2A6A39DA}">
      <dgm:prSet/>
      <dgm:spPr/>
      <dgm:t>
        <a:bodyPr/>
        <a:lstStyle/>
        <a:p>
          <a:endParaRPr lang="en-US"/>
        </a:p>
      </dgm:t>
    </dgm:pt>
    <dgm:pt modelId="{DA3F2F2F-B5A8-4CFD-ABCE-1BC48CD913AF}">
      <dgm:prSet/>
      <dgm:spPr/>
      <dgm:t>
        <a:bodyPr/>
        <a:lstStyle/>
        <a:p>
          <a:pPr algn="ctr">
            <a:lnSpc>
              <a:spcPct val="100000"/>
            </a:lnSpc>
            <a:defRPr b="1" spc="20">
              <a:latin typeface="+mj-lt"/>
            </a:defRPr>
          </a:pPr>
          <a:r>
            <a:rPr lang="en-US" dirty="0">
              <a:solidFill>
                <a:schemeClr val="bg1"/>
              </a:solidFill>
            </a:rPr>
            <a:t>Name</a:t>
          </a:r>
          <a:br>
            <a:rPr lang="en-US" dirty="0">
              <a:solidFill>
                <a:schemeClr val="bg1"/>
              </a:solidFill>
            </a:rPr>
          </a:br>
          <a:r>
            <a:rPr lang="en-US" dirty="0">
              <a:solidFill>
                <a:schemeClr val="bg1"/>
              </a:solidFill>
            </a:rPr>
            <a:t>Title</a:t>
          </a:r>
        </a:p>
      </dgm:t>
    </dgm:pt>
    <dgm:pt modelId="{D4AFA5E0-6624-49A6-B10B-4FFA7483C001}" type="parTrans" cxnId="{307321D6-32A9-4F29-A35B-8328C6417311}">
      <dgm:prSet/>
      <dgm:spPr/>
      <dgm:t>
        <a:bodyPr/>
        <a:lstStyle/>
        <a:p>
          <a:endParaRPr lang="en-US"/>
        </a:p>
      </dgm:t>
    </dgm:pt>
    <dgm:pt modelId="{038FE749-6004-418E-86C7-7C1B1D7930F4}" type="sibTrans" cxnId="{307321D6-32A9-4F29-A35B-8328C6417311}">
      <dgm:prSet/>
      <dgm:spPr/>
      <dgm:t>
        <a:bodyPr/>
        <a:lstStyle/>
        <a:p>
          <a:endParaRPr lang="en-US"/>
        </a:p>
      </dgm:t>
    </dgm:pt>
    <dgm:pt modelId="{B2F9B3BC-1849-4A4A-BBE4-752B9B492C76}">
      <dgm:prSet/>
      <dgm:spPr/>
      <dgm:t>
        <a:bodyPr/>
        <a:lstStyle/>
        <a:p>
          <a:pPr algn="ctr">
            <a:lnSpc>
              <a:spcPct val="100000"/>
            </a:lnSpc>
            <a:defRPr b="1" spc="20">
              <a:latin typeface="+mj-lt"/>
            </a:defRPr>
          </a:pPr>
          <a:r>
            <a:rPr lang="en-US" dirty="0">
              <a:solidFill>
                <a:schemeClr val="bg1"/>
              </a:solidFill>
            </a:rPr>
            <a:t>Name</a:t>
          </a:r>
          <a:br>
            <a:rPr lang="en-US" dirty="0">
              <a:solidFill>
                <a:schemeClr val="bg1"/>
              </a:solidFill>
            </a:rPr>
          </a:br>
          <a:r>
            <a:rPr lang="en-US" dirty="0">
              <a:solidFill>
                <a:schemeClr val="bg1"/>
              </a:solidFill>
            </a:rPr>
            <a:t>Title</a:t>
          </a:r>
        </a:p>
      </dgm:t>
    </dgm:pt>
    <dgm:pt modelId="{48FD486C-824F-4590-8CFC-BC1053E533DD}" type="parTrans" cxnId="{BB48F2B9-3F80-43D5-9223-76526A774C2D}">
      <dgm:prSet/>
      <dgm:spPr/>
      <dgm:t>
        <a:bodyPr/>
        <a:lstStyle/>
        <a:p>
          <a:endParaRPr lang="en-US"/>
        </a:p>
      </dgm:t>
    </dgm:pt>
    <dgm:pt modelId="{2946CE56-B018-4C0E-918D-0B36D170024F}" type="sibTrans" cxnId="{BB48F2B9-3F80-43D5-9223-76526A774C2D}">
      <dgm:prSet/>
      <dgm:spPr/>
      <dgm:t>
        <a:bodyPr/>
        <a:lstStyle/>
        <a:p>
          <a:endParaRPr lang="en-US"/>
        </a:p>
      </dgm:t>
    </dgm:pt>
    <dgm:pt modelId="{BF30E86D-EAFC-44CE-B56C-D7C5EC7742F3}" type="pres">
      <dgm:prSet presAssocID="{5C72703F-EB58-4B0C-8B2A-EDF2A51B2C6C}" presName="root" presStyleCnt="0">
        <dgm:presLayoutVars>
          <dgm:dir/>
          <dgm:resizeHandles val="exact"/>
        </dgm:presLayoutVars>
      </dgm:prSet>
      <dgm:spPr/>
    </dgm:pt>
    <dgm:pt modelId="{34A89649-B4A9-4A6F-8793-5A3DB37DDDA6}" type="pres">
      <dgm:prSet presAssocID="{23CA95F9-8BCF-40C1-B842-BCFFD43632F6}" presName="compNode" presStyleCnt="0"/>
      <dgm:spPr/>
    </dgm:pt>
    <dgm:pt modelId="{FFB9F511-6797-4909-9D3B-89EBC96F25A8}" type="pres">
      <dgm:prSet presAssocID="{23CA95F9-8BCF-40C1-B842-BCFFD43632F6}" presName="topSpace" presStyleCnt="0"/>
      <dgm:spPr/>
    </dgm:pt>
    <dgm:pt modelId="{73073D5B-7ADA-4F8B-AD34-0BE114905A44}" type="pres">
      <dgm:prSet presAssocID="{23CA95F9-8BCF-40C1-B842-BCFFD43632F6}" presName="photoElip" presStyleLbl="node1" presStyleIdx="0" presStyleCnt="4" custScaleX="130326" custScaleY="146617"/>
      <dgm:spPr>
        <a:prstGeom prst="rect">
          <a:avLst/>
        </a:prstGeom>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a:noFill/>
        </a:ln>
      </dgm:spPr>
      <dgm:extLst>
        <a:ext uri="{E40237B7-FDA0-4F09-8148-C483321AD2D9}">
          <dgm14:cNvPr xmlns:dgm14="http://schemas.microsoft.com/office/drawing/2010/diagram" id="0" name="" descr="team member head shot"/>
        </a:ext>
      </dgm:extLst>
    </dgm:pt>
    <dgm:pt modelId="{EE33220B-2292-4F19-BD6E-B7F529CD8414}" type="pres">
      <dgm:prSet presAssocID="{23CA95F9-8BCF-40C1-B842-BCFFD43632F6}" presName="iconSpace" presStyleCnt="0"/>
      <dgm:spPr/>
    </dgm:pt>
    <dgm:pt modelId="{FDFAF16A-4FD0-49F4-8593-32E9A31A4FF7}" type="pres">
      <dgm:prSet presAssocID="{23CA95F9-8BCF-40C1-B842-BCFFD43632F6}" presName="nameTx" presStyleLbl="revTx" presStyleIdx="0" presStyleCnt="8" custLinFactNeighborY="44680">
        <dgm:presLayoutVars>
          <dgm:chMax val="0"/>
          <dgm:chPref val="0"/>
        </dgm:presLayoutVars>
      </dgm:prSet>
      <dgm:spPr/>
    </dgm:pt>
    <dgm:pt modelId="{EEB88C88-E325-43D0-B163-BFD87C897361}" type="pres">
      <dgm:prSet presAssocID="{23CA95F9-8BCF-40C1-B842-BCFFD43632F6}" presName="txSpace" presStyleCnt="0"/>
      <dgm:spPr/>
    </dgm:pt>
    <dgm:pt modelId="{7D166BBB-55AF-452C-B9A0-94A1EE55FF4F}" type="pres">
      <dgm:prSet presAssocID="{23CA95F9-8BCF-40C1-B842-BCFFD43632F6}" presName="desTx" presStyleLbl="revTx" presStyleIdx="1" presStyleCnt="8">
        <dgm:presLayoutVars/>
      </dgm:prSet>
      <dgm:spPr/>
    </dgm:pt>
    <dgm:pt modelId="{860D3358-284A-4827-88CC-2F74FF5A1E56}" type="pres">
      <dgm:prSet presAssocID="{23CA95F9-8BCF-40C1-B842-BCFFD43632F6}" presName="bottSpace" presStyleCnt="0"/>
      <dgm:spPr/>
    </dgm:pt>
    <dgm:pt modelId="{0D4A0804-490F-47AA-B7FA-08C890B0D841}" type="pres">
      <dgm:prSet presAssocID="{D868EA7F-D868-4231-86D5-66D9B2DF2F62}" presName="sibTrans" presStyleCnt="0"/>
      <dgm:spPr/>
    </dgm:pt>
    <dgm:pt modelId="{E40BB94D-AE1C-4F05-8AA5-E9FA9A8CCCDE}" type="pres">
      <dgm:prSet presAssocID="{1E293C9C-50F7-4DF0-A45F-EF6AA41E15B2}" presName="compNode" presStyleCnt="0"/>
      <dgm:spPr/>
    </dgm:pt>
    <dgm:pt modelId="{1BC7C3C6-BE78-4F0A-9E69-54742F1AA0F3}" type="pres">
      <dgm:prSet presAssocID="{1E293C9C-50F7-4DF0-A45F-EF6AA41E15B2}" presName="topSpace" presStyleCnt="0"/>
      <dgm:spPr/>
    </dgm:pt>
    <dgm:pt modelId="{25238F18-07B8-41D8-8BD9-9F8514E8F9C4}" type="pres">
      <dgm:prSet presAssocID="{1E293C9C-50F7-4DF0-A45F-EF6AA41E15B2}" presName="photoElip" presStyleLbl="node1" presStyleIdx="1" presStyleCnt="4" custScaleX="130326" custScaleY="146617" custLinFactNeighborX="3682" custLinFactNeighborY="-5464"/>
      <dgm:spPr>
        <a:prstGeom prst="rect">
          <a:avLst/>
        </a:prstGeom>
        <a:blipFill dpi="0" rotWithShape="1">
          <a:blip xmlns:r="http://schemas.openxmlformats.org/officeDocument/2006/relationships" r:embed="rId2">
            <a:extLst>
              <a:ext uri="{28A0092B-C50C-407E-A947-70E740481C1C}">
                <a14:useLocalDpi xmlns:a14="http://schemas.microsoft.com/office/drawing/2010/main" val="0"/>
              </a:ext>
            </a:extLst>
          </a:blip>
          <a:srcRect/>
          <a:stretch>
            <a:fillRect/>
          </a:stretch>
        </a:blipFill>
        <a:ln>
          <a:noFill/>
        </a:ln>
      </dgm:spPr>
      <dgm:extLst>
        <a:ext uri="{E40237B7-FDA0-4F09-8148-C483321AD2D9}">
          <dgm14:cNvPr xmlns:dgm14="http://schemas.microsoft.com/office/drawing/2010/diagram" id="0" name="" descr="team member head shot"/>
        </a:ext>
      </dgm:extLst>
    </dgm:pt>
    <dgm:pt modelId="{6FFE343B-847F-4D3F-A2F9-B95E826EC656}" type="pres">
      <dgm:prSet presAssocID="{1E293C9C-50F7-4DF0-A45F-EF6AA41E15B2}" presName="iconSpace" presStyleCnt="0"/>
      <dgm:spPr/>
    </dgm:pt>
    <dgm:pt modelId="{866F95BB-E9D9-40E2-AB9F-99D5F69BA82A}" type="pres">
      <dgm:prSet presAssocID="{1E293C9C-50F7-4DF0-A45F-EF6AA41E15B2}" presName="nameTx" presStyleLbl="revTx" presStyleIdx="2" presStyleCnt="8" custLinFactNeighborY="44680">
        <dgm:presLayoutVars>
          <dgm:chMax val="0"/>
          <dgm:chPref val="0"/>
        </dgm:presLayoutVars>
      </dgm:prSet>
      <dgm:spPr/>
    </dgm:pt>
    <dgm:pt modelId="{B22197FE-7BF1-485D-9B2D-0AD12CF41435}" type="pres">
      <dgm:prSet presAssocID="{1E293C9C-50F7-4DF0-A45F-EF6AA41E15B2}" presName="txSpace" presStyleCnt="0"/>
      <dgm:spPr/>
    </dgm:pt>
    <dgm:pt modelId="{1223E777-77CB-4A9A-BF21-12B513842696}" type="pres">
      <dgm:prSet presAssocID="{1E293C9C-50F7-4DF0-A45F-EF6AA41E15B2}" presName="desTx" presStyleLbl="revTx" presStyleIdx="3" presStyleCnt="8">
        <dgm:presLayoutVars/>
      </dgm:prSet>
      <dgm:spPr/>
    </dgm:pt>
    <dgm:pt modelId="{48A93FE3-F550-4840-B560-2DB8553BED7D}" type="pres">
      <dgm:prSet presAssocID="{1E293C9C-50F7-4DF0-A45F-EF6AA41E15B2}" presName="bottSpace" presStyleCnt="0"/>
      <dgm:spPr/>
    </dgm:pt>
    <dgm:pt modelId="{DCDF700C-8587-4AD0-95CF-A8CEBB3AD30B}" type="pres">
      <dgm:prSet presAssocID="{E019F05B-61F4-4915-9D10-5D6F328EA591}" presName="sibTrans" presStyleCnt="0"/>
      <dgm:spPr/>
    </dgm:pt>
    <dgm:pt modelId="{D5C9CF54-A3DB-4262-A188-C006BBF08A29}" type="pres">
      <dgm:prSet presAssocID="{DA3F2F2F-B5A8-4CFD-ABCE-1BC48CD913AF}" presName="compNode" presStyleCnt="0"/>
      <dgm:spPr/>
    </dgm:pt>
    <dgm:pt modelId="{EB21A753-DAF6-4914-9F97-D017DE4534D0}" type="pres">
      <dgm:prSet presAssocID="{DA3F2F2F-B5A8-4CFD-ABCE-1BC48CD913AF}" presName="topSpace" presStyleCnt="0"/>
      <dgm:spPr/>
    </dgm:pt>
    <dgm:pt modelId="{418E44D8-60E4-4008-9F09-1A652C62E8A6}" type="pres">
      <dgm:prSet presAssocID="{DA3F2F2F-B5A8-4CFD-ABCE-1BC48CD913AF}" presName="photoElip" presStyleLbl="node1" presStyleIdx="2" presStyleCnt="4" custScaleX="130326" custScaleY="146617" custLinFactNeighborX="2791" custLinFactNeighborY="-5464"/>
      <dgm:spPr>
        <a:prstGeom prst="rect">
          <a:avLst/>
        </a:prstGeom>
        <a:blipFill dpi="0" rotWithShape="1">
          <a:blip xmlns:r="http://schemas.openxmlformats.org/officeDocument/2006/relationships" r:embed="rId3">
            <a:extLst>
              <a:ext uri="{28A0092B-C50C-407E-A947-70E740481C1C}">
                <a14:useLocalDpi xmlns:a14="http://schemas.microsoft.com/office/drawing/2010/main" val="0"/>
              </a:ext>
            </a:extLst>
          </a:blip>
          <a:srcRect/>
          <a:stretch>
            <a:fillRect/>
          </a:stretch>
        </a:blipFill>
        <a:ln>
          <a:noFill/>
        </a:ln>
      </dgm:spPr>
      <dgm:extLst>
        <a:ext uri="{E40237B7-FDA0-4F09-8148-C483321AD2D9}">
          <dgm14:cNvPr xmlns:dgm14="http://schemas.microsoft.com/office/drawing/2010/diagram" id="0" name="" descr="team member head shot"/>
        </a:ext>
      </dgm:extLst>
    </dgm:pt>
    <dgm:pt modelId="{51349271-76B0-4CC0-A678-325A9A4D3475}" type="pres">
      <dgm:prSet presAssocID="{DA3F2F2F-B5A8-4CFD-ABCE-1BC48CD913AF}" presName="iconSpace" presStyleCnt="0"/>
      <dgm:spPr/>
    </dgm:pt>
    <dgm:pt modelId="{9B5C14B8-8D61-4009-9F8C-194486F530FA}" type="pres">
      <dgm:prSet presAssocID="{DA3F2F2F-B5A8-4CFD-ABCE-1BC48CD913AF}" presName="nameTx" presStyleLbl="revTx" presStyleIdx="4" presStyleCnt="8" custLinFactNeighborY="44680">
        <dgm:presLayoutVars>
          <dgm:chMax val="0"/>
          <dgm:chPref val="0"/>
        </dgm:presLayoutVars>
      </dgm:prSet>
      <dgm:spPr/>
    </dgm:pt>
    <dgm:pt modelId="{7C23080D-6185-431F-BAF8-5277AA3C0E29}" type="pres">
      <dgm:prSet presAssocID="{DA3F2F2F-B5A8-4CFD-ABCE-1BC48CD913AF}" presName="txSpace" presStyleCnt="0"/>
      <dgm:spPr/>
    </dgm:pt>
    <dgm:pt modelId="{EE420F84-477D-4635-BEF8-66426E9A259D}" type="pres">
      <dgm:prSet presAssocID="{DA3F2F2F-B5A8-4CFD-ABCE-1BC48CD913AF}" presName="desTx" presStyleLbl="revTx" presStyleIdx="5" presStyleCnt="8">
        <dgm:presLayoutVars/>
      </dgm:prSet>
      <dgm:spPr/>
    </dgm:pt>
    <dgm:pt modelId="{DB61A93F-5AE0-4A97-AFE4-E1EA7F61D044}" type="pres">
      <dgm:prSet presAssocID="{DA3F2F2F-B5A8-4CFD-ABCE-1BC48CD913AF}" presName="bottSpace" presStyleCnt="0"/>
      <dgm:spPr/>
    </dgm:pt>
    <dgm:pt modelId="{75D7FAE6-857D-40F6-B564-3F282FD27B77}" type="pres">
      <dgm:prSet presAssocID="{038FE749-6004-418E-86C7-7C1B1D7930F4}" presName="sibTrans" presStyleCnt="0"/>
      <dgm:spPr/>
    </dgm:pt>
    <dgm:pt modelId="{F836F72C-94C1-41ED-BA62-813057647F9C}" type="pres">
      <dgm:prSet presAssocID="{B2F9B3BC-1849-4A4A-BBE4-752B9B492C76}" presName="compNode" presStyleCnt="0"/>
      <dgm:spPr/>
    </dgm:pt>
    <dgm:pt modelId="{8D7BA638-A338-4090-BADA-C1ECE7868394}" type="pres">
      <dgm:prSet presAssocID="{B2F9B3BC-1849-4A4A-BBE4-752B9B492C76}" presName="topSpace" presStyleCnt="0"/>
      <dgm:spPr/>
    </dgm:pt>
    <dgm:pt modelId="{04A8E640-7EB5-4EF2-8C83-19A3E5328324}" type="pres">
      <dgm:prSet presAssocID="{B2F9B3BC-1849-4A4A-BBE4-752B9B492C76}" presName="photoElip" presStyleLbl="node1" presStyleIdx="3" presStyleCnt="4" custScaleX="130326" custScaleY="146617"/>
      <dgm:spPr>
        <a:prstGeom prst="rect">
          <a:avLst/>
        </a:prstGeom>
        <a:blipFill dpi="0" rotWithShape="1">
          <a:blip xmlns:r="http://schemas.openxmlformats.org/officeDocument/2006/relationships" r:embed="rId4">
            <a:extLst>
              <a:ext uri="{28A0092B-C50C-407E-A947-70E740481C1C}">
                <a14:useLocalDpi xmlns:a14="http://schemas.microsoft.com/office/drawing/2010/main" val="0"/>
              </a:ext>
            </a:extLst>
          </a:blip>
          <a:srcRect/>
          <a:stretch>
            <a:fillRect/>
          </a:stretch>
        </a:blipFill>
        <a:ln>
          <a:noFill/>
        </a:ln>
      </dgm:spPr>
      <dgm:extLst>
        <a:ext uri="{E40237B7-FDA0-4F09-8148-C483321AD2D9}">
          <dgm14:cNvPr xmlns:dgm14="http://schemas.microsoft.com/office/drawing/2010/diagram" id="0" name="" descr="team member head shot"/>
        </a:ext>
      </dgm:extLst>
    </dgm:pt>
    <dgm:pt modelId="{278B038A-7223-4C22-98FA-84D16AB2359F}" type="pres">
      <dgm:prSet presAssocID="{B2F9B3BC-1849-4A4A-BBE4-752B9B492C76}" presName="iconSpace" presStyleCnt="0"/>
      <dgm:spPr/>
    </dgm:pt>
    <dgm:pt modelId="{79C5F495-3DD9-41C8-99AE-150A333447D0}" type="pres">
      <dgm:prSet presAssocID="{B2F9B3BC-1849-4A4A-BBE4-752B9B492C76}" presName="nameTx" presStyleLbl="revTx" presStyleIdx="6" presStyleCnt="8" custLinFactNeighborY="44680">
        <dgm:presLayoutVars>
          <dgm:chMax val="0"/>
          <dgm:chPref val="0"/>
        </dgm:presLayoutVars>
      </dgm:prSet>
      <dgm:spPr/>
    </dgm:pt>
    <dgm:pt modelId="{0D329E5F-B8D6-4027-B396-6AF7DD7D0537}" type="pres">
      <dgm:prSet presAssocID="{B2F9B3BC-1849-4A4A-BBE4-752B9B492C76}" presName="txSpace" presStyleCnt="0"/>
      <dgm:spPr/>
    </dgm:pt>
    <dgm:pt modelId="{5A7600AF-A34B-4D03-B3D6-B3C760AE8E06}" type="pres">
      <dgm:prSet presAssocID="{B2F9B3BC-1849-4A4A-BBE4-752B9B492C76}" presName="desTx" presStyleLbl="revTx" presStyleIdx="7" presStyleCnt="8">
        <dgm:presLayoutVars/>
      </dgm:prSet>
      <dgm:spPr/>
    </dgm:pt>
    <dgm:pt modelId="{F9799C58-A628-4E75-9DAC-6616D2E34649}" type="pres">
      <dgm:prSet presAssocID="{B2F9B3BC-1849-4A4A-BBE4-752B9B492C76}" presName="bottSpace" presStyleCnt="0"/>
      <dgm:spPr/>
    </dgm:pt>
  </dgm:ptLst>
  <dgm:cxnLst>
    <dgm:cxn modelId="{A7E7000F-0D10-4D88-844F-C9CB2A6A39DA}" srcId="{5C72703F-EB58-4B0C-8B2A-EDF2A51B2C6C}" destId="{1E293C9C-50F7-4DF0-A45F-EF6AA41E15B2}" srcOrd="1" destOrd="0" parTransId="{04936CC5-1B2F-4620-ABDF-F195956C3F4A}" sibTransId="{E019F05B-61F4-4915-9D10-5D6F328EA591}"/>
    <dgm:cxn modelId="{540FED75-CB4E-4EAD-804F-81226869B095}" type="presOf" srcId="{1E293C9C-50F7-4DF0-A45F-EF6AA41E15B2}" destId="{866F95BB-E9D9-40E2-AB9F-99D5F69BA82A}" srcOrd="0" destOrd="0" presId="urn:microsoft.com/office/officeart/2019/1/layout/PeoplePortraitsList"/>
    <dgm:cxn modelId="{4C525577-8965-4DD8-A876-005F65E1D723}" type="presOf" srcId="{B2F9B3BC-1849-4A4A-BBE4-752B9B492C76}" destId="{79C5F495-3DD9-41C8-99AE-150A333447D0}" srcOrd="0" destOrd="0" presId="urn:microsoft.com/office/officeart/2019/1/layout/PeoplePortraitsList"/>
    <dgm:cxn modelId="{103DE3A3-70BD-4C08-B354-5518A18B954E}" type="presOf" srcId="{DA3F2F2F-B5A8-4CFD-ABCE-1BC48CD913AF}" destId="{9B5C14B8-8D61-4009-9F8C-194486F530FA}" srcOrd="0" destOrd="0" presId="urn:microsoft.com/office/officeart/2019/1/layout/PeoplePortraitsList"/>
    <dgm:cxn modelId="{BB48F2B9-3F80-43D5-9223-76526A774C2D}" srcId="{5C72703F-EB58-4B0C-8B2A-EDF2A51B2C6C}" destId="{B2F9B3BC-1849-4A4A-BBE4-752B9B492C76}" srcOrd="3" destOrd="0" parTransId="{48FD486C-824F-4590-8CFC-BC1053E533DD}" sibTransId="{2946CE56-B018-4C0E-918D-0B36D170024F}"/>
    <dgm:cxn modelId="{E6EDE7CF-5B3F-4E2C-99EE-D5462F0EC9CE}" srcId="{5C72703F-EB58-4B0C-8B2A-EDF2A51B2C6C}" destId="{23CA95F9-8BCF-40C1-B842-BCFFD43632F6}" srcOrd="0" destOrd="0" parTransId="{FC4F4986-5DCD-4DC2-B7FD-2C5FABEF9979}" sibTransId="{D868EA7F-D868-4231-86D5-66D9B2DF2F62}"/>
    <dgm:cxn modelId="{307321D6-32A9-4F29-A35B-8328C6417311}" srcId="{5C72703F-EB58-4B0C-8B2A-EDF2A51B2C6C}" destId="{DA3F2F2F-B5A8-4CFD-ABCE-1BC48CD913AF}" srcOrd="2" destOrd="0" parTransId="{D4AFA5E0-6624-49A6-B10B-4FFA7483C001}" sibTransId="{038FE749-6004-418E-86C7-7C1B1D7930F4}"/>
    <dgm:cxn modelId="{DE44E4D8-C5CF-4438-860F-3C376D4D64F5}" type="presOf" srcId="{23CA95F9-8BCF-40C1-B842-BCFFD43632F6}" destId="{FDFAF16A-4FD0-49F4-8593-32E9A31A4FF7}" srcOrd="0" destOrd="0" presId="urn:microsoft.com/office/officeart/2019/1/layout/PeoplePortraitsList"/>
    <dgm:cxn modelId="{74A68EEE-876E-4134-B088-DC53246E11FE}" type="presOf" srcId="{5C72703F-EB58-4B0C-8B2A-EDF2A51B2C6C}" destId="{BF30E86D-EAFC-44CE-B56C-D7C5EC7742F3}" srcOrd="0" destOrd="0" presId="urn:microsoft.com/office/officeart/2019/1/layout/PeoplePortraitsList"/>
    <dgm:cxn modelId="{3D9D2C87-FAC6-440F-8296-405914DA77FA}" type="presParOf" srcId="{BF30E86D-EAFC-44CE-B56C-D7C5EC7742F3}" destId="{34A89649-B4A9-4A6F-8793-5A3DB37DDDA6}" srcOrd="0" destOrd="0" presId="urn:microsoft.com/office/officeart/2019/1/layout/PeoplePortraitsList"/>
    <dgm:cxn modelId="{10208EBB-3996-40BD-88FB-7743A0FCFC0C}" type="presParOf" srcId="{34A89649-B4A9-4A6F-8793-5A3DB37DDDA6}" destId="{FFB9F511-6797-4909-9D3B-89EBC96F25A8}" srcOrd="0" destOrd="0" presId="urn:microsoft.com/office/officeart/2019/1/layout/PeoplePortraitsList"/>
    <dgm:cxn modelId="{680FCFE1-C0D6-41B7-81EE-34F07569A758}" type="presParOf" srcId="{34A89649-B4A9-4A6F-8793-5A3DB37DDDA6}" destId="{73073D5B-7ADA-4F8B-AD34-0BE114905A44}" srcOrd="1" destOrd="0" presId="urn:microsoft.com/office/officeart/2019/1/layout/PeoplePortraitsList"/>
    <dgm:cxn modelId="{84E22014-947A-4B8C-A1FF-A1E4AAD40AF2}" type="presParOf" srcId="{34A89649-B4A9-4A6F-8793-5A3DB37DDDA6}" destId="{EE33220B-2292-4F19-BD6E-B7F529CD8414}" srcOrd="2" destOrd="0" presId="urn:microsoft.com/office/officeart/2019/1/layout/PeoplePortraitsList"/>
    <dgm:cxn modelId="{6B5D3C86-47CA-4D7E-A443-7DF8A6130E63}" type="presParOf" srcId="{34A89649-B4A9-4A6F-8793-5A3DB37DDDA6}" destId="{FDFAF16A-4FD0-49F4-8593-32E9A31A4FF7}" srcOrd="3" destOrd="0" presId="urn:microsoft.com/office/officeart/2019/1/layout/PeoplePortraitsList"/>
    <dgm:cxn modelId="{119527D7-3755-4E3D-BC66-7A27143BBB8B}" type="presParOf" srcId="{34A89649-B4A9-4A6F-8793-5A3DB37DDDA6}" destId="{EEB88C88-E325-43D0-B163-BFD87C897361}" srcOrd="4" destOrd="0" presId="urn:microsoft.com/office/officeart/2019/1/layout/PeoplePortraitsList"/>
    <dgm:cxn modelId="{8B410EAE-BFFA-4BD7-B4BA-16AABEF1EAA9}" type="presParOf" srcId="{34A89649-B4A9-4A6F-8793-5A3DB37DDDA6}" destId="{7D166BBB-55AF-452C-B9A0-94A1EE55FF4F}" srcOrd="5" destOrd="0" presId="urn:microsoft.com/office/officeart/2019/1/layout/PeoplePortraitsList"/>
    <dgm:cxn modelId="{02A3AE73-815E-459E-B530-44D4C95EF771}" type="presParOf" srcId="{34A89649-B4A9-4A6F-8793-5A3DB37DDDA6}" destId="{860D3358-284A-4827-88CC-2F74FF5A1E56}" srcOrd="6" destOrd="0" presId="urn:microsoft.com/office/officeart/2019/1/layout/PeoplePortraitsList"/>
    <dgm:cxn modelId="{6C30D5CD-53EE-463E-B6E2-B237F041E4C3}" type="presParOf" srcId="{BF30E86D-EAFC-44CE-B56C-D7C5EC7742F3}" destId="{0D4A0804-490F-47AA-B7FA-08C890B0D841}" srcOrd="1" destOrd="0" presId="urn:microsoft.com/office/officeart/2019/1/layout/PeoplePortraitsList"/>
    <dgm:cxn modelId="{E4C40201-6BC4-420D-A8E7-A3465911B5D7}" type="presParOf" srcId="{BF30E86D-EAFC-44CE-B56C-D7C5EC7742F3}" destId="{E40BB94D-AE1C-4F05-8AA5-E9FA9A8CCCDE}" srcOrd="2" destOrd="0" presId="urn:microsoft.com/office/officeart/2019/1/layout/PeoplePortraitsList"/>
    <dgm:cxn modelId="{DF091FE9-5356-4A17-932D-C2EAD2530E8C}" type="presParOf" srcId="{E40BB94D-AE1C-4F05-8AA5-E9FA9A8CCCDE}" destId="{1BC7C3C6-BE78-4F0A-9E69-54742F1AA0F3}" srcOrd="0" destOrd="0" presId="urn:microsoft.com/office/officeart/2019/1/layout/PeoplePortraitsList"/>
    <dgm:cxn modelId="{43A6DAE1-8229-474F-B737-E5233B5044F7}" type="presParOf" srcId="{E40BB94D-AE1C-4F05-8AA5-E9FA9A8CCCDE}" destId="{25238F18-07B8-41D8-8BD9-9F8514E8F9C4}" srcOrd="1" destOrd="0" presId="urn:microsoft.com/office/officeart/2019/1/layout/PeoplePortraitsList"/>
    <dgm:cxn modelId="{811B328F-D513-4A25-BB09-9EDD8689ED34}" type="presParOf" srcId="{E40BB94D-AE1C-4F05-8AA5-E9FA9A8CCCDE}" destId="{6FFE343B-847F-4D3F-A2F9-B95E826EC656}" srcOrd="2" destOrd="0" presId="urn:microsoft.com/office/officeart/2019/1/layout/PeoplePortraitsList"/>
    <dgm:cxn modelId="{B86088D4-B825-4152-895F-72CD7428D68F}" type="presParOf" srcId="{E40BB94D-AE1C-4F05-8AA5-E9FA9A8CCCDE}" destId="{866F95BB-E9D9-40E2-AB9F-99D5F69BA82A}" srcOrd="3" destOrd="0" presId="urn:microsoft.com/office/officeart/2019/1/layout/PeoplePortraitsList"/>
    <dgm:cxn modelId="{9DF4ADBA-E8BF-45F3-B4C1-57BC4E46838A}" type="presParOf" srcId="{E40BB94D-AE1C-4F05-8AA5-E9FA9A8CCCDE}" destId="{B22197FE-7BF1-485D-9B2D-0AD12CF41435}" srcOrd="4" destOrd="0" presId="urn:microsoft.com/office/officeart/2019/1/layout/PeoplePortraitsList"/>
    <dgm:cxn modelId="{AE599A69-85C5-4380-827C-D751478A667D}" type="presParOf" srcId="{E40BB94D-AE1C-4F05-8AA5-E9FA9A8CCCDE}" destId="{1223E777-77CB-4A9A-BF21-12B513842696}" srcOrd="5" destOrd="0" presId="urn:microsoft.com/office/officeart/2019/1/layout/PeoplePortraitsList"/>
    <dgm:cxn modelId="{F8E06700-DE35-4D59-8FE6-04C15FF36365}" type="presParOf" srcId="{E40BB94D-AE1C-4F05-8AA5-E9FA9A8CCCDE}" destId="{48A93FE3-F550-4840-B560-2DB8553BED7D}" srcOrd="6" destOrd="0" presId="urn:microsoft.com/office/officeart/2019/1/layout/PeoplePortraitsList"/>
    <dgm:cxn modelId="{B3BC6484-B724-49D7-B0A5-B96774D6C5A7}" type="presParOf" srcId="{BF30E86D-EAFC-44CE-B56C-D7C5EC7742F3}" destId="{DCDF700C-8587-4AD0-95CF-A8CEBB3AD30B}" srcOrd="3" destOrd="0" presId="urn:microsoft.com/office/officeart/2019/1/layout/PeoplePortraitsList"/>
    <dgm:cxn modelId="{123A582B-C4F8-4519-967F-856EBB9F6F06}" type="presParOf" srcId="{BF30E86D-EAFC-44CE-B56C-D7C5EC7742F3}" destId="{D5C9CF54-A3DB-4262-A188-C006BBF08A29}" srcOrd="4" destOrd="0" presId="urn:microsoft.com/office/officeart/2019/1/layout/PeoplePortraitsList"/>
    <dgm:cxn modelId="{0A329E61-D0BD-4638-AFBB-ECC1E1BB2FE5}" type="presParOf" srcId="{D5C9CF54-A3DB-4262-A188-C006BBF08A29}" destId="{EB21A753-DAF6-4914-9F97-D017DE4534D0}" srcOrd="0" destOrd="0" presId="urn:microsoft.com/office/officeart/2019/1/layout/PeoplePortraitsList"/>
    <dgm:cxn modelId="{4E8CFC80-611A-4174-A442-0AFBB471F58A}" type="presParOf" srcId="{D5C9CF54-A3DB-4262-A188-C006BBF08A29}" destId="{418E44D8-60E4-4008-9F09-1A652C62E8A6}" srcOrd="1" destOrd="0" presId="urn:microsoft.com/office/officeart/2019/1/layout/PeoplePortraitsList"/>
    <dgm:cxn modelId="{D991B0D3-565F-44D9-A83F-197781E114D0}" type="presParOf" srcId="{D5C9CF54-A3DB-4262-A188-C006BBF08A29}" destId="{51349271-76B0-4CC0-A678-325A9A4D3475}" srcOrd="2" destOrd="0" presId="urn:microsoft.com/office/officeart/2019/1/layout/PeoplePortraitsList"/>
    <dgm:cxn modelId="{7FC54EBB-A416-48DA-AADE-209AE477B46E}" type="presParOf" srcId="{D5C9CF54-A3DB-4262-A188-C006BBF08A29}" destId="{9B5C14B8-8D61-4009-9F8C-194486F530FA}" srcOrd="3" destOrd="0" presId="urn:microsoft.com/office/officeart/2019/1/layout/PeoplePortraitsList"/>
    <dgm:cxn modelId="{2DCC0C79-D17C-4625-A51E-8C6146272B0A}" type="presParOf" srcId="{D5C9CF54-A3DB-4262-A188-C006BBF08A29}" destId="{7C23080D-6185-431F-BAF8-5277AA3C0E29}" srcOrd="4" destOrd="0" presId="urn:microsoft.com/office/officeart/2019/1/layout/PeoplePortraitsList"/>
    <dgm:cxn modelId="{A2D210FF-C687-4AED-82B0-395AAD28B698}" type="presParOf" srcId="{D5C9CF54-A3DB-4262-A188-C006BBF08A29}" destId="{EE420F84-477D-4635-BEF8-66426E9A259D}" srcOrd="5" destOrd="0" presId="urn:microsoft.com/office/officeart/2019/1/layout/PeoplePortraitsList"/>
    <dgm:cxn modelId="{948ADD0E-8022-4129-AB57-AF1F16DEEC20}" type="presParOf" srcId="{D5C9CF54-A3DB-4262-A188-C006BBF08A29}" destId="{DB61A93F-5AE0-4A97-AFE4-E1EA7F61D044}" srcOrd="6" destOrd="0" presId="urn:microsoft.com/office/officeart/2019/1/layout/PeoplePortraitsList"/>
    <dgm:cxn modelId="{B37D38BA-04F9-4FDE-90E3-13C84B9D3351}" type="presParOf" srcId="{BF30E86D-EAFC-44CE-B56C-D7C5EC7742F3}" destId="{75D7FAE6-857D-40F6-B564-3F282FD27B77}" srcOrd="5" destOrd="0" presId="urn:microsoft.com/office/officeart/2019/1/layout/PeoplePortraitsList"/>
    <dgm:cxn modelId="{C9461069-5B02-4E7D-89BF-60D89C5520D1}" type="presParOf" srcId="{BF30E86D-EAFC-44CE-B56C-D7C5EC7742F3}" destId="{F836F72C-94C1-41ED-BA62-813057647F9C}" srcOrd="6" destOrd="0" presId="urn:microsoft.com/office/officeart/2019/1/layout/PeoplePortraitsList"/>
    <dgm:cxn modelId="{074A72EB-DB29-40AB-9670-D77CF64F72EE}" type="presParOf" srcId="{F836F72C-94C1-41ED-BA62-813057647F9C}" destId="{8D7BA638-A338-4090-BADA-C1ECE7868394}" srcOrd="0" destOrd="0" presId="urn:microsoft.com/office/officeart/2019/1/layout/PeoplePortraitsList"/>
    <dgm:cxn modelId="{ACF70A6D-0F45-437B-9C70-8A65D4111C5E}" type="presParOf" srcId="{F836F72C-94C1-41ED-BA62-813057647F9C}" destId="{04A8E640-7EB5-4EF2-8C83-19A3E5328324}" srcOrd="1" destOrd="0" presId="urn:microsoft.com/office/officeart/2019/1/layout/PeoplePortraitsList"/>
    <dgm:cxn modelId="{207CB733-8608-4FD4-8942-AEF56B8AD050}" type="presParOf" srcId="{F836F72C-94C1-41ED-BA62-813057647F9C}" destId="{278B038A-7223-4C22-98FA-84D16AB2359F}" srcOrd="2" destOrd="0" presId="urn:microsoft.com/office/officeart/2019/1/layout/PeoplePortraitsList"/>
    <dgm:cxn modelId="{ABBDB8AD-1D60-4A5E-A05E-58E73FB4EE6D}" type="presParOf" srcId="{F836F72C-94C1-41ED-BA62-813057647F9C}" destId="{79C5F495-3DD9-41C8-99AE-150A333447D0}" srcOrd="3" destOrd="0" presId="urn:microsoft.com/office/officeart/2019/1/layout/PeoplePortraitsList"/>
    <dgm:cxn modelId="{4C2F2B28-9C3F-433B-AB15-CE2605DCD325}" type="presParOf" srcId="{F836F72C-94C1-41ED-BA62-813057647F9C}" destId="{0D329E5F-B8D6-4027-B396-6AF7DD7D0537}" srcOrd="4" destOrd="0" presId="urn:microsoft.com/office/officeart/2019/1/layout/PeoplePortraitsList"/>
    <dgm:cxn modelId="{A3CD0915-11F1-4C29-91BA-EF724E1525A8}" type="presParOf" srcId="{F836F72C-94C1-41ED-BA62-813057647F9C}" destId="{5A7600AF-A34B-4D03-B3D6-B3C760AE8E06}" srcOrd="5" destOrd="0" presId="urn:microsoft.com/office/officeart/2019/1/layout/PeoplePortraitsList"/>
    <dgm:cxn modelId="{82E4B52A-F0D2-438B-8CA3-5A6EB2771E78}" type="presParOf" srcId="{F836F72C-94C1-41ED-BA62-813057647F9C}" destId="{F9799C58-A628-4E75-9DAC-6616D2E34649}" srcOrd="6" destOrd="0" presId="urn:microsoft.com/office/officeart/2019/1/layout/PeoplePortraits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5C0B14E-AEA6-48D3-A387-ED4A3A3BF840}" type="doc">
      <dgm:prSet loTypeId="urn:microsoft.com/office/officeart/2016/7/layout/AccentHomeChevronProcess" loCatId="process" qsTypeId="urn:microsoft.com/office/officeart/2005/8/quickstyle/simple1" qsCatId="simple" csTypeId="urn:microsoft.com/office/officeart/2018/5/colors/Iconchunking_coloredoutline_colorful1" csCatId="colorful" phldr="1"/>
      <dgm:spPr/>
      <dgm:t>
        <a:bodyPr/>
        <a:lstStyle/>
        <a:p>
          <a:endParaRPr lang="en-US"/>
        </a:p>
      </dgm:t>
    </dgm:pt>
    <dgm:pt modelId="{AACEAFD5-63CF-4AFC-B46F-BE086C5D447C}">
      <dgm:prSet phldrT="[Text]"/>
      <dgm:spPr>
        <a:solidFill>
          <a:schemeClr val="accent2"/>
        </a:solidFill>
        <a:ln>
          <a:solidFill>
            <a:schemeClr val="accent2"/>
          </a:solidFill>
        </a:ln>
      </dgm:spPr>
      <dgm:t>
        <a:bodyPr/>
        <a:lstStyle/>
        <a:p>
          <a:r>
            <a:rPr lang="en-US" dirty="0"/>
            <a:t>Title</a:t>
          </a:r>
        </a:p>
      </dgm:t>
    </dgm:pt>
    <dgm:pt modelId="{7A0BD8EC-BB4A-4912-A54E-6F39B681264E}" type="parTrans" cxnId="{AE101ABC-7EA3-4444-A576-8AB15A371C84}">
      <dgm:prSet/>
      <dgm:spPr/>
      <dgm:t>
        <a:bodyPr/>
        <a:lstStyle/>
        <a:p>
          <a:endParaRPr lang="en-US"/>
        </a:p>
      </dgm:t>
    </dgm:pt>
    <dgm:pt modelId="{7A8D4B4D-06E9-4958-810D-A6226B6AC588}" type="sibTrans" cxnId="{AE101ABC-7EA3-4444-A576-8AB15A371C84}">
      <dgm:prSet/>
      <dgm:spPr/>
      <dgm:t>
        <a:bodyPr/>
        <a:lstStyle/>
        <a:p>
          <a:endParaRPr lang="en-US"/>
        </a:p>
      </dgm:t>
    </dgm:pt>
    <dgm:pt modelId="{349299C9-846E-4827-813A-349CCCE20782}">
      <dgm:prSet phldrT="[Text]"/>
      <dgm:spPr/>
      <dgm:t>
        <a:bodyPr/>
        <a:lstStyle/>
        <a:p>
          <a:r>
            <a:rPr lang="en-US" b="0" i="0" u="none" dirty="0"/>
            <a:t>To start a presentation, go to the Slide Show tab, and select From Beginning.</a:t>
          </a:r>
          <a:endParaRPr lang="en-US" dirty="0"/>
        </a:p>
      </dgm:t>
    </dgm:pt>
    <dgm:pt modelId="{AEA27547-B9ED-4994-BD27-04EC297EF367}" type="parTrans" cxnId="{0EFA3039-6828-403C-9445-4359BA6645E6}">
      <dgm:prSet/>
      <dgm:spPr/>
      <dgm:t>
        <a:bodyPr/>
        <a:lstStyle/>
        <a:p>
          <a:endParaRPr lang="en-US"/>
        </a:p>
      </dgm:t>
    </dgm:pt>
    <dgm:pt modelId="{9D819F52-ACA0-4B08-8256-DF6BD8FA3A0B}" type="sibTrans" cxnId="{0EFA3039-6828-403C-9445-4359BA6645E6}">
      <dgm:prSet/>
      <dgm:spPr/>
      <dgm:t>
        <a:bodyPr/>
        <a:lstStyle/>
        <a:p>
          <a:endParaRPr lang="en-US"/>
        </a:p>
      </dgm:t>
    </dgm:pt>
    <dgm:pt modelId="{D07AD3FD-84FF-467E-9693-752776549C61}">
      <dgm:prSet phldrT="[Text]"/>
      <dgm:spPr>
        <a:solidFill>
          <a:schemeClr val="accent1"/>
        </a:solidFill>
        <a:ln>
          <a:solidFill>
            <a:schemeClr val="accent1"/>
          </a:solidFill>
        </a:ln>
      </dgm:spPr>
      <dgm:t>
        <a:bodyPr/>
        <a:lstStyle/>
        <a:p>
          <a:r>
            <a:rPr lang="en-US" dirty="0"/>
            <a:t>Title</a:t>
          </a:r>
        </a:p>
      </dgm:t>
    </dgm:pt>
    <dgm:pt modelId="{7B691773-F524-4FAD-A272-BDF0B0C4370A}" type="parTrans" cxnId="{55492768-9A5E-4F74-AC7C-959C5C24EFD3}">
      <dgm:prSet/>
      <dgm:spPr/>
      <dgm:t>
        <a:bodyPr/>
        <a:lstStyle/>
        <a:p>
          <a:endParaRPr lang="en-US"/>
        </a:p>
      </dgm:t>
    </dgm:pt>
    <dgm:pt modelId="{A8C9B7A9-BC2A-4753-B7F0-F2E361D95520}" type="sibTrans" cxnId="{55492768-9A5E-4F74-AC7C-959C5C24EFD3}">
      <dgm:prSet/>
      <dgm:spPr/>
      <dgm:t>
        <a:bodyPr/>
        <a:lstStyle/>
        <a:p>
          <a:endParaRPr lang="en-US"/>
        </a:p>
      </dgm:t>
    </dgm:pt>
    <dgm:pt modelId="{5D70EFF5-8B31-4A1F-AE44-51E4CF0013EB}">
      <dgm:prSet phldrT="[Text]"/>
      <dgm:spPr/>
      <dgm:t>
        <a:bodyPr/>
        <a:lstStyle/>
        <a:p>
          <a:r>
            <a:rPr lang="en-US" b="0" i="0" u="none" dirty="0"/>
            <a:t>To display Presenter view, in Slide Show view, on the control bar at the bottom left select the three dots, and then Show Presenter View. </a:t>
          </a:r>
          <a:endParaRPr lang="en-US" dirty="0"/>
        </a:p>
      </dgm:t>
    </dgm:pt>
    <dgm:pt modelId="{96C720A0-FEEF-48D1-8DF6-ABA03C304822}" type="parTrans" cxnId="{E97FF64F-8020-497E-AE7D-2395DDA4560D}">
      <dgm:prSet/>
      <dgm:spPr/>
      <dgm:t>
        <a:bodyPr/>
        <a:lstStyle/>
        <a:p>
          <a:endParaRPr lang="en-US"/>
        </a:p>
      </dgm:t>
    </dgm:pt>
    <dgm:pt modelId="{B6A59CDE-18AD-4553-B6C5-FF001A8E8510}" type="sibTrans" cxnId="{E97FF64F-8020-497E-AE7D-2395DDA4560D}">
      <dgm:prSet/>
      <dgm:spPr/>
      <dgm:t>
        <a:bodyPr/>
        <a:lstStyle/>
        <a:p>
          <a:endParaRPr lang="en-US"/>
        </a:p>
      </dgm:t>
    </dgm:pt>
    <dgm:pt modelId="{D71FC021-6A65-44D1-95B9-0E6C89079866}">
      <dgm:prSet phldrT="[Text]"/>
      <dgm:spPr>
        <a:solidFill>
          <a:schemeClr val="accent5"/>
        </a:solidFill>
        <a:ln>
          <a:solidFill>
            <a:schemeClr val="accent5"/>
          </a:solidFill>
        </a:ln>
      </dgm:spPr>
      <dgm:t>
        <a:bodyPr/>
        <a:lstStyle/>
        <a:p>
          <a:r>
            <a:rPr lang="en-US" dirty="0"/>
            <a:t>Title</a:t>
          </a:r>
        </a:p>
      </dgm:t>
    </dgm:pt>
    <dgm:pt modelId="{862AAE39-3AAD-40E3-BA20-90187BD73242}" type="parTrans" cxnId="{53239C96-427C-420B-95DC-546F3B30ED65}">
      <dgm:prSet/>
      <dgm:spPr/>
      <dgm:t>
        <a:bodyPr/>
        <a:lstStyle/>
        <a:p>
          <a:endParaRPr lang="en-US"/>
        </a:p>
      </dgm:t>
    </dgm:pt>
    <dgm:pt modelId="{9B090D9D-470E-46E2-AABB-0368A52481AA}" type="sibTrans" cxnId="{53239C96-427C-420B-95DC-546F3B30ED65}">
      <dgm:prSet/>
      <dgm:spPr/>
      <dgm:t>
        <a:bodyPr/>
        <a:lstStyle/>
        <a:p>
          <a:endParaRPr lang="en-US"/>
        </a:p>
      </dgm:t>
    </dgm:pt>
    <dgm:pt modelId="{4A6BB192-9983-4F48-BBC5-6E384EED7EC5}">
      <dgm:prSet phldrT="[Text]"/>
      <dgm:spPr/>
      <dgm:t>
        <a:bodyPr/>
        <a:lstStyle/>
        <a:p>
          <a:r>
            <a:rPr lang="en-US" b="0" i="0" u="none" dirty="0"/>
            <a:t>During your presentation, the speaker notes are visible on your monitor, but aren't visible to the audience. </a:t>
          </a:r>
          <a:endParaRPr lang="en-US" dirty="0"/>
        </a:p>
      </dgm:t>
    </dgm:pt>
    <dgm:pt modelId="{230A6E4A-6CED-4DC0-AEFE-6859FE07B658}" type="parTrans" cxnId="{E3115EEA-DE9C-4F06-B8B3-BEB263D5F2B1}">
      <dgm:prSet/>
      <dgm:spPr/>
      <dgm:t>
        <a:bodyPr/>
        <a:lstStyle/>
        <a:p>
          <a:endParaRPr lang="en-US"/>
        </a:p>
      </dgm:t>
    </dgm:pt>
    <dgm:pt modelId="{0B568EC2-5D2A-4B00-8047-B7832F245B44}" type="sibTrans" cxnId="{E3115EEA-DE9C-4F06-B8B3-BEB263D5F2B1}">
      <dgm:prSet/>
      <dgm:spPr/>
      <dgm:t>
        <a:bodyPr/>
        <a:lstStyle/>
        <a:p>
          <a:endParaRPr lang="en-US"/>
        </a:p>
      </dgm:t>
    </dgm:pt>
    <dgm:pt modelId="{5EDA317F-AB2E-47DE-BA46-16FA60C3C561}">
      <dgm:prSet phldrT="[Text]"/>
      <dgm:spPr>
        <a:solidFill>
          <a:schemeClr val="accent3"/>
        </a:solidFill>
        <a:ln>
          <a:solidFill>
            <a:schemeClr val="accent3"/>
          </a:solidFill>
        </a:ln>
      </dgm:spPr>
      <dgm:t>
        <a:bodyPr/>
        <a:lstStyle/>
        <a:p>
          <a:r>
            <a:rPr lang="en-US" dirty="0"/>
            <a:t>Title</a:t>
          </a:r>
        </a:p>
      </dgm:t>
    </dgm:pt>
    <dgm:pt modelId="{775EBB35-E8CF-4A14-B0A8-45A53D65E711}" type="parTrans" cxnId="{7B8F902E-4BA3-41AA-9991-54805A6B93DE}">
      <dgm:prSet/>
      <dgm:spPr/>
      <dgm:t>
        <a:bodyPr/>
        <a:lstStyle/>
        <a:p>
          <a:endParaRPr lang="en-US"/>
        </a:p>
      </dgm:t>
    </dgm:pt>
    <dgm:pt modelId="{A75B061E-69EA-487C-8330-1430DA0F139D}" type="sibTrans" cxnId="{7B8F902E-4BA3-41AA-9991-54805A6B93DE}">
      <dgm:prSet/>
      <dgm:spPr/>
      <dgm:t>
        <a:bodyPr/>
        <a:lstStyle/>
        <a:p>
          <a:endParaRPr lang="en-US"/>
        </a:p>
      </dgm:t>
    </dgm:pt>
    <dgm:pt modelId="{F757DBC8-3670-4122-937A-47DB91C0F3FE}">
      <dgm:prSet phldrT="[Text]"/>
      <dgm:spPr/>
      <dgm:t>
        <a:bodyPr/>
        <a:lstStyle/>
        <a:p>
          <a:r>
            <a:rPr lang="en-US" b="0" i="0" u="none" dirty="0"/>
            <a:t>The Notes pane is a box that appears below each slide. Tap it to add notes. </a:t>
          </a:r>
          <a:endParaRPr lang="en-US" dirty="0"/>
        </a:p>
      </dgm:t>
    </dgm:pt>
    <dgm:pt modelId="{8F483F27-8D97-48E5-9210-1B448F1CE277}" type="parTrans" cxnId="{8A3D4B73-3658-4A4C-9DFE-F59E22A79482}">
      <dgm:prSet/>
      <dgm:spPr/>
      <dgm:t>
        <a:bodyPr/>
        <a:lstStyle/>
        <a:p>
          <a:endParaRPr lang="en-US"/>
        </a:p>
      </dgm:t>
    </dgm:pt>
    <dgm:pt modelId="{A46A41DD-2CA4-4800-8F85-546ABB24ED07}" type="sibTrans" cxnId="{8A3D4B73-3658-4A4C-9DFE-F59E22A79482}">
      <dgm:prSet/>
      <dgm:spPr/>
      <dgm:t>
        <a:bodyPr/>
        <a:lstStyle/>
        <a:p>
          <a:endParaRPr lang="en-US"/>
        </a:p>
      </dgm:t>
    </dgm:pt>
    <dgm:pt modelId="{7B2FF309-5120-45E2-ACC8-F8FAA9DBDA55}">
      <dgm:prSet phldrT="[Text]"/>
      <dgm:spPr>
        <a:solidFill>
          <a:schemeClr val="accent4"/>
        </a:solidFill>
        <a:ln>
          <a:solidFill>
            <a:schemeClr val="accent4"/>
          </a:solidFill>
        </a:ln>
      </dgm:spPr>
      <dgm:t>
        <a:bodyPr/>
        <a:lstStyle/>
        <a:p>
          <a:r>
            <a:rPr lang="en-US" dirty="0"/>
            <a:t>Title</a:t>
          </a:r>
        </a:p>
      </dgm:t>
    </dgm:pt>
    <dgm:pt modelId="{2CF5AF8A-5687-489A-9838-EDDBB760D421}" type="parTrans" cxnId="{D35DB9DA-961B-46CD-BB14-44CD766D8CB7}">
      <dgm:prSet/>
      <dgm:spPr/>
      <dgm:t>
        <a:bodyPr/>
        <a:lstStyle/>
        <a:p>
          <a:endParaRPr lang="en-US"/>
        </a:p>
      </dgm:t>
    </dgm:pt>
    <dgm:pt modelId="{D5CAA101-B828-45D7-965B-F77CD6FBA109}" type="sibTrans" cxnId="{D35DB9DA-961B-46CD-BB14-44CD766D8CB7}">
      <dgm:prSet/>
      <dgm:spPr/>
      <dgm:t>
        <a:bodyPr/>
        <a:lstStyle/>
        <a:p>
          <a:endParaRPr lang="en-US"/>
        </a:p>
      </dgm:t>
    </dgm:pt>
    <dgm:pt modelId="{EE155DB2-6788-4019-961C-F8B89C275CE8}">
      <dgm:prSet phldrT="[Text]"/>
      <dgm:spPr/>
      <dgm:t>
        <a:bodyPr/>
        <a:lstStyle/>
        <a:p>
          <a:r>
            <a:rPr lang="en-US" b="0" i="0" u="none" dirty="0"/>
            <a:t>If you don’t see the Notes pane or it is completely minimized, click Notes on the task bar across the bottom of the PowerPoint window. </a:t>
          </a:r>
          <a:endParaRPr lang="en-US" dirty="0"/>
        </a:p>
      </dgm:t>
    </dgm:pt>
    <dgm:pt modelId="{8395B9D5-FF39-4045-8569-9C13F11FB1E5}" type="parTrans" cxnId="{E3D274C7-DB39-45B8-B18F-742495FE5026}">
      <dgm:prSet/>
      <dgm:spPr/>
      <dgm:t>
        <a:bodyPr/>
        <a:lstStyle/>
        <a:p>
          <a:endParaRPr lang="en-US"/>
        </a:p>
      </dgm:t>
    </dgm:pt>
    <dgm:pt modelId="{F94C628D-62C1-4AF5-B102-2A2AA7FD22DE}" type="sibTrans" cxnId="{E3D274C7-DB39-45B8-B18F-742495FE5026}">
      <dgm:prSet/>
      <dgm:spPr/>
      <dgm:t>
        <a:bodyPr/>
        <a:lstStyle/>
        <a:p>
          <a:endParaRPr lang="en-US"/>
        </a:p>
      </dgm:t>
    </dgm:pt>
    <dgm:pt modelId="{594BF422-752C-42F3-A230-3D0E6AE9A886}" type="pres">
      <dgm:prSet presAssocID="{55C0B14E-AEA6-48D3-A387-ED4A3A3BF840}" presName="Name0" presStyleCnt="0">
        <dgm:presLayoutVars>
          <dgm:animLvl val="lvl"/>
          <dgm:resizeHandles val="exact"/>
        </dgm:presLayoutVars>
      </dgm:prSet>
      <dgm:spPr/>
    </dgm:pt>
    <dgm:pt modelId="{F6A1B9E0-4B4A-47A4-A011-67526CEEA770}" type="pres">
      <dgm:prSet presAssocID="{AACEAFD5-63CF-4AFC-B46F-BE086C5D447C}" presName="composite" presStyleCnt="0"/>
      <dgm:spPr/>
    </dgm:pt>
    <dgm:pt modelId="{FA4E6E73-A3C8-4495-927B-8AADA5A74297}" type="pres">
      <dgm:prSet presAssocID="{AACEAFD5-63CF-4AFC-B46F-BE086C5D447C}" presName="L" presStyleLbl="solidFgAcc1" presStyleIdx="0" presStyleCnt="5">
        <dgm:presLayoutVars>
          <dgm:chMax val="0"/>
          <dgm:chPref val="0"/>
        </dgm:presLayoutVars>
      </dgm:prSet>
      <dgm:spPr>
        <a:ln>
          <a:solidFill>
            <a:schemeClr val="accent2"/>
          </a:solidFill>
        </a:ln>
      </dgm:spPr>
    </dgm:pt>
    <dgm:pt modelId="{CA3A6A4E-2D39-41D2-A6B1-B590D0C452D2}" type="pres">
      <dgm:prSet presAssocID="{AACEAFD5-63CF-4AFC-B46F-BE086C5D447C}" presName="parTx" presStyleLbl="alignNode1" presStyleIdx="0" presStyleCnt="5">
        <dgm:presLayoutVars>
          <dgm:chMax val="0"/>
          <dgm:chPref val="0"/>
          <dgm:bulletEnabled val="1"/>
        </dgm:presLayoutVars>
      </dgm:prSet>
      <dgm:spPr/>
    </dgm:pt>
    <dgm:pt modelId="{810D7AA7-A541-4507-BE7F-36CCF210089F}" type="pres">
      <dgm:prSet presAssocID="{AACEAFD5-63CF-4AFC-B46F-BE086C5D447C}" presName="desTx" presStyleLbl="revTx" presStyleIdx="0" presStyleCnt="5">
        <dgm:presLayoutVars>
          <dgm:chMax val="0"/>
          <dgm:chPref val="0"/>
          <dgm:bulletEnabled val="1"/>
        </dgm:presLayoutVars>
      </dgm:prSet>
      <dgm:spPr/>
    </dgm:pt>
    <dgm:pt modelId="{4F7CDD44-32F1-4759-861F-8DABEBBA8D89}" type="pres">
      <dgm:prSet presAssocID="{AACEAFD5-63CF-4AFC-B46F-BE086C5D447C}" presName="EmptyPlaceHolder" presStyleCnt="0"/>
      <dgm:spPr/>
    </dgm:pt>
    <dgm:pt modelId="{C9A9B9EA-6A1D-4A13-9C7F-C112F25D2888}" type="pres">
      <dgm:prSet presAssocID="{7A8D4B4D-06E9-4958-810D-A6226B6AC588}" presName="space" presStyleCnt="0"/>
      <dgm:spPr/>
    </dgm:pt>
    <dgm:pt modelId="{EC37843F-14A6-4E20-B7AE-2B086A8F5F45}" type="pres">
      <dgm:prSet presAssocID="{D07AD3FD-84FF-467E-9693-752776549C61}" presName="composite" presStyleCnt="0"/>
      <dgm:spPr/>
    </dgm:pt>
    <dgm:pt modelId="{E41E7729-FD3F-426D-804C-45BD60BD762D}" type="pres">
      <dgm:prSet presAssocID="{D07AD3FD-84FF-467E-9693-752776549C61}" presName="L" presStyleLbl="solidFgAcc1" presStyleIdx="1" presStyleCnt="5">
        <dgm:presLayoutVars>
          <dgm:chMax val="0"/>
          <dgm:chPref val="0"/>
        </dgm:presLayoutVars>
      </dgm:prSet>
      <dgm:spPr>
        <a:ln>
          <a:solidFill>
            <a:schemeClr val="accent1"/>
          </a:solidFill>
        </a:ln>
      </dgm:spPr>
    </dgm:pt>
    <dgm:pt modelId="{6C46E586-0364-4C52-98F9-74A7ACD803D1}" type="pres">
      <dgm:prSet presAssocID="{D07AD3FD-84FF-467E-9693-752776549C61}" presName="parTx" presStyleLbl="alignNode1" presStyleIdx="1" presStyleCnt="5">
        <dgm:presLayoutVars>
          <dgm:chMax val="0"/>
          <dgm:chPref val="0"/>
          <dgm:bulletEnabled val="1"/>
        </dgm:presLayoutVars>
      </dgm:prSet>
      <dgm:spPr/>
    </dgm:pt>
    <dgm:pt modelId="{5E07F9E4-149C-4A89-848F-4ABDD305F0C5}" type="pres">
      <dgm:prSet presAssocID="{D07AD3FD-84FF-467E-9693-752776549C61}" presName="desTx" presStyleLbl="revTx" presStyleIdx="1" presStyleCnt="5">
        <dgm:presLayoutVars>
          <dgm:chMax val="0"/>
          <dgm:chPref val="0"/>
          <dgm:bulletEnabled val="1"/>
        </dgm:presLayoutVars>
      </dgm:prSet>
      <dgm:spPr/>
    </dgm:pt>
    <dgm:pt modelId="{2928FCAD-BE3F-45AC-93A5-FD98F8A50E00}" type="pres">
      <dgm:prSet presAssocID="{D07AD3FD-84FF-467E-9693-752776549C61}" presName="EmptyPlaceHolder" presStyleCnt="0"/>
      <dgm:spPr/>
    </dgm:pt>
    <dgm:pt modelId="{C2DF8D93-19C7-4E07-BCAF-9FAAB62C8CF2}" type="pres">
      <dgm:prSet presAssocID="{A8C9B7A9-BC2A-4753-B7F0-F2E361D95520}" presName="space" presStyleCnt="0"/>
      <dgm:spPr/>
    </dgm:pt>
    <dgm:pt modelId="{86E313B1-36D3-44D7-907E-22A08CB8E9CC}" type="pres">
      <dgm:prSet presAssocID="{D71FC021-6A65-44D1-95B9-0E6C89079866}" presName="composite" presStyleCnt="0"/>
      <dgm:spPr/>
    </dgm:pt>
    <dgm:pt modelId="{473F2067-7126-4D56-A328-5A8CFD3D8D52}" type="pres">
      <dgm:prSet presAssocID="{D71FC021-6A65-44D1-95B9-0E6C89079866}" presName="L" presStyleLbl="solidFgAcc1" presStyleIdx="2" presStyleCnt="5">
        <dgm:presLayoutVars>
          <dgm:chMax val="0"/>
          <dgm:chPref val="0"/>
        </dgm:presLayoutVars>
      </dgm:prSet>
      <dgm:spPr>
        <a:ln>
          <a:solidFill>
            <a:schemeClr val="accent5"/>
          </a:solidFill>
        </a:ln>
      </dgm:spPr>
    </dgm:pt>
    <dgm:pt modelId="{7A0B5EFC-88FB-4ED5-994F-D5F6584C2293}" type="pres">
      <dgm:prSet presAssocID="{D71FC021-6A65-44D1-95B9-0E6C89079866}" presName="parTx" presStyleLbl="alignNode1" presStyleIdx="2" presStyleCnt="5">
        <dgm:presLayoutVars>
          <dgm:chMax val="0"/>
          <dgm:chPref val="0"/>
          <dgm:bulletEnabled val="1"/>
        </dgm:presLayoutVars>
      </dgm:prSet>
      <dgm:spPr/>
    </dgm:pt>
    <dgm:pt modelId="{FD7B29F2-0D66-4B4B-BC8A-82DA23575305}" type="pres">
      <dgm:prSet presAssocID="{D71FC021-6A65-44D1-95B9-0E6C89079866}" presName="desTx" presStyleLbl="revTx" presStyleIdx="2" presStyleCnt="5">
        <dgm:presLayoutVars>
          <dgm:chMax val="0"/>
          <dgm:chPref val="0"/>
          <dgm:bulletEnabled val="1"/>
        </dgm:presLayoutVars>
      </dgm:prSet>
      <dgm:spPr/>
    </dgm:pt>
    <dgm:pt modelId="{BABAA172-7B81-4C6B-BCF2-4572322515C5}" type="pres">
      <dgm:prSet presAssocID="{D71FC021-6A65-44D1-95B9-0E6C89079866}" presName="EmptyPlaceHolder" presStyleCnt="0"/>
      <dgm:spPr/>
    </dgm:pt>
    <dgm:pt modelId="{0B65942F-B336-42B6-A72B-DA6B6B07B79B}" type="pres">
      <dgm:prSet presAssocID="{9B090D9D-470E-46E2-AABB-0368A52481AA}" presName="space" presStyleCnt="0"/>
      <dgm:spPr/>
    </dgm:pt>
    <dgm:pt modelId="{1D5539F6-8B97-4801-8139-D49EE44FFF3E}" type="pres">
      <dgm:prSet presAssocID="{5EDA317F-AB2E-47DE-BA46-16FA60C3C561}" presName="composite" presStyleCnt="0"/>
      <dgm:spPr/>
    </dgm:pt>
    <dgm:pt modelId="{2377F551-4CF6-4656-B644-60A7FC1B0F64}" type="pres">
      <dgm:prSet presAssocID="{5EDA317F-AB2E-47DE-BA46-16FA60C3C561}" presName="L" presStyleLbl="solidFgAcc1" presStyleIdx="3" presStyleCnt="5">
        <dgm:presLayoutVars>
          <dgm:chMax val="0"/>
          <dgm:chPref val="0"/>
        </dgm:presLayoutVars>
      </dgm:prSet>
      <dgm:spPr>
        <a:ln>
          <a:solidFill>
            <a:schemeClr val="accent3"/>
          </a:solidFill>
        </a:ln>
      </dgm:spPr>
    </dgm:pt>
    <dgm:pt modelId="{69ED255C-64AC-4764-BC2C-7679ECCC9FE9}" type="pres">
      <dgm:prSet presAssocID="{5EDA317F-AB2E-47DE-BA46-16FA60C3C561}" presName="parTx" presStyleLbl="alignNode1" presStyleIdx="3" presStyleCnt="5">
        <dgm:presLayoutVars>
          <dgm:chMax val="0"/>
          <dgm:chPref val="0"/>
          <dgm:bulletEnabled val="1"/>
        </dgm:presLayoutVars>
      </dgm:prSet>
      <dgm:spPr/>
    </dgm:pt>
    <dgm:pt modelId="{1F1B09A6-DA7E-41D1-B8A6-E3B6E775E5C1}" type="pres">
      <dgm:prSet presAssocID="{5EDA317F-AB2E-47DE-BA46-16FA60C3C561}" presName="desTx" presStyleLbl="revTx" presStyleIdx="3" presStyleCnt="5">
        <dgm:presLayoutVars>
          <dgm:chMax val="0"/>
          <dgm:chPref val="0"/>
          <dgm:bulletEnabled val="1"/>
        </dgm:presLayoutVars>
      </dgm:prSet>
      <dgm:spPr/>
    </dgm:pt>
    <dgm:pt modelId="{89DACDC6-8676-47A4-A430-164754F46172}" type="pres">
      <dgm:prSet presAssocID="{5EDA317F-AB2E-47DE-BA46-16FA60C3C561}" presName="EmptyPlaceHolder" presStyleCnt="0"/>
      <dgm:spPr/>
    </dgm:pt>
    <dgm:pt modelId="{38A6C30B-D5BF-4A1A-A273-D265DC00F2EC}" type="pres">
      <dgm:prSet presAssocID="{A75B061E-69EA-487C-8330-1430DA0F139D}" presName="space" presStyleCnt="0"/>
      <dgm:spPr/>
    </dgm:pt>
    <dgm:pt modelId="{761684DA-3DB5-4618-9A30-6E2731CDFCA3}" type="pres">
      <dgm:prSet presAssocID="{7B2FF309-5120-45E2-ACC8-F8FAA9DBDA55}" presName="composite" presStyleCnt="0"/>
      <dgm:spPr/>
    </dgm:pt>
    <dgm:pt modelId="{E2C584B7-5B6E-4F6E-A7B8-E679FEF7BC4D}" type="pres">
      <dgm:prSet presAssocID="{7B2FF309-5120-45E2-ACC8-F8FAA9DBDA55}" presName="L" presStyleLbl="solidFgAcc1" presStyleIdx="4" presStyleCnt="5">
        <dgm:presLayoutVars>
          <dgm:chMax val="0"/>
          <dgm:chPref val="0"/>
        </dgm:presLayoutVars>
      </dgm:prSet>
      <dgm:spPr>
        <a:ln>
          <a:solidFill>
            <a:schemeClr val="accent4"/>
          </a:solidFill>
        </a:ln>
      </dgm:spPr>
    </dgm:pt>
    <dgm:pt modelId="{B89F8758-DA9D-4018-859A-710084D7ABF3}" type="pres">
      <dgm:prSet presAssocID="{7B2FF309-5120-45E2-ACC8-F8FAA9DBDA55}" presName="parTx" presStyleLbl="alignNode1" presStyleIdx="4" presStyleCnt="5">
        <dgm:presLayoutVars>
          <dgm:chMax val="0"/>
          <dgm:chPref val="0"/>
          <dgm:bulletEnabled val="1"/>
        </dgm:presLayoutVars>
      </dgm:prSet>
      <dgm:spPr/>
    </dgm:pt>
    <dgm:pt modelId="{B73D2BBA-574C-491E-A31C-8B6EA5CC871A}" type="pres">
      <dgm:prSet presAssocID="{7B2FF309-5120-45E2-ACC8-F8FAA9DBDA55}" presName="desTx" presStyleLbl="revTx" presStyleIdx="4" presStyleCnt="5">
        <dgm:presLayoutVars>
          <dgm:chMax val="0"/>
          <dgm:chPref val="0"/>
          <dgm:bulletEnabled val="1"/>
        </dgm:presLayoutVars>
      </dgm:prSet>
      <dgm:spPr/>
    </dgm:pt>
    <dgm:pt modelId="{DC9D8E0A-674F-4E74-BF10-5C0EF64E638E}" type="pres">
      <dgm:prSet presAssocID="{7B2FF309-5120-45E2-ACC8-F8FAA9DBDA55}" presName="EmptyPlaceHolder" presStyleCnt="0"/>
      <dgm:spPr/>
    </dgm:pt>
  </dgm:ptLst>
  <dgm:cxnLst>
    <dgm:cxn modelId="{A903DE1B-AC8A-4C77-850B-32A9F4D87BCB}" type="presOf" srcId="{5EDA317F-AB2E-47DE-BA46-16FA60C3C561}" destId="{69ED255C-64AC-4764-BC2C-7679ECCC9FE9}" srcOrd="0" destOrd="0" presId="urn:microsoft.com/office/officeart/2016/7/layout/AccentHomeChevronProcess"/>
    <dgm:cxn modelId="{F23BFC27-EEA1-48DD-A68B-3C9BF1AE455D}" type="presOf" srcId="{349299C9-846E-4827-813A-349CCCE20782}" destId="{810D7AA7-A541-4507-BE7F-36CCF210089F}" srcOrd="0" destOrd="0" presId="urn:microsoft.com/office/officeart/2016/7/layout/AccentHomeChevronProcess"/>
    <dgm:cxn modelId="{7B8F902E-4BA3-41AA-9991-54805A6B93DE}" srcId="{55C0B14E-AEA6-48D3-A387-ED4A3A3BF840}" destId="{5EDA317F-AB2E-47DE-BA46-16FA60C3C561}" srcOrd="3" destOrd="0" parTransId="{775EBB35-E8CF-4A14-B0A8-45A53D65E711}" sibTransId="{A75B061E-69EA-487C-8330-1430DA0F139D}"/>
    <dgm:cxn modelId="{0EFA3039-6828-403C-9445-4359BA6645E6}" srcId="{AACEAFD5-63CF-4AFC-B46F-BE086C5D447C}" destId="{349299C9-846E-4827-813A-349CCCE20782}" srcOrd="0" destOrd="0" parTransId="{AEA27547-B9ED-4994-BD27-04EC297EF367}" sibTransId="{9D819F52-ACA0-4B08-8256-DF6BD8FA3A0B}"/>
    <dgm:cxn modelId="{6CDEA839-6538-453E-9113-58ECC65280CB}" type="presOf" srcId="{AACEAFD5-63CF-4AFC-B46F-BE086C5D447C}" destId="{CA3A6A4E-2D39-41D2-A6B1-B590D0C452D2}" srcOrd="0" destOrd="0" presId="urn:microsoft.com/office/officeart/2016/7/layout/AccentHomeChevronProcess"/>
    <dgm:cxn modelId="{E97FF64F-8020-497E-AE7D-2395DDA4560D}" srcId="{D07AD3FD-84FF-467E-9693-752776549C61}" destId="{5D70EFF5-8B31-4A1F-AE44-51E4CF0013EB}" srcOrd="0" destOrd="0" parTransId="{96C720A0-FEEF-48D1-8DF6-ABA03C304822}" sibTransId="{B6A59CDE-18AD-4553-B6C5-FF001A8E8510}"/>
    <dgm:cxn modelId="{00A52954-B4C4-4ECD-B0D0-AE5EF5CDC4E1}" type="presOf" srcId="{7B2FF309-5120-45E2-ACC8-F8FAA9DBDA55}" destId="{B89F8758-DA9D-4018-859A-710084D7ABF3}" srcOrd="0" destOrd="0" presId="urn:microsoft.com/office/officeart/2016/7/layout/AccentHomeChevronProcess"/>
    <dgm:cxn modelId="{219EA357-E48B-4A91-91A7-8282DFF10601}" type="presOf" srcId="{55C0B14E-AEA6-48D3-A387-ED4A3A3BF840}" destId="{594BF422-752C-42F3-A230-3D0E6AE9A886}" srcOrd="0" destOrd="0" presId="urn:microsoft.com/office/officeart/2016/7/layout/AccentHomeChevronProcess"/>
    <dgm:cxn modelId="{D8B51958-63B3-49F6-A150-9B1A638B15CE}" type="presOf" srcId="{F757DBC8-3670-4122-937A-47DB91C0F3FE}" destId="{1F1B09A6-DA7E-41D1-B8A6-E3B6E775E5C1}" srcOrd="0" destOrd="0" presId="urn:microsoft.com/office/officeart/2016/7/layout/AccentHomeChevronProcess"/>
    <dgm:cxn modelId="{F5A7A062-FA53-4976-B49E-235CE658F38A}" type="presOf" srcId="{EE155DB2-6788-4019-961C-F8B89C275CE8}" destId="{B73D2BBA-574C-491E-A31C-8B6EA5CC871A}" srcOrd="0" destOrd="0" presId="urn:microsoft.com/office/officeart/2016/7/layout/AccentHomeChevronProcess"/>
    <dgm:cxn modelId="{55492768-9A5E-4F74-AC7C-959C5C24EFD3}" srcId="{55C0B14E-AEA6-48D3-A387-ED4A3A3BF840}" destId="{D07AD3FD-84FF-467E-9693-752776549C61}" srcOrd="1" destOrd="0" parTransId="{7B691773-F524-4FAD-A272-BDF0B0C4370A}" sibTransId="{A8C9B7A9-BC2A-4753-B7F0-F2E361D95520}"/>
    <dgm:cxn modelId="{8A3D4B73-3658-4A4C-9DFE-F59E22A79482}" srcId="{5EDA317F-AB2E-47DE-BA46-16FA60C3C561}" destId="{F757DBC8-3670-4122-937A-47DB91C0F3FE}" srcOrd="0" destOrd="0" parTransId="{8F483F27-8D97-48E5-9210-1B448F1CE277}" sibTransId="{A46A41DD-2CA4-4800-8F85-546ABB24ED07}"/>
    <dgm:cxn modelId="{61E56288-5A92-4019-989A-398C8EA8A844}" type="presOf" srcId="{4A6BB192-9983-4F48-BBC5-6E384EED7EC5}" destId="{FD7B29F2-0D66-4B4B-BC8A-82DA23575305}" srcOrd="0" destOrd="0" presId="urn:microsoft.com/office/officeart/2016/7/layout/AccentHomeChevronProcess"/>
    <dgm:cxn modelId="{60399491-EC61-4ACD-870E-1A66600F3D26}" type="presOf" srcId="{D71FC021-6A65-44D1-95B9-0E6C89079866}" destId="{7A0B5EFC-88FB-4ED5-994F-D5F6584C2293}" srcOrd="0" destOrd="0" presId="urn:microsoft.com/office/officeart/2016/7/layout/AccentHomeChevronProcess"/>
    <dgm:cxn modelId="{53239C96-427C-420B-95DC-546F3B30ED65}" srcId="{55C0B14E-AEA6-48D3-A387-ED4A3A3BF840}" destId="{D71FC021-6A65-44D1-95B9-0E6C89079866}" srcOrd="2" destOrd="0" parTransId="{862AAE39-3AAD-40E3-BA20-90187BD73242}" sibTransId="{9B090D9D-470E-46E2-AABB-0368A52481AA}"/>
    <dgm:cxn modelId="{2F6485B4-0735-4D01-8060-5A89B7562619}" type="presOf" srcId="{5D70EFF5-8B31-4A1F-AE44-51E4CF0013EB}" destId="{5E07F9E4-149C-4A89-848F-4ABDD305F0C5}" srcOrd="0" destOrd="0" presId="urn:microsoft.com/office/officeart/2016/7/layout/AccentHomeChevronProcess"/>
    <dgm:cxn modelId="{AE101ABC-7EA3-4444-A576-8AB15A371C84}" srcId="{55C0B14E-AEA6-48D3-A387-ED4A3A3BF840}" destId="{AACEAFD5-63CF-4AFC-B46F-BE086C5D447C}" srcOrd="0" destOrd="0" parTransId="{7A0BD8EC-BB4A-4912-A54E-6F39B681264E}" sibTransId="{7A8D4B4D-06E9-4958-810D-A6226B6AC588}"/>
    <dgm:cxn modelId="{665C05C7-3CB0-428C-B457-E59A0AF60DA1}" type="presOf" srcId="{D07AD3FD-84FF-467E-9693-752776549C61}" destId="{6C46E586-0364-4C52-98F9-74A7ACD803D1}" srcOrd="0" destOrd="0" presId="urn:microsoft.com/office/officeart/2016/7/layout/AccentHomeChevronProcess"/>
    <dgm:cxn modelId="{E3D274C7-DB39-45B8-B18F-742495FE5026}" srcId="{7B2FF309-5120-45E2-ACC8-F8FAA9DBDA55}" destId="{EE155DB2-6788-4019-961C-F8B89C275CE8}" srcOrd="0" destOrd="0" parTransId="{8395B9D5-FF39-4045-8569-9C13F11FB1E5}" sibTransId="{F94C628D-62C1-4AF5-B102-2A2AA7FD22DE}"/>
    <dgm:cxn modelId="{D35DB9DA-961B-46CD-BB14-44CD766D8CB7}" srcId="{55C0B14E-AEA6-48D3-A387-ED4A3A3BF840}" destId="{7B2FF309-5120-45E2-ACC8-F8FAA9DBDA55}" srcOrd="4" destOrd="0" parTransId="{2CF5AF8A-5687-489A-9838-EDDBB760D421}" sibTransId="{D5CAA101-B828-45D7-965B-F77CD6FBA109}"/>
    <dgm:cxn modelId="{E3115EEA-DE9C-4F06-B8B3-BEB263D5F2B1}" srcId="{D71FC021-6A65-44D1-95B9-0E6C89079866}" destId="{4A6BB192-9983-4F48-BBC5-6E384EED7EC5}" srcOrd="0" destOrd="0" parTransId="{230A6E4A-6CED-4DC0-AEFE-6859FE07B658}" sibTransId="{0B568EC2-5D2A-4B00-8047-B7832F245B44}"/>
    <dgm:cxn modelId="{C93892E1-28C0-4B75-A464-293C00708672}" type="presParOf" srcId="{594BF422-752C-42F3-A230-3D0E6AE9A886}" destId="{F6A1B9E0-4B4A-47A4-A011-67526CEEA770}" srcOrd="0" destOrd="0" presId="urn:microsoft.com/office/officeart/2016/7/layout/AccentHomeChevronProcess"/>
    <dgm:cxn modelId="{D5413575-9692-46A2-A045-9ED8482318DF}" type="presParOf" srcId="{F6A1B9E0-4B4A-47A4-A011-67526CEEA770}" destId="{FA4E6E73-A3C8-4495-927B-8AADA5A74297}" srcOrd="0" destOrd="0" presId="urn:microsoft.com/office/officeart/2016/7/layout/AccentHomeChevronProcess"/>
    <dgm:cxn modelId="{3303BDD6-668D-45F1-9491-4125E782D67C}" type="presParOf" srcId="{F6A1B9E0-4B4A-47A4-A011-67526CEEA770}" destId="{CA3A6A4E-2D39-41D2-A6B1-B590D0C452D2}" srcOrd="1" destOrd="0" presId="urn:microsoft.com/office/officeart/2016/7/layout/AccentHomeChevronProcess"/>
    <dgm:cxn modelId="{3BAD5A1C-162E-4722-B818-968C4083BECD}" type="presParOf" srcId="{F6A1B9E0-4B4A-47A4-A011-67526CEEA770}" destId="{810D7AA7-A541-4507-BE7F-36CCF210089F}" srcOrd="2" destOrd="0" presId="urn:microsoft.com/office/officeart/2016/7/layout/AccentHomeChevronProcess"/>
    <dgm:cxn modelId="{A3B267C1-BAFC-42F0-A63A-6491CFDC1ED2}" type="presParOf" srcId="{F6A1B9E0-4B4A-47A4-A011-67526CEEA770}" destId="{4F7CDD44-32F1-4759-861F-8DABEBBA8D89}" srcOrd="3" destOrd="0" presId="urn:microsoft.com/office/officeart/2016/7/layout/AccentHomeChevronProcess"/>
    <dgm:cxn modelId="{80CC9289-BA8F-4ED7-A4ED-9FA5EF71D964}" type="presParOf" srcId="{594BF422-752C-42F3-A230-3D0E6AE9A886}" destId="{C9A9B9EA-6A1D-4A13-9C7F-C112F25D2888}" srcOrd="1" destOrd="0" presId="urn:microsoft.com/office/officeart/2016/7/layout/AccentHomeChevronProcess"/>
    <dgm:cxn modelId="{5B7985CA-BC92-461D-A77E-E2320D4992D0}" type="presParOf" srcId="{594BF422-752C-42F3-A230-3D0E6AE9A886}" destId="{EC37843F-14A6-4E20-B7AE-2B086A8F5F45}" srcOrd="2" destOrd="0" presId="urn:microsoft.com/office/officeart/2016/7/layout/AccentHomeChevronProcess"/>
    <dgm:cxn modelId="{1996E4D7-D809-45CA-9DF0-561A93BDAFB1}" type="presParOf" srcId="{EC37843F-14A6-4E20-B7AE-2B086A8F5F45}" destId="{E41E7729-FD3F-426D-804C-45BD60BD762D}" srcOrd="0" destOrd="0" presId="urn:microsoft.com/office/officeart/2016/7/layout/AccentHomeChevronProcess"/>
    <dgm:cxn modelId="{16E53752-1AB8-4CD2-BFD6-85C0CDA26E1B}" type="presParOf" srcId="{EC37843F-14A6-4E20-B7AE-2B086A8F5F45}" destId="{6C46E586-0364-4C52-98F9-74A7ACD803D1}" srcOrd="1" destOrd="0" presId="urn:microsoft.com/office/officeart/2016/7/layout/AccentHomeChevronProcess"/>
    <dgm:cxn modelId="{FAC2F23D-E510-4342-91C3-FCAB11B207C0}" type="presParOf" srcId="{EC37843F-14A6-4E20-B7AE-2B086A8F5F45}" destId="{5E07F9E4-149C-4A89-848F-4ABDD305F0C5}" srcOrd="2" destOrd="0" presId="urn:microsoft.com/office/officeart/2016/7/layout/AccentHomeChevronProcess"/>
    <dgm:cxn modelId="{3843A525-0A63-4743-B0E8-0F795D54B4E4}" type="presParOf" srcId="{EC37843F-14A6-4E20-B7AE-2B086A8F5F45}" destId="{2928FCAD-BE3F-45AC-93A5-FD98F8A50E00}" srcOrd="3" destOrd="0" presId="urn:microsoft.com/office/officeart/2016/7/layout/AccentHomeChevronProcess"/>
    <dgm:cxn modelId="{D179D84E-BE2C-46EF-8594-412D3A7F9213}" type="presParOf" srcId="{594BF422-752C-42F3-A230-3D0E6AE9A886}" destId="{C2DF8D93-19C7-4E07-BCAF-9FAAB62C8CF2}" srcOrd="3" destOrd="0" presId="urn:microsoft.com/office/officeart/2016/7/layout/AccentHomeChevronProcess"/>
    <dgm:cxn modelId="{D8554B98-FAA7-4800-BB76-916BA7A2B10E}" type="presParOf" srcId="{594BF422-752C-42F3-A230-3D0E6AE9A886}" destId="{86E313B1-36D3-44D7-907E-22A08CB8E9CC}" srcOrd="4" destOrd="0" presId="urn:microsoft.com/office/officeart/2016/7/layout/AccentHomeChevronProcess"/>
    <dgm:cxn modelId="{19D10FBF-8E65-4EB5-9B54-54A271982B0D}" type="presParOf" srcId="{86E313B1-36D3-44D7-907E-22A08CB8E9CC}" destId="{473F2067-7126-4D56-A328-5A8CFD3D8D52}" srcOrd="0" destOrd="0" presId="urn:microsoft.com/office/officeart/2016/7/layout/AccentHomeChevronProcess"/>
    <dgm:cxn modelId="{11A73768-8587-4E2B-BDDA-6254211FDF2D}" type="presParOf" srcId="{86E313B1-36D3-44D7-907E-22A08CB8E9CC}" destId="{7A0B5EFC-88FB-4ED5-994F-D5F6584C2293}" srcOrd="1" destOrd="0" presId="urn:microsoft.com/office/officeart/2016/7/layout/AccentHomeChevronProcess"/>
    <dgm:cxn modelId="{522D3FED-6E8C-40DF-8BA8-A80510ACC48F}" type="presParOf" srcId="{86E313B1-36D3-44D7-907E-22A08CB8E9CC}" destId="{FD7B29F2-0D66-4B4B-BC8A-82DA23575305}" srcOrd="2" destOrd="0" presId="urn:microsoft.com/office/officeart/2016/7/layout/AccentHomeChevronProcess"/>
    <dgm:cxn modelId="{8075A955-4651-4DD2-B114-EB147BF378DF}" type="presParOf" srcId="{86E313B1-36D3-44D7-907E-22A08CB8E9CC}" destId="{BABAA172-7B81-4C6B-BCF2-4572322515C5}" srcOrd="3" destOrd="0" presId="urn:microsoft.com/office/officeart/2016/7/layout/AccentHomeChevronProcess"/>
    <dgm:cxn modelId="{505D5263-214F-48F5-9678-AA87C7C04F54}" type="presParOf" srcId="{594BF422-752C-42F3-A230-3D0E6AE9A886}" destId="{0B65942F-B336-42B6-A72B-DA6B6B07B79B}" srcOrd="5" destOrd="0" presId="urn:microsoft.com/office/officeart/2016/7/layout/AccentHomeChevronProcess"/>
    <dgm:cxn modelId="{F0861DFD-F2E8-400C-9B5C-4AA4849B2BE4}" type="presParOf" srcId="{594BF422-752C-42F3-A230-3D0E6AE9A886}" destId="{1D5539F6-8B97-4801-8139-D49EE44FFF3E}" srcOrd="6" destOrd="0" presId="urn:microsoft.com/office/officeart/2016/7/layout/AccentHomeChevronProcess"/>
    <dgm:cxn modelId="{D22CB840-CF4F-404F-97C0-0629311A5E51}" type="presParOf" srcId="{1D5539F6-8B97-4801-8139-D49EE44FFF3E}" destId="{2377F551-4CF6-4656-B644-60A7FC1B0F64}" srcOrd="0" destOrd="0" presId="urn:microsoft.com/office/officeart/2016/7/layout/AccentHomeChevronProcess"/>
    <dgm:cxn modelId="{6FFE5C0B-250C-4EEB-9BDD-E47B6B414225}" type="presParOf" srcId="{1D5539F6-8B97-4801-8139-D49EE44FFF3E}" destId="{69ED255C-64AC-4764-BC2C-7679ECCC9FE9}" srcOrd="1" destOrd="0" presId="urn:microsoft.com/office/officeart/2016/7/layout/AccentHomeChevronProcess"/>
    <dgm:cxn modelId="{EB2B0AEE-0679-4C51-B5D9-13C0989C2DC6}" type="presParOf" srcId="{1D5539F6-8B97-4801-8139-D49EE44FFF3E}" destId="{1F1B09A6-DA7E-41D1-B8A6-E3B6E775E5C1}" srcOrd="2" destOrd="0" presId="urn:microsoft.com/office/officeart/2016/7/layout/AccentHomeChevronProcess"/>
    <dgm:cxn modelId="{21A6189F-60BA-4472-B858-99323388D0B0}" type="presParOf" srcId="{1D5539F6-8B97-4801-8139-D49EE44FFF3E}" destId="{89DACDC6-8676-47A4-A430-164754F46172}" srcOrd="3" destOrd="0" presId="urn:microsoft.com/office/officeart/2016/7/layout/AccentHomeChevronProcess"/>
    <dgm:cxn modelId="{7D7FFE7B-0A37-4D36-9728-C99051BA3C40}" type="presParOf" srcId="{594BF422-752C-42F3-A230-3D0E6AE9A886}" destId="{38A6C30B-D5BF-4A1A-A273-D265DC00F2EC}" srcOrd="7" destOrd="0" presId="urn:microsoft.com/office/officeart/2016/7/layout/AccentHomeChevronProcess"/>
    <dgm:cxn modelId="{626D4800-17BB-462C-BE7D-935B963B6EC7}" type="presParOf" srcId="{594BF422-752C-42F3-A230-3D0E6AE9A886}" destId="{761684DA-3DB5-4618-9A30-6E2731CDFCA3}" srcOrd="8" destOrd="0" presId="urn:microsoft.com/office/officeart/2016/7/layout/AccentHomeChevronProcess"/>
    <dgm:cxn modelId="{2B2ED8B7-5577-4410-8D8A-61A1D71B9F15}" type="presParOf" srcId="{761684DA-3DB5-4618-9A30-6E2731CDFCA3}" destId="{E2C584B7-5B6E-4F6E-A7B8-E679FEF7BC4D}" srcOrd="0" destOrd="0" presId="urn:microsoft.com/office/officeart/2016/7/layout/AccentHomeChevronProcess"/>
    <dgm:cxn modelId="{CFB7BBCC-4189-422A-9163-265E17C16D21}" type="presParOf" srcId="{761684DA-3DB5-4618-9A30-6E2731CDFCA3}" destId="{B89F8758-DA9D-4018-859A-710084D7ABF3}" srcOrd="1" destOrd="0" presId="urn:microsoft.com/office/officeart/2016/7/layout/AccentHomeChevronProcess"/>
    <dgm:cxn modelId="{72C8C8DD-71B0-4E2B-BE4F-7AF4AF3DD218}" type="presParOf" srcId="{761684DA-3DB5-4618-9A30-6E2731CDFCA3}" destId="{B73D2BBA-574C-491E-A31C-8B6EA5CC871A}" srcOrd="2" destOrd="0" presId="urn:microsoft.com/office/officeart/2016/7/layout/AccentHomeChevronProcess"/>
    <dgm:cxn modelId="{34912DD7-C0FC-4C18-ABAB-DA8DF69C4254}" type="presParOf" srcId="{761684DA-3DB5-4618-9A30-6E2731CDFCA3}" destId="{DC9D8E0A-674F-4E74-BF10-5C0EF64E638E}" srcOrd="3" destOrd="0" presId="urn:microsoft.com/office/officeart/2016/7/layout/AccentHomeChevro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073D5B-7ADA-4F8B-AD34-0BE114905A44}">
      <dsp:nvSpPr>
        <dsp:cNvPr id="0" name=""/>
        <dsp:cNvSpPr/>
      </dsp:nvSpPr>
      <dsp:spPr>
        <a:xfrm>
          <a:off x="94950" y="460948"/>
          <a:ext cx="2194559" cy="2468883"/>
        </a:xfrm>
        <a:prstGeom prst="rect">
          <a:avLst/>
        </a:prstGeom>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DFAF16A-4FD0-49F4-8593-32E9A31A4FF7}">
      <dsp:nvSpPr>
        <dsp:cNvPr id="0" name=""/>
        <dsp:cNvSpPr/>
      </dsp:nvSpPr>
      <dsp:spPr>
        <a:xfrm>
          <a:off x="2624" y="3081438"/>
          <a:ext cx="2379213" cy="4873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b="1" spc="20">
              <a:latin typeface="+mj-lt"/>
            </a:defRPr>
          </a:pPr>
          <a:r>
            <a:rPr lang="en-US" sz="1500" kern="1200" dirty="0">
              <a:solidFill>
                <a:schemeClr val="bg1"/>
              </a:solidFill>
            </a:rPr>
            <a:t>Name</a:t>
          </a:r>
          <a:br>
            <a:rPr lang="en-US" sz="1500" kern="1200" dirty="0">
              <a:solidFill>
                <a:schemeClr val="bg1"/>
              </a:solidFill>
            </a:rPr>
          </a:br>
          <a:r>
            <a:rPr lang="en-US" sz="1500" kern="1200" dirty="0">
              <a:solidFill>
                <a:schemeClr val="bg1"/>
              </a:solidFill>
            </a:rPr>
            <a:t>Title</a:t>
          </a:r>
        </a:p>
      </dsp:txBody>
      <dsp:txXfrm>
        <a:off x="2624" y="3081438"/>
        <a:ext cx="2379213" cy="487349"/>
      </dsp:txXfrm>
    </dsp:sp>
    <dsp:sp modelId="{7D166BBB-55AF-452C-B9A0-94A1EE55FF4F}">
      <dsp:nvSpPr>
        <dsp:cNvPr id="0" name=""/>
        <dsp:cNvSpPr/>
      </dsp:nvSpPr>
      <dsp:spPr>
        <a:xfrm>
          <a:off x="2624" y="3416310"/>
          <a:ext cx="2379213" cy="603748"/>
        </a:xfrm>
        <a:prstGeom prst="rect">
          <a:avLst/>
        </a:prstGeom>
        <a:noFill/>
        <a:ln>
          <a:noFill/>
        </a:ln>
        <a:effectLst/>
      </dsp:spPr>
      <dsp:style>
        <a:lnRef idx="0">
          <a:scrgbClr r="0" g="0" b="0"/>
        </a:lnRef>
        <a:fillRef idx="0">
          <a:scrgbClr r="0" g="0" b="0"/>
        </a:fillRef>
        <a:effectRef idx="0">
          <a:scrgbClr r="0" g="0" b="0"/>
        </a:effectRef>
        <a:fontRef idx="minor"/>
      </dsp:style>
    </dsp:sp>
    <dsp:sp modelId="{25238F18-07B8-41D8-8BD9-9F8514E8F9C4}">
      <dsp:nvSpPr>
        <dsp:cNvPr id="0" name=""/>
        <dsp:cNvSpPr/>
      </dsp:nvSpPr>
      <dsp:spPr>
        <a:xfrm>
          <a:off x="2952527" y="368939"/>
          <a:ext cx="2194559" cy="2468883"/>
        </a:xfrm>
        <a:prstGeom prst="rect">
          <a:avLst/>
        </a:prstGeom>
        <a:blipFill dpi="0" rotWithShape="1">
          <a:blip xmlns:r="http://schemas.openxmlformats.org/officeDocument/2006/relationships" r:embed="rId2">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66F95BB-E9D9-40E2-AB9F-99D5F69BA82A}">
      <dsp:nvSpPr>
        <dsp:cNvPr id="0" name=""/>
        <dsp:cNvSpPr/>
      </dsp:nvSpPr>
      <dsp:spPr>
        <a:xfrm>
          <a:off x="2798199" y="3081438"/>
          <a:ext cx="2379213" cy="4873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b="1" spc="20">
              <a:latin typeface="+mj-lt"/>
            </a:defRPr>
          </a:pPr>
          <a:r>
            <a:rPr lang="en-US" sz="1500" kern="1200" dirty="0">
              <a:solidFill>
                <a:schemeClr val="bg1"/>
              </a:solidFill>
            </a:rPr>
            <a:t>Name</a:t>
          </a:r>
          <a:br>
            <a:rPr lang="en-US" sz="1500" kern="1200" dirty="0">
              <a:solidFill>
                <a:schemeClr val="bg1"/>
              </a:solidFill>
            </a:rPr>
          </a:br>
          <a:r>
            <a:rPr lang="en-US" sz="1500" kern="1200" dirty="0">
              <a:solidFill>
                <a:schemeClr val="bg1"/>
              </a:solidFill>
            </a:rPr>
            <a:t>Title</a:t>
          </a:r>
        </a:p>
      </dsp:txBody>
      <dsp:txXfrm>
        <a:off x="2798199" y="3081438"/>
        <a:ext cx="2379213" cy="487349"/>
      </dsp:txXfrm>
    </dsp:sp>
    <dsp:sp modelId="{1223E777-77CB-4A9A-BF21-12B513842696}">
      <dsp:nvSpPr>
        <dsp:cNvPr id="0" name=""/>
        <dsp:cNvSpPr/>
      </dsp:nvSpPr>
      <dsp:spPr>
        <a:xfrm>
          <a:off x="2798199" y="3416310"/>
          <a:ext cx="2379213" cy="603748"/>
        </a:xfrm>
        <a:prstGeom prst="rect">
          <a:avLst/>
        </a:prstGeom>
        <a:noFill/>
        <a:ln>
          <a:noFill/>
        </a:ln>
        <a:effectLst/>
      </dsp:spPr>
      <dsp:style>
        <a:lnRef idx="0">
          <a:scrgbClr r="0" g="0" b="0"/>
        </a:lnRef>
        <a:fillRef idx="0">
          <a:scrgbClr r="0" g="0" b="0"/>
        </a:fillRef>
        <a:effectRef idx="0">
          <a:scrgbClr r="0" g="0" b="0"/>
        </a:effectRef>
        <a:fontRef idx="minor"/>
      </dsp:style>
    </dsp:sp>
    <dsp:sp modelId="{418E44D8-60E4-4008-9F09-1A652C62E8A6}">
      <dsp:nvSpPr>
        <dsp:cNvPr id="0" name=""/>
        <dsp:cNvSpPr/>
      </dsp:nvSpPr>
      <dsp:spPr>
        <a:xfrm>
          <a:off x="5733099" y="368939"/>
          <a:ext cx="2194559" cy="2468883"/>
        </a:xfrm>
        <a:prstGeom prst="rect">
          <a:avLst/>
        </a:prstGeom>
        <a:blipFill dpi="0" rotWithShape="1">
          <a:blip xmlns:r="http://schemas.openxmlformats.org/officeDocument/2006/relationships" r:embed="rId3">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B5C14B8-8D61-4009-9F8C-194486F530FA}">
      <dsp:nvSpPr>
        <dsp:cNvPr id="0" name=""/>
        <dsp:cNvSpPr/>
      </dsp:nvSpPr>
      <dsp:spPr>
        <a:xfrm>
          <a:off x="5593774" y="3081438"/>
          <a:ext cx="2379213" cy="4873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b="1" spc="20">
              <a:latin typeface="+mj-lt"/>
            </a:defRPr>
          </a:pPr>
          <a:r>
            <a:rPr lang="en-US" sz="1500" kern="1200" dirty="0">
              <a:solidFill>
                <a:schemeClr val="bg1"/>
              </a:solidFill>
            </a:rPr>
            <a:t>Name</a:t>
          </a:r>
          <a:br>
            <a:rPr lang="en-US" sz="1500" kern="1200" dirty="0">
              <a:solidFill>
                <a:schemeClr val="bg1"/>
              </a:solidFill>
            </a:rPr>
          </a:br>
          <a:r>
            <a:rPr lang="en-US" sz="1500" kern="1200" dirty="0">
              <a:solidFill>
                <a:schemeClr val="bg1"/>
              </a:solidFill>
            </a:rPr>
            <a:t>Title</a:t>
          </a:r>
        </a:p>
      </dsp:txBody>
      <dsp:txXfrm>
        <a:off x="5593774" y="3081438"/>
        <a:ext cx="2379213" cy="487349"/>
      </dsp:txXfrm>
    </dsp:sp>
    <dsp:sp modelId="{EE420F84-477D-4635-BEF8-66426E9A259D}">
      <dsp:nvSpPr>
        <dsp:cNvPr id="0" name=""/>
        <dsp:cNvSpPr/>
      </dsp:nvSpPr>
      <dsp:spPr>
        <a:xfrm>
          <a:off x="5593774" y="3416310"/>
          <a:ext cx="2379213" cy="603748"/>
        </a:xfrm>
        <a:prstGeom prst="rect">
          <a:avLst/>
        </a:prstGeom>
        <a:noFill/>
        <a:ln>
          <a:noFill/>
        </a:ln>
        <a:effectLst/>
      </dsp:spPr>
      <dsp:style>
        <a:lnRef idx="0">
          <a:scrgbClr r="0" g="0" b="0"/>
        </a:lnRef>
        <a:fillRef idx="0">
          <a:scrgbClr r="0" g="0" b="0"/>
        </a:fillRef>
        <a:effectRef idx="0">
          <a:scrgbClr r="0" g="0" b="0"/>
        </a:effectRef>
        <a:fontRef idx="minor"/>
      </dsp:style>
    </dsp:sp>
    <dsp:sp modelId="{04A8E640-7EB5-4EF2-8C83-19A3E5328324}">
      <dsp:nvSpPr>
        <dsp:cNvPr id="0" name=""/>
        <dsp:cNvSpPr/>
      </dsp:nvSpPr>
      <dsp:spPr>
        <a:xfrm>
          <a:off x="8481676" y="460948"/>
          <a:ext cx="2194559" cy="2468883"/>
        </a:xfrm>
        <a:prstGeom prst="rect">
          <a:avLst/>
        </a:prstGeom>
        <a:blipFill dpi="0" rotWithShape="1">
          <a:blip xmlns:r="http://schemas.openxmlformats.org/officeDocument/2006/relationships" r:embed="rId4">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9C5F495-3DD9-41C8-99AE-150A333447D0}">
      <dsp:nvSpPr>
        <dsp:cNvPr id="0" name=""/>
        <dsp:cNvSpPr/>
      </dsp:nvSpPr>
      <dsp:spPr>
        <a:xfrm>
          <a:off x="8389349" y="3081438"/>
          <a:ext cx="2379213" cy="4873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b="1" spc="20">
              <a:latin typeface="+mj-lt"/>
            </a:defRPr>
          </a:pPr>
          <a:r>
            <a:rPr lang="en-US" sz="1500" kern="1200" dirty="0">
              <a:solidFill>
                <a:schemeClr val="bg1"/>
              </a:solidFill>
            </a:rPr>
            <a:t>Name</a:t>
          </a:r>
          <a:br>
            <a:rPr lang="en-US" sz="1500" kern="1200" dirty="0">
              <a:solidFill>
                <a:schemeClr val="bg1"/>
              </a:solidFill>
            </a:rPr>
          </a:br>
          <a:r>
            <a:rPr lang="en-US" sz="1500" kern="1200" dirty="0">
              <a:solidFill>
                <a:schemeClr val="bg1"/>
              </a:solidFill>
            </a:rPr>
            <a:t>Title</a:t>
          </a:r>
        </a:p>
      </dsp:txBody>
      <dsp:txXfrm>
        <a:off x="8389349" y="3081438"/>
        <a:ext cx="2379213" cy="487349"/>
      </dsp:txXfrm>
    </dsp:sp>
    <dsp:sp modelId="{5A7600AF-A34B-4D03-B3D6-B3C760AE8E06}">
      <dsp:nvSpPr>
        <dsp:cNvPr id="0" name=""/>
        <dsp:cNvSpPr/>
      </dsp:nvSpPr>
      <dsp:spPr>
        <a:xfrm>
          <a:off x="8389349" y="3416310"/>
          <a:ext cx="2379213" cy="603748"/>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4E6E73-A3C8-4495-927B-8AADA5A74297}">
      <dsp:nvSpPr>
        <dsp:cNvPr id="0" name=""/>
        <dsp:cNvSpPr/>
      </dsp:nvSpPr>
      <dsp:spPr>
        <a:xfrm rot="5400000">
          <a:off x="-909957" y="1795812"/>
          <a:ext cx="1988820" cy="165035"/>
        </a:xfrm>
        <a:prstGeom prst="corner">
          <a:avLst>
            <a:gd name="adj1" fmla="val 1000"/>
            <a:gd name="adj2" fmla="val 1000"/>
          </a:avLst>
        </a:prstGeom>
        <a:solidFill>
          <a:schemeClr val="lt1">
            <a:hueOff val="0"/>
            <a:satOff val="0"/>
            <a:lumOff val="0"/>
            <a:alphaOff val="0"/>
          </a:schemeClr>
        </a:solidFill>
        <a:ln w="12700" cap="flat" cmpd="sng" algn="ctr">
          <a:solidFill>
            <a:schemeClr val="accent2"/>
          </a:solidFill>
          <a:prstDash val="solid"/>
          <a:miter lim="800000"/>
        </a:ln>
        <a:effectLst/>
      </dsp:spPr>
      <dsp:style>
        <a:lnRef idx="2">
          <a:scrgbClr r="0" g="0" b="0"/>
        </a:lnRef>
        <a:fillRef idx="1">
          <a:scrgbClr r="0" g="0" b="0"/>
        </a:fillRef>
        <a:effectRef idx="0">
          <a:scrgbClr r="0" g="0" b="0"/>
        </a:effectRef>
        <a:fontRef idx="minor"/>
      </dsp:style>
    </dsp:sp>
    <dsp:sp modelId="{CA3A6A4E-2D39-41D2-A6B1-B590D0C452D2}">
      <dsp:nvSpPr>
        <dsp:cNvPr id="0" name=""/>
        <dsp:cNvSpPr/>
      </dsp:nvSpPr>
      <dsp:spPr>
        <a:xfrm>
          <a:off x="1934" y="2872740"/>
          <a:ext cx="2062943" cy="662940"/>
        </a:xfrm>
        <a:prstGeom prst="homePlate">
          <a:avLst>
            <a:gd name="adj" fmla="val 25000"/>
          </a:avLst>
        </a:prstGeom>
        <a:solidFill>
          <a:schemeClr val="accent2"/>
        </a:solidFill>
        <a:ln w="12700" cap="flat" cmpd="sng" algn="ctr">
          <a:solidFill>
            <a:schemeClr val="accent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203200" rIns="101600" bIns="203200" numCol="1" spcCol="1270" anchor="ctr" anchorCtr="0">
          <a:noAutofit/>
        </a:bodyPr>
        <a:lstStyle/>
        <a:p>
          <a:pPr marL="0" lvl="0" indent="0" algn="ctr" defTabSz="711200">
            <a:lnSpc>
              <a:spcPct val="90000"/>
            </a:lnSpc>
            <a:spcBef>
              <a:spcPct val="0"/>
            </a:spcBef>
            <a:spcAft>
              <a:spcPct val="35000"/>
            </a:spcAft>
            <a:buNone/>
          </a:pPr>
          <a:r>
            <a:rPr lang="en-US" sz="1600" kern="1200" dirty="0"/>
            <a:t>Title</a:t>
          </a:r>
        </a:p>
      </dsp:txBody>
      <dsp:txXfrm>
        <a:off x="1934" y="2872740"/>
        <a:ext cx="1980076" cy="662940"/>
      </dsp:txXfrm>
    </dsp:sp>
    <dsp:sp modelId="{810D7AA7-A541-4507-BE7F-36CCF210089F}">
      <dsp:nvSpPr>
        <dsp:cNvPr id="0" name=""/>
        <dsp:cNvSpPr/>
      </dsp:nvSpPr>
      <dsp:spPr>
        <a:xfrm>
          <a:off x="166970" y="982941"/>
          <a:ext cx="1675110" cy="17907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33400">
            <a:lnSpc>
              <a:spcPct val="90000"/>
            </a:lnSpc>
            <a:spcBef>
              <a:spcPct val="0"/>
            </a:spcBef>
            <a:spcAft>
              <a:spcPct val="35000"/>
            </a:spcAft>
            <a:buNone/>
          </a:pPr>
          <a:r>
            <a:rPr lang="en-US" sz="1200" b="0" i="0" u="none" kern="1200" dirty="0"/>
            <a:t>To start a presentation, go to the Slide Show tab, and select From Beginning.</a:t>
          </a:r>
          <a:endParaRPr lang="en-US" sz="1200" kern="1200" dirty="0"/>
        </a:p>
      </dsp:txBody>
      <dsp:txXfrm>
        <a:off x="166970" y="982941"/>
        <a:ext cx="1675110" cy="1790777"/>
      </dsp:txXfrm>
    </dsp:sp>
    <dsp:sp modelId="{E41E7729-FD3F-426D-804C-45BD60BD762D}">
      <dsp:nvSpPr>
        <dsp:cNvPr id="0" name=""/>
        <dsp:cNvSpPr/>
      </dsp:nvSpPr>
      <dsp:spPr>
        <a:xfrm rot="5400000">
          <a:off x="1049839" y="1795812"/>
          <a:ext cx="1988820" cy="165035"/>
        </a:xfrm>
        <a:prstGeom prst="corner">
          <a:avLst>
            <a:gd name="adj1" fmla="val 1000"/>
            <a:gd name="adj2" fmla="val 1000"/>
          </a:avLst>
        </a:prstGeom>
        <a:solidFill>
          <a:schemeClr val="lt1">
            <a:hueOff val="0"/>
            <a:satOff val="0"/>
            <a:lumOff val="0"/>
            <a:alphaOff val="0"/>
          </a:schemeClr>
        </a:solid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dsp:style>
    </dsp:sp>
    <dsp:sp modelId="{6C46E586-0364-4C52-98F9-74A7ACD803D1}">
      <dsp:nvSpPr>
        <dsp:cNvPr id="0" name=""/>
        <dsp:cNvSpPr/>
      </dsp:nvSpPr>
      <dsp:spPr>
        <a:xfrm>
          <a:off x="1961731" y="2872740"/>
          <a:ext cx="2062943" cy="662940"/>
        </a:xfrm>
        <a:prstGeom prst="chevron">
          <a:avLst>
            <a:gd name="adj" fmla="val 25000"/>
          </a:avLst>
        </a:prstGeom>
        <a:solidFill>
          <a:schemeClr val="accent1"/>
        </a:solid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203200" rIns="101600" bIns="203200" numCol="1" spcCol="1270" anchor="ctr" anchorCtr="0">
          <a:noAutofit/>
        </a:bodyPr>
        <a:lstStyle/>
        <a:p>
          <a:pPr marL="0" lvl="0" indent="0" algn="ctr" defTabSz="711200">
            <a:lnSpc>
              <a:spcPct val="90000"/>
            </a:lnSpc>
            <a:spcBef>
              <a:spcPct val="0"/>
            </a:spcBef>
            <a:spcAft>
              <a:spcPct val="35000"/>
            </a:spcAft>
            <a:buNone/>
          </a:pPr>
          <a:r>
            <a:rPr lang="en-US" sz="1600" kern="1200" dirty="0"/>
            <a:t>Title</a:t>
          </a:r>
        </a:p>
      </dsp:txBody>
      <dsp:txXfrm>
        <a:off x="2127466" y="2872740"/>
        <a:ext cx="1731473" cy="662940"/>
      </dsp:txXfrm>
    </dsp:sp>
    <dsp:sp modelId="{5E07F9E4-149C-4A89-848F-4ABDD305F0C5}">
      <dsp:nvSpPr>
        <dsp:cNvPr id="0" name=""/>
        <dsp:cNvSpPr/>
      </dsp:nvSpPr>
      <dsp:spPr>
        <a:xfrm>
          <a:off x="2126766" y="982941"/>
          <a:ext cx="1675110" cy="17907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33400">
            <a:lnSpc>
              <a:spcPct val="90000"/>
            </a:lnSpc>
            <a:spcBef>
              <a:spcPct val="0"/>
            </a:spcBef>
            <a:spcAft>
              <a:spcPct val="35000"/>
            </a:spcAft>
            <a:buNone/>
          </a:pPr>
          <a:r>
            <a:rPr lang="en-US" sz="1200" b="0" i="0" u="none" kern="1200" dirty="0"/>
            <a:t>To display Presenter view, in Slide Show view, on the control bar at the bottom left select the three dots, and then Show Presenter View. </a:t>
          </a:r>
          <a:endParaRPr lang="en-US" sz="1200" kern="1200" dirty="0"/>
        </a:p>
      </dsp:txBody>
      <dsp:txXfrm>
        <a:off x="2126766" y="982941"/>
        <a:ext cx="1675110" cy="1790777"/>
      </dsp:txXfrm>
    </dsp:sp>
    <dsp:sp modelId="{473F2067-7126-4D56-A328-5A8CFD3D8D52}">
      <dsp:nvSpPr>
        <dsp:cNvPr id="0" name=""/>
        <dsp:cNvSpPr/>
      </dsp:nvSpPr>
      <dsp:spPr>
        <a:xfrm rot="5400000">
          <a:off x="3009635" y="1795812"/>
          <a:ext cx="1988820" cy="165035"/>
        </a:xfrm>
        <a:prstGeom prst="corner">
          <a:avLst>
            <a:gd name="adj1" fmla="val 1000"/>
            <a:gd name="adj2" fmla="val 1000"/>
          </a:avLst>
        </a:prstGeom>
        <a:solidFill>
          <a:schemeClr val="lt1">
            <a:hueOff val="0"/>
            <a:satOff val="0"/>
            <a:lumOff val="0"/>
            <a:alphaOff val="0"/>
          </a:schemeClr>
        </a:solidFill>
        <a:ln w="12700" cap="flat" cmpd="sng" algn="ctr">
          <a:solidFill>
            <a:schemeClr val="accent5"/>
          </a:solidFill>
          <a:prstDash val="solid"/>
          <a:miter lim="800000"/>
        </a:ln>
        <a:effectLst/>
      </dsp:spPr>
      <dsp:style>
        <a:lnRef idx="2">
          <a:scrgbClr r="0" g="0" b="0"/>
        </a:lnRef>
        <a:fillRef idx="1">
          <a:scrgbClr r="0" g="0" b="0"/>
        </a:fillRef>
        <a:effectRef idx="0">
          <a:scrgbClr r="0" g="0" b="0"/>
        </a:effectRef>
        <a:fontRef idx="minor"/>
      </dsp:style>
    </dsp:sp>
    <dsp:sp modelId="{7A0B5EFC-88FB-4ED5-994F-D5F6584C2293}">
      <dsp:nvSpPr>
        <dsp:cNvPr id="0" name=""/>
        <dsp:cNvSpPr/>
      </dsp:nvSpPr>
      <dsp:spPr>
        <a:xfrm>
          <a:off x="3921528" y="2872740"/>
          <a:ext cx="2062943" cy="662940"/>
        </a:xfrm>
        <a:prstGeom prst="chevron">
          <a:avLst>
            <a:gd name="adj" fmla="val 25000"/>
          </a:avLst>
        </a:prstGeom>
        <a:solidFill>
          <a:schemeClr val="accent5"/>
        </a:solidFill>
        <a:ln w="12700" cap="flat" cmpd="sng" algn="ctr">
          <a:solidFill>
            <a:schemeClr val="accent5"/>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203200" rIns="101600" bIns="203200" numCol="1" spcCol="1270" anchor="ctr" anchorCtr="0">
          <a:noAutofit/>
        </a:bodyPr>
        <a:lstStyle/>
        <a:p>
          <a:pPr marL="0" lvl="0" indent="0" algn="ctr" defTabSz="711200">
            <a:lnSpc>
              <a:spcPct val="90000"/>
            </a:lnSpc>
            <a:spcBef>
              <a:spcPct val="0"/>
            </a:spcBef>
            <a:spcAft>
              <a:spcPct val="35000"/>
            </a:spcAft>
            <a:buNone/>
          </a:pPr>
          <a:r>
            <a:rPr lang="en-US" sz="1600" kern="1200" dirty="0"/>
            <a:t>Title</a:t>
          </a:r>
        </a:p>
      </dsp:txBody>
      <dsp:txXfrm>
        <a:off x="4087263" y="2872740"/>
        <a:ext cx="1731473" cy="662940"/>
      </dsp:txXfrm>
    </dsp:sp>
    <dsp:sp modelId="{FD7B29F2-0D66-4B4B-BC8A-82DA23575305}">
      <dsp:nvSpPr>
        <dsp:cNvPr id="0" name=""/>
        <dsp:cNvSpPr/>
      </dsp:nvSpPr>
      <dsp:spPr>
        <a:xfrm>
          <a:off x="4086563" y="982941"/>
          <a:ext cx="1675110" cy="17907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33400">
            <a:lnSpc>
              <a:spcPct val="90000"/>
            </a:lnSpc>
            <a:spcBef>
              <a:spcPct val="0"/>
            </a:spcBef>
            <a:spcAft>
              <a:spcPct val="35000"/>
            </a:spcAft>
            <a:buNone/>
          </a:pPr>
          <a:r>
            <a:rPr lang="en-US" sz="1200" b="0" i="0" u="none" kern="1200" dirty="0"/>
            <a:t>During your presentation, the speaker notes are visible on your monitor, but aren't visible to the audience. </a:t>
          </a:r>
          <a:endParaRPr lang="en-US" sz="1200" kern="1200" dirty="0"/>
        </a:p>
      </dsp:txBody>
      <dsp:txXfrm>
        <a:off x="4086563" y="982941"/>
        <a:ext cx="1675110" cy="1790777"/>
      </dsp:txXfrm>
    </dsp:sp>
    <dsp:sp modelId="{2377F551-4CF6-4656-B644-60A7FC1B0F64}">
      <dsp:nvSpPr>
        <dsp:cNvPr id="0" name=""/>
        <dsp:cNvSpPr/>
      </dsp:nvSpPr>
      <dsp:spPr>
        <a:xfrm rot="5400000">
          <a:off x="4969432" y="1795812"/>
          <a:ext cx="1988820" cy="165035"/>
        </a:xfrm>
        <a:prstGeom prst="corner">
          <a:avLst>
            <a:gd name="adj1" fmla="val 1000"/>
            <a:gd name="adj2" fmla="val 1000"/>
          </a:avLst>
        </a:prstGeom>
        <a:solidFill>
          <a:schemeClr val="lt1">
            <a:hueOff val="0"/>
            <a:satOff val="0"/>
            <a:lumOff val="0"/>
            <a:alphaOff val="0"/>
          </a:schemeClr>
        </a:solidFill>
        <a:ln w="12700" cap="flat" cmpd="sng" algn="ctr">
          <a:solidFill>
            <a:schemeClr val="accent3"/>
          </a:solidFill>
          <a:prstDash val="solid"/>
          <a:miter lim="800000"/>
        </a:ln>
        <a:effectLst/>
      </dsp:spPr>
      <dsp:style>
        <a:lnRef idx="2">
          <a:scrgbClr r="0" g="0" b="0"/>
        </a:lnRef>
        <a:fillRef idx="1">
          <a:scrgbClr r="0" g="0" b="0"/>
        </a:fillRef>
        <a:effectRef idx="0">
          <a:scrgbClr r="0" g="0" b="0"/>
        </a:effectRef>
        <a:fontRef idx="minor"/>
      </dsp:style>
    </dsp:sp>
    <dsp:sp modelId="{69ED255C-64AC-4764-BC2C-7679ECCC9FE9}">
      <dsp:nvSpPr>
        <dsp:cNvPr id="0" name=""/>
        <dsp:cNvSpPr/>
      </dsp:nvSpPr>
      <dsp:spPr>
        <a:xfrm>
          <a:off x="5881324" y="2872740"/>
          <a:ext cx="2062943" cy="662940"/>
        </a:xfrm>
        <a:prstGeom prst="chevron">
          <a:avLst>
            <a:gd name="adj" fmla="val 25000"/>
          </a:avLst>
        </a:prstGeom>
        <a:solidFill>
          <a:schemeClr val="accent3"/>
        </a:solidFill>
        <a:ln w="12700" cap="flat" cmpd="sng" algn="ctr">
          <a:solidFill>
            <a:schemeClr val="accent3"/>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203200" rIns="101600" bIns="203200" numCol="1" spcCol="1270" anchor="ctr" anchorCtr="0">
          <a:noAutofit/>
        </a:bodyPr>
        <a:lstStyle/>
        <a:p>
          <a:pPr marL="0" lvl="0" indent="0" algn="ctr" defTabSz="711200">
            <a:lnSpc>
              <a:spcPct val="90000"/>
            </a:lnSpc>
            <a:spcBef>
              <a:spcPct val="0"/>
            </a:spcBef>
            <a:spcAft>
              <a:spcPct val="35000"/>
            </a:spcAft>
            <a:buNone/>
          </a:pPr>
          <a:r>
            <a:rPr lang="en-US" sz="1600" kern="1200" dirty="0"/>
            <a:t>Title</a:t>
          </a:r>
        </a:p>
      </dsp:txBody>
      <dsp:txXfrm>
        <a:off x="6047059" y="2872740"/>
        <a:ext cx="1731473" cy="662940"/>
      </dsp:txXfrm>
    </dsp:sp>
    <dsp:sp modelId="{1F1B09A6-DA7E-41D1-B8A6-E3B6E775E5C1}">
      <dsp:nvSpPr>
        <dsp:cNvPr id="0" name=""/>
        <dsp:cNvSpPr/>
      </dsp:nvSpPr>
      <dsp:spPr>
        <a:xfrm>
          <a:off x="6046360" y="982941"/>
          <a:ext cx="1675110" cy="17907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33400">
            <a:lnSpc>
              <a:spcPct val="90000"/>
            </a:lnSpc>
            <a:spcBef>
              <a:spcPct val="0"/>
            </a:spcBef>
            <a:spcAft>
              <a:spcPct val="35000"/>
            </a:spcAft>
            <a:buNone/>
          </a:pPr>
          <a:r>
            <a:rPr lang="en-US" sz="1200" b="0" i="0" u="none" kern="1200" dirty="0"/>
            <a:t>The Notes pane is a box that appears below each slide. Tap it to add notes. </a:t>
          </a:r>
          <a:endParaRPr lang="en-US" sz="1200" kern="1200" dirty="0"/>
        </a:p>
      </dsp:txBody>
      <dsp:txXfrm>
        <a:off x="6046360" y="982941"/>
        <a:ext cx="1675110" cy="1790777"/>
      </dsp:txXfrm>
    </dsp:sp>
    <dsp:sp modelId="{E2C584B7-5B6E-4F6E-A7B8-E679FEF7BC4D}">
      <dsp:nvSpPr>
        <dsp:cNvPr id="0" name=""/>
        <dsp:cNvSpPr/>
      </dsp:nvSpPr>
      <dsp:spPr>
        <a:xfrm rot="5400000">
          <a:off x="6929229" y="1795812"/>
          <a:ext cx="1988820" cy="165035"/>
        </a:xfrm>
        <a:prstGeom prst="corner">
          <a:avLst>
            <a:gd name="adj1" fmla="val 1000"/>
            <a:gd name="adj2" fmla="val 1000"/>
          </a:avLst>
        </a:prstGeom>
        <a:solidFill>
          <a:schemeClr val="lt1">
            <a:hueOff val="0"/>
            <a:satOff val="0"/>
            <a:lumOff val="0"/>
            <a:alphaOff val="0"/>
          </a:schemeClr>
        </a:solidFill>
        <a:ln w="12700" cap="flat" cmpd="sng" algn="ctr">
          <a:solidFill>
            <a:schemeClr val="accent4"/>
          </a:solidFill>
          <a:prstDash val="solid"/>
          <a:miter lim="800000"/>
        </a:ln>
        <a:effectLst/>
      </dsp:spPr>
      <dsp:style>
        <a:lnRef idx="2">
          <a:scrgbClr r="0" g="0" b="0"/>
        </a:lnRef>
        <a:fillRef idx="1">
          <a:scrgbClr r="0" g="0" b="0"/>
        </a:fillRef>
        <a:effectRef idx="0">
          <a:scrgbClr r="0" g="0" b="0"/>
        </a:effectRef>
        <a:fontRef idx="minor"/>
      </dsp:style>
    </dsp:sp>
    <dsp:sp modelId="{B89F8758-DA9D-4018-859A-710084D7ABF3}">
      <dsp:nvSpPr>
        <dsp:cNvPr id="0" name=""/>
        <dsp:cNvSpPr/>
      </dsp:nvSpPr>
      <dsp:spPr>
        <a:xfrm>
          <a:off x="7841121" y="2872740"/>
          <a:ext cx="2062943" cy="662940"/>
        </a:xfrm>
        <a:prstGeom prst="chevron">
          <a:avLst>
            <a:gd name="adj" fmla="val 25000"/>
          </a:avLst>
        </a:prstGeom>
        <a:solidFill>
          <a:schemeClr val="accent4"/>
        </a:solidFill>
        <a:ln w="12700" cap="flat" cmpd="sng" algn="ctr">
          <a:solidFill>
            <a:schemeClr val="accent4"/>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203200" rIns="101600" bIns="203200" numCol="1" spcCol="1270" anchor="ctr" anchorCtr="0">
          <a:noAutofit/>
        </a:bodyPr>
        <a:lstStyle/>
        <a:p>
          <a:pPr marL="0" lvl="0" indent="0" algn="ctr" defTabSz="711200">
            <a:lnSpc>
              <a:spcPct val="90000"/>
            </a:lnSpc>
            <a:spcBef>
              <a:spcPct val="0"/>
            </a:spcBef>
            <a:spcAft>
              <a:spcPct val="35000"/>
            </a:spcAft>
            <a:buNone/>
          </a:pPr>
          <a:r>
            <a:rPr lang="en-US" sz="1600" kern="1200" dirty="0"/>
            <a:t>Title</a:t>
          </a:r>
        </a:p>
      </dsp:txBody>
      <dsp:txXfrm>
        <a:off x="8006856" y="2872740"/>
        <a:ext cx="1731473" cy="662940"/>
      </dsp:txXfrm>
    </dsp:sp>
    <dsp:sp modelId="{B73D2BBA-574C-491E-A31C-8B6EA5CC871A}">
      <dsp:nvSpPr>
        <dsp:cNvPr id="0" name=""/>
        <dsp:cNvSpPr/>
      </dsp:nvSpPr>
      <dsp:spPr>
        <a:xfrm>
          <a:off x="8006156" y="982941"/>
          <a:ext cx="1675110" cy="1414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33400">
            <a:lnSpc>
              <a:spcPct val="90000"/>
            </a:lnSpc>
            <a:spcBef>
              <a:spcPct val="0"/>
            </a:spcBef>
            <a:spcAft>
              <a:spcPct val="35000"/>
            </a:spcAft>
            <a:buNone/>
          </a:pPr>
          <a:r>
            <a:rPr lang="en-US" sz="1200" b="0" i="0" u="none" kern="1200" dirty="0"/>
            <a:t>If you don’t see the Notes pane or it is completely minimized, click Notes on the task bar across the bottom of the PowerPoint window. </a:t>
          </a:r>
          <a:endParaRPr lang="en-US" sz="1200" kern="1200" dirty="0"/>
        </a:p>
      </dsp:txBody>
      <dsp:txXfrm>
        <a:off x="8006156" y="982941"/>
        <a:ext cx="1675110" cy="1414310"/>
      </dsp:txXfrm>
    </dsp:sp>
  </dsp:spTree>
</dsp:drawing>
</file>

<file path=ppt/diagrams/layout1.xml><?xml version="1.0" encoding="utf-8"?>
<dgm:layoutDef xmlns:dgm="http://schemas.openxmlformats.org/drawingml/2006/diagram" xmlns:a="http://schemas.openxmlformats.org/drawingml/2006/main" uniqueId="urn:microsoft.com/office/officeart/2019/1/layout/PeoplePortraitsList">
  <dgm:title val="People Portrait List"/>
  <dgm:desc val="People Portrait List"/>
  <dgm:catLst>
    <dgm:cat type="list"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dgm:constr type="w" for="ch" forName="compNode" refType="h" refFor="ch" refForName="compNode" fact="0.55"/>
      <dgm:constr type="w" for="ch" forName="sibTrans" refType="w" refFor="ch" refForName="compNode" fact="0.175"/>
      <dgm:constr type="primFontSz" for="des" forName="nameTx" val="18"/>
      <dgm:constr type="primFontSz" for="des" forName="desTx" refType="primFontSz" refFor="des" refForName="nameTx" op="lte" fact="0.75"/>
      <dgm:constr type="h" for="des" forName="topSpace" op="equ"/>
      <dgm:constr type="h" for="des" forName="compNode" op="equ"/>
      <dgm:constr type="h" for="des" forName="photoElip" op="equ"/>
      <dgm:constr type="w" for="des" forName="photoElip" op="equ"/>
      <dgm:constr type="l" for="des" forName="photoElip" op="equ"/>
      <dgm:constr type="h" for="des" forName="iconSpace" op="equ"/>
      <dgm:constr type="h" for="des" forName="nameTx" op="equ"/>
      <dgm:constr type="h" for="des" forName="txSpace" op="equ"/>
      <dgm:constr type="h" for="des" forName="desTx" op="equ"/>
      <dgm:constr type="h" for="des" forName="bottSpace"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topSpace" refType="w"/>
          <dgm:constr type="h" for="ch" forName="topSpace" refType="h" fact="0.187"/>
          <dgm:constr type="l" for="ch" forName="topSpace"/>
          <dgm:constr type="w" for="ch" forName="photoElip" refType="h" refFor="ch" refForName="photoElip"/>
          <dgm:constr type="h" for="ch" forName="photoElip" val="46.775"/>
          <dgm:constr type="t" for="ch" forName="photoElip" refType="b" refFor="ch" refForName="topSpace"/>
          <dgm:constr type="ctrX" for="ch" forName="photoElip" refType="w" fact="0.5"/>
          <dgm:constr type="w" for="ch" forName="iconSpace" refType="w"/>
          <dgm:constr type="h" for="ch" forName="iconSpace" refType="h" fact="0.075"/>
          <dgm:constr type="l" for="ch" forName="iconSpace"/>
          <dgm:constr type="t" for="ch" forName="iconSpace" refType="b" refFor="ch" refForName="photoElip"/>
          <dgm:constr type="w" for="ch" forName="nameTx" refType="w"/>
          <dgm:constr type="h" for="ch" forName="nameTx" refType="h" fact="0.112"/>
          <dgm:constr type="l" for="ch" forName="nameTx"/>
          <dgm:constr type="t" for="ch" forName="nameTx" refType="b" refFor="ch" refForName="iconSpace"/>
          <dgm:constr type="h" for="ch" forName="txSpace" refType="h" fact="0.015"/>
          <dgm:constr type="w" for="ch" forName="txSpace" refType="w"/>
          <dgm:constr type="l" for="ch" forName="txSpace"/>
          <dgm:constr type="t" for="ch" forName="txSpace" refType="b" refFor="ch" refForName="nameTx"/>
          <dgm:constr type="w" for="ch" forName="desTx" refType="w"/>
          <dgm:constr type="l" for="ch" forName="desTx"/>
          <dgm:constr type="h" for="ch" forName="desTx" refType="h" fact="0.13875"/>
          <dgm:constr type="t" for="ch" forName="desTx" refType="b" refFor="ch" refForName="txSpace"/>
          <dgm:constr type="w" for="ch" forName="bottSpace" refType="w"/>
          <dgm:constr type="h" for="ch" forName="bottSpace" refType="h" fact="0.067"/>
          <dgm:constr type="l" for="ch" forName="bottSpace"/>
          <dgm:constr type="t" for="ch" forName="bottSpace" refType="b" refFor="ch" refForName="desTx"/>
        </dgm:constrLst>
        <dgm:ruleLst>
          <dgm:rule type="h" val="INF" fact="NaN" max="NaN"/>
        </dgm:ruleLst>
        <dgm:layoutNode name="topSpace">
          <dgm:alg type="sp"/>
          <dgm:shape xmlns:r="http://schemas.openxmlformats.org/officeDocument/2006/relationships" r:blip="">
            <dgm:adjLst/>
          </dgm:shape>
          <dgm:presOf/>
          <dgm:constrLst/>
          <dgm:ruleLst/>
        </dgm:layoutNode>
        <dgm:layoutNode name="photoElip" styleLbl="node1">
          <dgm:alg type="sp"/>
          <dgm:shape xmlns:r="http://schemas.openxmlformats.org/officeDocument/2006/relationships" type="ellipse"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nameTx" styleLbl="revTx">
          <dgm:varLst>
            <dgm:chMax val="0"/>
            <dgm:chPref val="0"/>
          </dgm:varLst>
          <dgm:alg type="tx">
            <dgm:param type="txAnchorVert" val="t"/>
            <dgm:param type="txAnchorHorzCh" val="ct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HorzCh" val="ctr"/>
            <dgm:param type="txAnchorVert" val="t"/>
          </dgm:alg>
          <dgm:shape xmlns:r="http://schemas.openxmlformats.org/officeDocument/2006/relationships" type="rect" r:blip="">
            <dgm:adjLst/>
          </dgm:shape>
          <dgm:presOf axis="des" ptType="node"/>
          <dgm:constrLst>
            <dgm:constr type="primFontSz" val="13"/>
            <dgm:constr type="secFontSz" refType="primFontSz"/>
            <dgm:constr type="lMarg"/>
            <dgm:constr type="rMarg"/>
            <dgm:constr type="tMarg"/>
            <dgm:constr type="bMarg"/>
          </dgm:constrLst>
          <dgm:ruleLst>
            <dgm:rule type="primFontSz" val="13" fact="NaN" max="NaN"/>
            <dgm:rule type="h" val="INF" fact="NaN" max="NaN"/>
          </dgm:ruleLst>
        </dgm:layoutNode>
        <dgm:layoutNode name="bottSpace">
          <dgm:alg type="sp"/>
          <dgm:shape xmlns:r="http://schemas.openxmlformats.org/officeDocument/2006/relationships" r:blip="">
            <dgm:adjLst/>
          </dgm:shape>
          <dgm:presOf/>
          <dgm:constrLst/>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gn="ctr">
          <a:lnSpc>
            <a:spcPct val="100000"/>
          </a:lnSpc>
          <a:defRPr b="1" spc="20">
            <a:latin typeface="+mj-lt"/>
          </a:defRPr>
        </a:lvl1pPr>
        <a:lvl2pPr algn="ctr">
          <a:lnSpc>
            <a:spcPct val="100000"/>
          </a:lnSpc>
          <a:defRPr>
            <a:latin typeface="+mj-lt"/>
          </a:defRPr>
        </a:lvl2pPr>
        <a:lvl3pPr algn="ctr">
          <a:buNone/>
          <a:defRPr i="1">
            <a:latin typeface="+mj-lt"/>
          </a:defRPr>
        </a:lvl3pPr>
        <a:lvl4pPr algn="ctr">
          <a:buNone/>
          <a:defRPr i="1">
            <a:latin typeface="+mj-lt"/>
          </a:defRPr>
        </a:lvl4pPr>
        <a:lvl5pPr algn="ctr">
          <a:buNone/>
          <a:defRPr i="1">
            <a:latin typeface="+mj-lt"/>
          </a:defRPr>
        </a:lvl5pPr>
        <a:lvl6pPr algn="ctr">
          <a:buNone/>
          <a:defRPr i="1">
            <a:latin typeface="+mj-lt"/>
          </a:defRPr>
        </a:lvl6pPr>
        <a:lvl7pPr algn="ctr">
          <a:buNone/>
          <a:defRPr i="1">
            <a:latin typeface="+mj-lt"/>
          </a:defRPr>
        </a:lvl7pPr>
        <a:lvl8pPr algn="ctr">
          <a:buNone/>
          <a:defRPr i="1">
            <a:latin typeface="+mj-lt"/>
          </a:defRPr>
        </a:lvl8pPr>
        <a:lvl9pPr algn="ctr">
          <a:buNone/>
          <a:defRPr i="1">
            <a:latin typeface="+mj-lt"/>
          </a:defRPr>
        </a:lvl9pPr>
      </dgm1612:lstStyle>
    </a:ext>
  </dgm:extLst>
</dgm:layoutDef>
</file>

<file path=ppt/diagrams/layout2.xml><?xml version="1.0" encoding="utf-8"?>
<dgm:layoutDef xmlns:dgm="http://schemas.openxmlformats.org/drawingml/2006/diagram" xmlns:a="http://schemas.openxmlformats.org/drawingml/2006/main" uniqueId="urn:microsoft.com/office/officeart/2016/7/layout/AccentHomeChevronProcess">
  <dgm:title val="Accent Home Chevron Process"/>
  <dgm:desc val="Use to show a progression; a timeline; sequential steps in a task, process, or workflow; or to emphasize movement or direction. Level 1 text appears inside an chevron shape, except the first shape which comes in a home shape, while Level 2 text appears above the invisible rectangle shapes."/>
  <dgm:catLst>
    <dgm:cat type="process" pri="500"/>
    <dgm:cat type="timeline"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contrsBasedOnsibTransCount">
      <dgm:if name="oneSibTrans" axis="ch" ptType="sibTrans" func="cnt" op="equ" val="1">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2"/>
          <dgm:constr type="w" for="ch" ptType="sibTrans" op="equ"/>
        </dgm:constrLst>
      </dgm:if>
      <dgm:else name="moreThanOneSibTrans">
        <dgm:choose name="contrsForMoreThanOneSibTrans">
          <dgm:if name="twoSibTrans" axis="ch" ptType="sibTrans" func="cnt" op="equ" val="2">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3"/>
              <dgm:constr type="w" for="ch" ptType="sibTrans" op="equ"/>
            </dgm:constrLst>
          </dgm:if>
          <dgm:else name="moreThanTwoSibTrans">
            <dgm:choose name="contrsForMoreThanTwoSibTrans">
              <dgm:if name="threeSibTrans" axis="ch" ptType="sibTrans" func="cnt" op="equ" val="3">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4"/>
                  <dgm:constr type="w" for="ch" ptType="sibTrans" op="equ"/>
                </dgm:constrLst>
              </dgm:if>
              <dgm:else name="moreThanThreeSibTrans">
                <dgm:choose name="contrsForMoreThanThreeSibTrans">
                  <dgm:if name="fourToSixSibTrans" axis="ch" ptType="sibTrans" func="cnt" op="lte" val="6">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5"/>
                      <dgm:constr type="w" for="ch" ptType="sibTrans" op="equ"/>
                    </dgm:constrLst>
                  </dgm:if>
                  <dgm:else name="moreThanSixSibTrans">
                    <dgm:choose name="contrsForMoreThanSixSibTrans">
                      <dgm:if name="sevenToEightSibTrans" axis="ch" ptType="sibTrans" func="cnt" op="lte" val="8">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7"/>
                          <dgm:constr type="w" for="ch" ptType="sibTrans" op="equ"/>
                        </dgm:constrLst>
                      </dgm:if>
                      <dgm:else name="moreThanEightSibTrans">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9"/>
                          <dgm:constr type="w" for="ch" ptType="sibTrans" op="equ"/>
                        </dgm:constrLst>
                      </dgm:else>
                    </dgm:choose>
                  </dgm:else>
                </dgm:choose>
              </dgm:else>
            </dgm:choose>
          </dgm:else>
        </dgm:choose>
      </dgm:else>
    </dgm:choose>
    <dgm:ruleLst/>
    <dgm:forEach name="Name6" axis="ch" ptType="node">
      <dgm:layoutNode name="composite">
        <dgm:alg type="composite"/>
        <dgm:shape xmlns:r="http://schemas.openxmlformats.org/officeDocument/2006/relationships" r:blip="">
          <dgm:adjLst/>
        </dgm:shape>
        <dgm:presOf/>
        <dgm:choose name="LayoutLTRorRTL">
          <dgm:if name="LayoutLTR" func="var" arg="dir" op="equ" val="norm">
            <dgm:constrLst>
              <dgm:constr type="w" for="ch" forName="L" refType="w" fact="0.08"/>
              <dgm:constr type="h" for="ch" forName="L" refType="h" fact="0.75"/>
              <dgm:constr type="l" for="ch" forName="L"/>
              <dgm:constr type="l" for="ch" forName="parTx"/>
              <dgm:constr type="w" for="ch" forName="parTx" refType="w"/>
              <dgm:constr type="h" for="ch" forName="parTx" refType="h" fact="0.25"/>
              <dgm:constr type="t" for="ch" forName="parTx" refType="b" refFor="ch" refForName="L"/>
              <dgm:constr type="t" for="ch" forName="desTx" refType="w" refFor="ch" refForName="L" fact="0.6"/>
              <dgm:constr type="b" for="ch" forName="desTx" refType="t" refFor="ch" refForName="EmptyPlaceHolder"/>
              <dgm:constr type="l" for="ch" forName="desTx" refType="r" refFor="ch" refForName="L"/>
              <dgm:constr type="w" for="ch" forName="desTx" refType="w" fact="0.812"/>
              <dgm:constr type="w" for="ch" forName="EmptyPlaceHolder" refType="w" fact="0.82"/>
              <dgm:constr type="l" for="ch" forName="EmptyPlaceHolder" refType="r" refFor="ch" refForName="L"/>
              <dgm:constr type="b" for="ch" forName="EmptyPlaceHolder" refType="b" refFor="ch" refForName="L"/>
              <dgm:constr type="h" for="ch" forName="EmptyPlaceHolder" refType="t" refFor="ch" refForName="desTx"/>
            </dgm:constrLst>
          </dgm:if>
          <dgm:else name="LayoutRTL">
            <dgm:constrLst>
              <dgm:constr type="w" for="ch" forName="L" refType="w" fact="0.08"/>
              <dgm:constr type="h" for="ch" forName="L" refType="h" fact="0.75"/>
              <dgm:constr type="r" for="ch" forName="L" refType="w"/>
              <dgm:constr type="r" for="ch" forName="parTx" refType="w"/>
              <dgm:constr type="w" for="ch" forName="parTx" refType="w"/>
              <dgm:constr type="h" for="ch" forName="parTx" refType="h" fact="0.25"/>
              <dgm:constr type="t" for="ch" forName="parTx" refType="b" refFor="ch" refForName="L"/>
              <dgm:constr type="t" for="ch" forName="desTx" refType="w" refFor="ch" refForName="L" fact="0.6"/>
              <dgm:constr type="b" for="ch" forName="desTx" refType="t" refFor="ch" refForName="EmptyPlaceHolder"/>
              <dgm:constr type="r" for="ch" forName="desTx" refType="l" refFor="ch" refForName="L"/>
              <dgm:constr type="w" for="ch" forName="desTx" refType="w" fact="0.812"/>
              <dgm:constr type="w" for="ch" forName="EmptyPlaceHolder" refType="w" fact="0.82"/>
              <dgm:constr type="h" for="ch" forName="EmptyPlaceHolder" refType="w" refFor="ch" refForName="L" fact="0.6"/>
              <dgm:constr type="b" for="ch" forName="EmptyPlaceHolder" refType="b" refFor="ch" refForName="L"/>
            </dgm:constrLst>
          </dgm:else>
        </dgm:choose>
        <dgm:layoutNode name="L" styleLbl="solidFgAcc1" moveWith="parTx">
          <dgm:varLst>
            <dgm:chMax val="0"/>
            <dgm:chPref val="0"/>
          </dgm:varLst>
          <dgm:alg type="sp"/>
          <dgm:choose name="Name310">
            <dgm:if name="Name311" func="var" arg="dir" op="equ" val="norm">
              <dgm:shape xmlns:r="http://schemas.openxmlformats.org/officeDocument/2006/relationships" rot="90" type="corner" r:blip="">
                <dgm:adjLst>
                  <dgm:adj idx="1" val="0.01"/>
                  <dgm:adj idx="2" val="0.01"/>
                </dgm:adjLst>
              </dgm:shape>
            </dgm:if>
            <dgm:else name="Name312">
              <dgm:shape xmlns:r="http://schemas.openxmlformats.org/officeDocument/2006/relationships" rot="180" type="corner" r:blip="">
                <dgm:adjLst>
                  <dgm:adj idx="1" val="0.01"/>
                  <dgm:adj idx="2" val="0.01"/>
                </dgm:adjLst>
              </dgm:shape>
            </dgm:else>
          </dgm:choose>
          <dgm:presOf/>
          <dgm:constrLst/>
          <dgm:ruleLst/>
        </dgm:layoutNode>
        <dgm:layoutNode name="parTx" styleLbl="alignNode1">
          <dgm:varLst>
            <dgm:chMax val="0"/>
            <dgm:chPref val="0"/>
            <dgm:bulletEnabled val="1"/>
          </dgm:varLst>
          <dgm:alg type="tx">
            <dgm:param type="txAnchorVert" val="mid"/>
            <dgm:param type="parTxLTRAlign" val="ctr"/>
            <dgm:param type="parTxRTLAlign" val="ctr"/>
          </dgm:alg>
          <dgm:choose name="MakeFirstNodeHomePlate">
            <dgm:if name="IfFirstNode" axis="self" ptType="node" func="pos" op="equ" val="1">
              <dgm:choose name="Name110">
                <dgm:if name="Name111" func="var" arg="dir" op="equ" val="norm">
                  <dgm:shape xmlns:r="http://schemas.openxmlformats.org/officeDocument/2006/relationships" type="homePlate" r:blip="">
                    <dgm:adjLst>
                      <dgm:adj idx="1" val="0.25"/>
                    </dgm:adjLst>
                  </dgm:shape>
                </dgm:if>
                <dgm:else name="Name112">
                  <dgm:shape xmlns:r="http://schemas.openxmlformats.org/officeDocument/2006/relationships" rot="180" type="homePlate" r:blip="">
                    <dgm:adjLst>
                      <dgm:adj idx="1" val="0.25"/>
                    </dgm:adjLst>
                  </dgm:shape>
                </dgm:else>
              </dgm:choose>
            </dgm:if>
            <dgm:else name="MakeRestOfNodesChevrons">
              <dgm:choose name="Name10">
                <dgm:if name="Name11" func="var" arg="dir" op="equ" val="norm">
                  <dgm:shape xmlns:r="http://schemas.openxmlformats.org/officeDocument/2006/relationships" type="chevron" r:blip="">
                    <dgm:adjLst>
                      <dgm:adj idx="1" val="0.25"/>
                    </dgm:adjLst>
                  </dgm:shape>
                </dgm:if>
                <dgm:else name="Name12">
                  <dgm:shape xmlns:r="http://schemas.openxmlformats.org/officeDocument/2006/relationships" rot="180" type="chevron" r:blip="">
                    <dgm:adjLst>
                      <dgm:adj idx="1" val="0.25"/>
                    </dgm:adjLst>
                  </dgm:shape>
                </dgm:else>
              </dgm:choose>
            </dgm:else>
          </dgm:choose>
          <dgm:presOf axis="self" ptType="node"/>
          <dgm:constrLst>
            <dgm:constr type="tMarg" refType="primFontSz"/>
            <dgm:constr type="bMarg" refType="primFontSz"/>
            <dgm:constr type="lMarg" refType="primFontSz" fact="0.5"/>
            <dgm:constr type="rMarg" refType="primFontSz" fact="0.5"/>
          </dgm:constrLst>
          <dgm:ruleLst>
            <dgm:rule type="primFontSz" val="13" fact="NaN" max="NaN"/>
          </dgm:ruleLst>
        </dgm:layoutNode>
        <dgm:layoutNode name="desTx" styleLbl="revTx" moveWith="parTx">
          <dgm:varLst>
            <dgm:chMax val="0"/>
            <dgm:chPref val="0"/>
            <dgm:bulletEnabled val="1"/>
          </dgm:varLst>
          <dgm:choose name="Name210">
            <dgm:if name="Name211" func="var" arg="dir" op="equ" val="norm">
              <dgm:alg type="tx">
                <dgm:param type="txAnchorVert" val="t"/>
                <dgm:param type="parTxLTRAlign" val="l"/>
                <dgm:param type="shpTxLTRAlignCh" val="l"/>
                <dgm:param type="parTxRTLAlign" val="l"/>
                <dgm:param type="shpTxRTLAlignCh" val="l"/>
              </dgm:alg>
            </dgm:if>
            <dgm:else name="Name212">
              <dgm:alg type="tx">
                <dgm:param type="txAnchorVert" val="t"/>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 ptType="node"/>
          <dgm:constrLst>
            <dgm:constr type="tMarg"/>
            <dgm:constr type="bMarg"/>
            <dgm:constr type="lMarg"/>
            <dgm:constr type="rMarg"/>
          </dgm:constrLst>
          <dgm:ruleLst>
            <dgm:rule type="primFontSz" val="11" fact="NaN" max="NaN"/>
            <dgm:rule type="secFontSz" val="9" fact="NaN" max="NaN"/>
          </dgm:ruleLst>
        </dgm:layoutNode>
        <dgm:layoutNode name="EmptyPlaceHolder">
          <dgm:alg type="sp"/>
          <dgm:shape xmlns:r="http://schemas.openxmlformats.org/officeDocument/2006/relationships" r:blip="">
            <dgm:adjLst/>
          </dgm:shape>
          <dgm:presOf/>
          <dgm:constr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no"?><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A28068-AFBD-4979-B752-9EB6F90B1386}" type="datetimeFigureOut">
              <a:rPr lang="en-US" smtClean="0"/>
              <a:t>7/31/23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939589-3E79-4C82-AA4A-FE78234FAA59}" type="slidenum">
              <a:rPr lang="en-US" smtClean="0"/>
              <a:t>‹#›</a:t>
            </a:fld>
            <a:endParaRPr lang="en-US" dirty="0"/>
          </a:p>
        </p:txBody>
      </p:sp>
    </p:spTree>
    <p:extLst>
      <p:ext uri="{BB962C8B-B14F-4D97-AF65-F5344CB8AC3E}">
        <p14:creationId xmlns:p14="http://schemas.microsoft.com/office/powerpoint/2010/main" val="2194968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normAutofit/>
          </a:bodyPr>
          <a:lstStyle>
            <a:lvl1pPr algn="l">
              <a:defRPr sz="4000" b="1" i="0" cap="all" baseline="0"/>
            </a:lvl1pPr>
          </a:lstStyle>
          <a:p>
            <a:r>
              <a:rPr lang="en-US" dirty="0"/>
              <a:t>Click to edit Master title style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9780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45537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4553712" cy="368458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784848" y="1681163"/>
            <a:ext cx="45537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784848" y="2505075"/>
            <a:ext cx="4553712" cy="368458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937595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4983480" y="1681163"/>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4983480" y="2505075"/>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5" name="Text Placeholder 4">
            <a:extLst>
              <a:ext uri="{FF2B5EF4-FFF2-40B4-BE49-F238E27FC236}">
                <a16:creationId xmlns:a16="http://schemas.microsoft.com/office/drawing/2014/main" id="{2D693B15-7265-4478-9579-62FCD5222D04}"/>
              </a:ext>
            </a:extLst>
          </p:cNvPr>
          <p:cNvSpPr>
            <a:spLocks noGrp="1"/>
          </p:cNvSpPr>
          <p:nvPr>
            <p:ph type="body" sz="quarter" idx="13"/>
          </p:nvPr>
        </p:nvSpPr>
        <p:spPr>
          <a:xfrm>
            <a:off x="8531352" y="1769269"/>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7" name="Content Placeholder 5">
            <a:extLst>
              <a:ext uri="{FF2B5EF4-FFF2-40B4-BE49-F238E27FC236}">
                <a16:creationId xmlns:a16="http://schemas.microsoft.com/office/drawing/2014/main" id="{48F9E92F-BB16-4896-A47F-6497C3D705B9}"/>
              </a:ext>
            </a:extLst>
          </p:cNvPr>
          <p:cNvSpPr>
            <a:spLocks noGrp="1"/>
          </p:cNvSpPr>
          <p:nvPr>
            <p:ph sz="quarter" idx="14"/>
          </p:nvPr>
        </p:nvSpPr>
        <p:spPr>
          <a:xfrm>
            <a:off x="8531352" y="2593181"/>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23730798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6391656" y="804672"/>
            <a:ext cx="4434840" cy="886968"/>
          </a:xfrm>
        </p:spPr>
        <p:txBody>
          <a:bodyPr anchor="b"/>
          <a:lstStyle>
            <a:lvl1pPr algn="l">
              <a:defRPr sz="5400" b="0" i="0" cap="none" baseline="0"/>
            </a:lvl1pPr>
          </a:lstStyle>
          <a:p>
            <a:r>
              <a:rPr lang="en-US" dirty="0"/>
              <a:t>Title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6391654" y="1801368"/>
            <a:ext cx="4434840" cy="4754880"/>
          </a:xfrm>
        </p:spPr>
        <p:txBody>
          <a:bodyPr>
            <a:normAutofit/>
          </a:bodyPr>
          <a:lstStyle>
            <a:lvl1pPr marL="0" indent="0" algn="l">
              <a:lnSpc>
                <a:spcPct val="11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a:lstStyle>
            <a:lvl1pPr>
              <a:defRPr>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7" name="Straight Connector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108960"/>
            <a:ext cx="5221224" cy="3447288"/>
          </a:xfrm>
        </p:spPr>
        <p:txBody>
          <a:bodyPr anchor="ctr"/>
          <a:lstStyle>
            <a:lvl1pPr algn="ctr">
              <a:buNone/>
              <a:defRPr>
                <a:solidFill>
                  <a:schemeClr val="bg1"/>
                </a:solidFill>
              </a:defRPr>
            </a:lvl1pPr>
          </a:lstStyle>
          <a:p>
            <a:endParaRPr lang="en-US" dirty="0"/>
          </a:p>
        </p:txBody>
      </p:sp>
      <p:sp>
        <p:nvSpPr>
          <p:cNvPr id="10" name="Picture Placeholder 12">
            <a:extLst>
              <a:ext uri="{FF2B5EF4-FFF2-40B4-BE49-F238E27FC236}">
                <a16:creationId xmlns:a16="http://schemas.microsoft.com/office/drawing/2014/main" id="{F146D6C1-343E-4F97-A565-55BBB15F4C77}"/>
              </a:ext>
            </a:extLst>
          </p:cNvPr>
          <p:cNvSpPr>
            <a:spLocks noGrp="1"/>
          </p:cNvSpPr>
          <p:nvPr>
            <p:ph type="pic" sz="quarter" idx="14"/>
          </p:nvPr>
        </p:nvSpPr>
        <p:spPr>
          <a:xfrm>
            <a:off x="283464" y="301752"/>
            <a:ext cx="2459736" cy="2505456"/>
          </a:xfrm>
        </p:spPr>
        <p:txBody>
          <a:bodyPr anchor="ctr"/>
          <a:lstStyle>
            <a:lvl1pPr algn="ctr">
              <a:buNone/>
              <a:defRPr>
                <a:solidFill>
                  <a:schemeClr val="bg1"/>
                </a:solidFill>
              </a:defRPr>
            </a:lvl1pPr>
          </a:lstStyle>
          <a:p>
            <a:endParaRPr lang="en-US" dirty="0"/>
          </a:p>
        </p:txBody>
      </p:sp>
      <p:sp>
        <p:nvSpPr>
          <p:cNvPr id="11" name="Picture Placeholder 12">
            <a:extLst>
              <a:ext uri="{FF2B5EF4-FFF2-40B4-BE49-F238E27FC236}">
                <a16:creationId xmlns:a16="http://schemas.microsoft.com/office/drawing/2014/main" id="{BA123E2D-4554-47D5-B0EC-0C47EDB41626}"/>
              </a:ext>
            </a:extLst>
          </p:cNvPr>
          <p:cNvSpPr>
            <a:spLocks noGrp="1"/>
          </p:cNvSpPr>
          <p:nvPr>
            <p:ph type="pic" sz="quarter" idx="15"/>
          </p:nvPr>
        </p:nvSpPr>
        <p:spPr>
          <a:xfrm>
            <a:off x="3044952" y="301752"/>
            <a:ext cx="2459736" cy="2505456"/>
          </a:xfrm>
        </p:spPr>
        <p:txBody>
          <a:bodyPr anchor="ctr"/>
          <a:lstStyle>
            <a:lvl1pPr algn="ctr">
              <a:buNone/>
              <a:defRPr>
                <a:solidFill>
                  <a:schemeClr val="bg1"/>
                </a:solidFill>
              </a:defRPr>
            </a:lvl1pPr>
          </a:lstStyle>
          <a:p>
            <a:endParaRPr lang="en-US" dirty="0"/>
          </a:p>
        </p:txBody>
      </p:sp>
    </p:spTree>
    <p:extLst>
      <p:ext uri="{BB962C8B-B14F-4D97-AF65-F5344CB8AC3E}">
        <p14:creationId xmlns:p14="http://schemas.microsoft.com/office/powerpoint/2010/main" val="12578914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Only">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3186EA6A-5CD5-4DF7-9C8A-EDFAF28A80D9}"/>
              </a:ext>
            </a:extLst>
          </p:cNvPr>
          <p:cNvSpPr>
            <a:spLocks noGrp="1"/>
          </p:cNvSpPr>
          <p:nvPr>
            <p:ph type="pic" sz="quarter" idx="14"/>
          </p:nvPr>
        </p:nvSpPr>
        <p:spPr>
          <a:xfrm>
            <a:off x="1777111" y="407499"/>
            <a:ext cx="1952279" cy="1952279"/>
          </a:xfrm>
          <a:custGeom>
            <a:avLst/>
            <a:gdLst>
              <a:gd name="connsiteX0" fmla="*/ 976140 w 1952279"/>
              <a:gd name="connsiteY0" fmla="*/ 0 h 1952279"/>
              <a:gd name="connsiteX1" fmla="*/ 1952279 w 1952279"/>
              <a:gd name="connsiteY1" fmla="*/ 976140 h 1952279"/>
              <a:gd name="connsiteX2" fmla="*/ 976140 w 1952279"/>
              <a:gd name="connsiteY2" fmla="*/ 1952279 h 1952279"/>
              <a:gd name="connsiteX3" fmla="*/ 0 w 1952279"/>
              <a:gd name="connsiteY3" fmla="*/ 976140 h 1952279"/>
              <a:gd name="connsiteX4" fmla="*/ 976140 w 1952279"/>
              <a:gd name="connsiteY4" fmla="*/ 0 h 19522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2279" h="1952279">
                <a:moveTo>
                  <a:pt x="976140" y="0"/>
                </a:moveTo>
                <a:cubicBezTo>
                  <a:pt x="1515247" y="0"/>
                  <a:pt x="1952279" y="437033"/>
                  <a:pt x="1952279" y="976140"/>
                </a:cubicBezTo>
                <a:cubicBezTo>
                  <a:pt x="1952279" y="1515246"/>
                  <a:pt x="1515247" y="1952279"/>
                  <a:pt x="976140" y="1952279"/>
                </a:cubicBezTo>
                <a:cubicBezTo>
                  <a:pt x="437033" y="1952279"/>
                  <a:pt x="0" y="1515246"/>
                  <a:pt x="0" y="976140"/>
                </a:cubicBezTo>
                <a:cubicBezTo>
                  <a:pt x="0" y="437033"/>
                  <a:pt x="437033" y="0"/>
                  <a:pt x="976140" y="0"/>
                </a:cubicBezTo>
                <a:close/>
              </a:path>
            </a:pathLst>
          </a:custGeom>
        </p:spPr>
        <p:txBody>
          <a:bodyPr wrap="square" anchor="ctr">
            <a:noAutofit/>
          </a:bodyPr>
          <a:lstStyle>
            <a:lvl1pPr algn="ctr">
              <a:buNone/>
              <a:defRPr sz="1800">
                <a:solidFill>
                  <a:schemeClr val="bg1"/>
                </a:solidFill>
              </a:defRPr>
            </a:lvl1pPr>
          </a:lstStyle>
          <a:p>
            <a:endParaRPr lang="en-US" dirty="0"/>
          </a:p>
        </p:txBody>
      </p:sp>
      <p:sp>
        <p:nvSpPr>
          <p:cNvPr id="32" name="Picture Placeholder 31">
            <a:extLst>
              <a:ext uri="{FF2B5EF4-FFF2-40B4-BE49-F238E27FC236}">
                <a16:creationId xmlns:a16="http://schemas.microsoft.com/office/drawing/2014/main" id="{83D5117F-F235-498D-99A5-9DE2D665576C}"/>
              </a:ext>
            </a:extLst>
          </p:cNvPr>
          <p:cNvSpPr>
            <a:spLocks noGrp="1"/>
          </p:cNvSpPr>
          <p:nvPr>
            <p:ph type="pic" sz="quarter" idx="15"/>
          </p:nvPr>
        </p:nvSpPr>
        <p:spPr>
          <a:xfrm>
            <a:off x="3528345" y="1972581"/>
            <a:ext cx="2290065" cy="2273502"/>
          </a:xfrm>
          <a:custGeom>
            <a:avLst/>
            <a:gdLst>
              <a:gd name="connsiteX0" fmla="*/ 1145032 w 2290065"/>
              <a:gd name="connsiteY0" fmla="*/ 0 h 2273502"/>
              <a:gd name="connsiteX1" fmla="*/ 2290065 w 2290065"/>
              <a:gd name="connsiteY1" fmla="*/ 1145033 h 2273502"/>
              <a:gd name="connsiteX2" fmla="*/ 1375797 w 2290065"/>
              <a:gd name="connsiteY2" fmla="*/ 2266803 h 2273502"/>
              <a:gd name="connsiteX3" fmla="*/ 1331903 w 2290065"/>
              <a:gd name="connsiteY3" fmla="*/ 2273502 h 2273502"/>
              <a:gd name="connsiteX4" fmla="*/ 958162 w 2290065"/>
              <a:gd name="connsiteY4" fmla="*/ 2273502 h 2273502"/>
              <a:gd name="connsiteX5" fmla="*/ 914268 w 2290065"/>
              <a:gd name="connsiteY5" fmla="*/ 2266803 h 2273502"/>
              <a:gd name="connsiteX6" fmla="*/ 5911 w 2290065"/>
              <a:gd name="connsiteY6" fmla="*/ 1262106 h 2273502"/>
              <a:gd name="connsiteX7" fmla="*/ 0 w 2290065"/>
              <a:gd name="connsiteY7" fmla="*/ 1145053 h 2273502"/>
              <a:gd name="connsiteX8" fmla="*/ 0 w 2290065"/>
              <a:gd name="connsiteY8" fmla="*/ 1145014 h 2273502"/>
              <a:gd name="connsiteX9" fmla="*/ 5911 w 2290065"/>
              <a:gd name="connsiteY9" fmla="*/ 1027960 h 2273502"/>
              <a:gd name="connsiteX10" fmla="*/ 1145032 w 2290065"/>
              <a:gd name="connsiteY10" fmla="*/ 0 h 2273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90065" h="2273502">
                <a:moveTo>
                  <a:pt x="1145032" y="0"/>
                </a:moveTo>
                <a:cubicBezTo>
                  <a:pt x="1777417" y="0"/>
                  <a:pt x="2290065" y="512649"/>
                  <a:pt x="2290065" y="1145033"/>
                </a:cubicBezTo>
                <a:cubicBezTo>
                  <a:pt x="2290065" y="1698370"/>
                  <a:pt x="1897569" y="2160033"/>
                  <a:pt x="1375797" y="2266803"/>
                </a:cubicBezTo>
                <a:lnTo>
                  <a:pt x="1331903" y="2273502"/>
                </a:lnTo>
                <a:lnTo>
                  <a:pt x="958162" y="2273502"/>
                </a:lnTo>
                <a:lnTo>
                  <a:pt x="914268" y="2266803"/>
                </a:lnTo>
                <a:cubicBezTo>
                  <a:pt x="429765" y="2167660"/>
                  <a:pt x="56730" y="1762511"/>
                  <a:pt x="5911" y="1262106"/>
                </a:cubicBezTo>
                <a:lnTo>
                  <a:pt x="0" y="1145053"/>
                </a:lnTo>
                <a:lnTo>
                  <a:pt x="0" y="1145014"/>
                </a:lnTo>
                <a:lnTo>
                  <a:pt x="5911" y="1027960"/>
                </a:lnTo>
                <a:cubicBezTo>
                  <a:pt x="64548" y="450571"/>
                  <a:pt x="552172" y="0"/>
                  <a:pt x="1145032" y="0"/>
                </a:cubicBezTo>
                <a:close/>
              </a:path>
            </a:pathLst>
          </a:custGeom>
        </p:spPr>
        <p:txBody>
          <a:bodyPr wrap="square" anchor="ctr">
            <a:noAutofit/>
          </a:bodyPr>
          <a:lstStyle>
            <a:lvl1pPr algn="ctr">
              <a:buNone/>
              <a:defRPr sz="1800">
                <a:solidFill>
                  <a:schemeClr val="bg1"/>
                </a:solidFill>
              </a:defRPr>
            </a:lvl1pPr>
          </a:lstStyle>
          <a:p>
            <a:endParaRPr lang="en-US" dirty="0"/>
          </a:p>
        </p:txBody>
      </p:sp>
      <p:sp>
        <p:nvSpPr>
          <p:cNvPr id="31" name="Picture Placeholder 30">
            <a:extLst>
              <a:ext uri="{FF2B5EF4-FFF2-40B4-BE49-F238E27FC236}">
                <a16:creationId xmlns:a16="http://schemas.microsoft.com/office/drawing/2014/main" id="{E1E0A794-F1D3-4628-B5B1-9D48AB34C3D4}"/>
              </a:ext>
            </a:extLst>
          </p:cNvPr>
          <p:cNvSpPr>
            <a:spLocks noGrp="1"/>
          </p:cNvSpPr>
          <p:nvPr>
            <p:ph type="pic" sz="quarter" idx="16"/>
          </p:nvPr>
        </p:nvSpPr>
        <p:spPr>
          <a:xfrm>
            <a:off x="5579539" y="4386312"/>
            <a:ext cx="3119293" cy="2462810"/>
          </a:xfrm>
          <a:custGeom>
            <a:avLst/>
            <a:gdLst>
              <a:gd name="connsiteX0" fmla="*/ 1559647 w 3119293"/>
              <a:gd name="connsiteY0" fmla="*/ 0 h 2462810"/>
              <a:gd name="connsiteX1" fmla="*/ 3119293 w 3119293"/>
              <a:gd name="connsiteY1" fmla="*/ 1559647 h 2462810"/>
              <a:gd name="connsiteX2" fmla="*/ 2852930 w 3119293"/>
              <a:gd name="connsiteY2" fmla="*/ 2431660 h 2462810"/>
              <a:gd name="connsiteX3" fmla="*/ 2829636 w 3119293"/>
              <a:gd name="connsiteY3" fmla="*/ 2462810 h 2462810"/>
              <a:gd name="connsiteX4" fmla="*/ 289658 w 3119293"/>
              <a:gd name="connsiteY4" fmla="*/ 2462810 h 2462810"/>
              <a:gd name="connsiteX5" fmla="*/ 266363 w 3119293"/>
              <a:gd name="connsiteY5" fmla="*/ 2431660 h 2462810"/>
              <a:gd name="connsiteX6" fmla="*/ 0 w 3119293"/>
              <a:gd name="connsiteY6" fmla="*/ 1559647 h 2462810"/>
              <a:gd name="connsiteX7" fmla="*/ 1559647 w 3119293"/>
              <a:gd name="connsiteY7" fmla="*/ 0 h 2462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9293" h="2462810">
                <a:moveTo>
                  <a:pt x="1559647" y="0"/>
                </a:moveTo>
                <a:cubicBezTo>
                  <a:pt x="2421016" y="0"/>
                  <a:pt x="3119293" y="698278"/>
                  <a:pt x="3119293" y="1559647"/>
                </a:cubicBezTo>
                <a:cubicBezTo>
                  <a:pt x="3119293" y="1882660"/>
                  <a:pt x="3021098" y="2182739"/>
                  <a:pt x="2852930" y="2431660"/>
                </a:cubicBezTo>
                <a:lnTo>
                  <a:pt x="2829636" y="2462810"/>
                </a:lnTo>
                <a:lnTo>
                  <a:pt x="289658" y="2462810"/>
                </a:lnTo>
                <a:lnTo>
                  <a:pt x="266363" y="2431660"/>
                </a:lnTo>
                <a:cubicBezTo>
                  <a:pt x="98195" y="2182739"/>
                  <a:pt x="0" y="1882660"/>
                  <a:pt x="0" y="1559647"/>
                </a:cubicBezTo>
                <a:cubicBezTo>
                  <a:pt x="0" y="698278"/>
                  <a:pt x="698278" y="0"/>
                  <a:pt x="1559647" y="0"/>
                </a:cubicBezTo>
                <a:close/>
              </a:path>
            </a:pathLst>
          </a:custGeom>
        </p:spPr>
        <p:txBody>
          <a:bodyPr wrap="square" anchor="ctr">
            <a:noAutofit/>
          </a:bodyPr>
          <a:lstStyle>
            <a:lvl1pPr algn="ctr">
              <a:buNone/>
              <a:defRPr sz="1800">
                <a:solidFill>
                  <a:schemeClr val="bg1"/>
                </a:solidFill>
              </a:defRPr>
            </a:lvl1pPr>
          </a:lstStyle>
          <a:p>
            <a:endParaRPr lang="en-US" dirty="0"/>
          </a:p>
        </p:txBody>
      </p:sp>
      <p:sp>
        <p:nvSpPr>
          <p:cNvPr id="30" name="Picture Placeholder 29">
            <a:extLst>
              <a:ext uri="{FF2B5EF4-FFF2-40B4-BE49-F238E27FC236}">
                <a16:creationId xmlns:a16="http://schemas.microsoft.com/office/drawing/2014/main" id="{B8D3F45B-B631-47D3-A33C-71CEC2B3602C}"/>
              </a:ext>
            </a:extLst>
          </p:cNvPr>
          <p:cNvSpPr>
            <a:spLocks noGrp="1"/>
          </p:cNvSpPr>
          <p:nvPr>
            <p:ph type="pic" sz="quarter" idx="17"/>
          </p:nvPr>
        </p:nvSpPr>
        <p:spPr>
          <a:xfrm>
            <a:off x="1092905" y="4018982"/>
            <a:ext cx="3854161" cy="2839018"/>
          </a:xfrm>
          <a:custGeom>
            <a:avLst/>
            <a:gdLst>
              <a:gd name="connsiteX0" fmla="*/ 1927061 w 3854161"/>
              <a:gd name="connsiteY0" fmla="*/ 0 h 2839018"/>
              <a:gd name="connsiteX1" fmla="*/ 1927101 w 3854161"/>
              <a:gd name="connsiteY1" fmla="*/ 0 h 2839018"/>
              <a:gd name="connsiteX2" fmla="*/ 2124114 w 3854161"/>
              <a:gd name="connsiteY2" fmla="*/ 9948 h 2839018"/>
              <a:gd name="connsiteX3" fmla="*/ 3854161 w 3854161"/>
              <a:gd name="connsiteY3" fmla="*/ 1927080 h 2839018"/>
              <a:gd name="connsiteX4" fmla="*/ 3702722 w 3854161"/>
              <a:gd name="connsiteY4" fmla="*/ 2677187 h 2839018"/>
              <a:gd name="connsiteX5" fmla="*/ 3624763 w 3854161"/>
              <a:gd name="connsiteY5" fmla="*/ 2839018 h 2839018"/>
              <a:gd name="connsiteX6" fmla="*/ 229398 w 3854161"/>
              <a:gd name="connsiteY6" fmla="*/ 2839018 h 2839018"/>
              <a:gd name="connsiteX7" fmla="*/ 151440 w 3854161"/>
              <a:gd name="connsiteY7" fmla="*/ 2677187 h 2839018"/>
              <a:gd name="connsiteX8" fmla="*/ 0 w 3854161"/>
              <a:gd name="connsiteY8" fmla="*/ 1927080 h 2839018"/>
              <a:gd name="connsiteX9" fmla="*/ 1730048 w 3854161"/>
              <a:gd name="connsiteY9" fmla="*/ 9948 h 283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54161" h="2839018">
                <a:moveTo>
                  <a:pt x="1927061" y="0"/>
                </a:moveTo>
                <a:lnTo>
                  <a:pt x="1927101" y="0"/>
                </a:lnTo>
                <a:lnTo>
                  <a:pt x="2124114" y="9948"/>
                </a:lnTo>
                <a:cubicBezTo>
                  <a:pt x="3095856" y="108634"/>
                  <a:pt x="3854161" y="929301"/>
                  <a:pt x="3854161" y="1927080"/>
                </a:cubicBezTo>
                <a:cubicBezTo>
                  <a:pt x="3854161" y="2193154"/>
                  <a:pt x="3800237" y="2446634"/>
                  <a:pt x="3702722" y="2677187"/>
                </a:cubicBezTo>
                <a:lnTo>
                  <a:pt x="3624763" y="2839018"/>
                </a:lnTo>
                <a:lnTo>
                  <a:pt x="229398" y="2839018"/>
                </a:lnTo>
                <a:lnTo>
                  <a:pt x="151440" y="2677187"/>
                </a:lnTo>
                <a:cubicBezTo>
                  <a:pt x="53924" y="2446634"/>
                  <a:pt x="0" y="2193154"/>
                  <a:pt x="0" y="1927080"/>
                </a:cubicBezTo>
                <a:cubicBezTo>
                  <a:pt x="0" y="929301"/>
                  <a:pt x="758305" y="108634"/>
                  <a:pt x="1730048" y="9948"/>
                </a:cubicBezTo>
                <a:close/>
              </a:path>
            </a:pathLst>
          </a:custGeom>
        </p:spPr>
        <p:txBody>
          <a:bodyPr wrap="square" anchor="ctr">
            <a:noAutofit/>
          </a:bodyPr>
          <a:lstStyle>
            <a:lvl1pPr algn="ctr">
              <a:buNone/>
              <a:defRPr sz="1800">
                <a:solidFill>
                  <a:schemeClr val="bg1"/>
                </a:solidFill>
              </a:defRPr>
            </a:lvl1pPr>
          </a:lstStyle>
          <a:p>
            <a:endParaRPr lang="en-US" dirty="0"/>
          </a:p>
        </p:txBody>
      </p:sp>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a:xfrm>
            <a:off x="5760720" y="585216"/>
            <a:ext cx="5276088" cy="2276856"/>
          </a:xfrm>
        </p:spPr>
        <p:txBody>
          <a:bodyPr anchor="b"/>
          <a:lstStyle>
            <a:lvl1pPr algn="r">
              <a:defRPr sz="4800" b="1" cap="all" spc="400" baseline="0">
                <a:solidFill>
                  <a:schemeClr val="bg1"/>
                </a:solidFill>
              </a:defRPr>
            </a:lvl1pPr>
          </a:lstStyle>
          <a:p>
            <a:r>
              <a:rPr lang="en-US" dirty="0"/>
              <a:t>Click to edit Master title style</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a:lstStyle>
            <a:lvl1pPr>
              <a:defRPr>
                <a:solidFill>
                  <a:schemeClr val="bg1"/>
                </a:solidFill>
              </a:defRPr>
            </a:lvl1p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a:lstStyle>
            <a:lvl1pPr>
              <a:defRPr>
                <a:solidFill>
                  <a:schemeClr val="bg1"/>
                </a:solidFill>
              </a:defRPr>
            </a:lvl1pPr>
          </a:lstStyle>
          <a:p>
            <a:fld id="{D8DA9DAA-006C-4F4B-980E-E3DF019B24E2}" type="slidenum">
              <a:rPr lang="en-US" smtClean="0"/>
              <a:pPr/>
              <a:t>‹#›</a:t>
            </a:fld>
            <a:endParaRPr lang="en-US" dirty="0"/>
          </a:p>
        </p:txBody>
      </p:sp>
      <p:sp>
        <p:nvSpPr>
          <p:cNvPr id="8" name="Graphic 32">
            <a:extLst>
              <a:ext uri="{FF2B5EF4-FFF2-40B4-BE49-F238E27FC236}">
                <a16:creationId xmlns:a16="http://schemas.microsoft.com/office/drawing/2014/main" id="{846CD0EA-B0AA-4845-81A5-4ADD7C58B12F}"/>
              </a:ext>
            </a:extLst>
          </p:cNvPr>
          <p:cNvSpPr/>
          <p:nvPr userDrawn="1"/>
        </p:nvSpPr>
        <p:spPr>
          <a:xfrm>
            <a:off x="1472366" y="185953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0" name="Graphic 33">
            <a:extLst>
              <a:ext uri="{FF2B5EF4-FFF2-40B4-BE49-F238E27FC236}">
                <a16:creationId xmlns:a16="http://schemas.microsoft.com/office/drawing/2014/main" id="{0E97A0CB-7CB1-47F0-BD48-EEECBAC39CD2}"/>
              </a:ext>
            </a:extLst>
          </p:cNvPr>
          <p:cNvSpPr/>
          <p:nvPr userDrawn="1"/>
        </p:nvSpPr>
        <p:spPr>
          <a:xfrm>
            <a:off x="2014523" y="3146867"/>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12" name="Graphic 31">
            <a:extLst>
              <a:ext uri="{FF2B5EF4-FFF2-40B4-BE49-F238E27FC236}">
                <a16:creationId xmlns:a16="http://schemas.microsoft.com/office/drawing/2014/main" id="{477816C9-06CB-4BC5-B26B-6A2877BD941A}"/>
              </a:ext>
            </a:extLst>
          </p:cNvPr>
          <p:cNvSpPr/>
          <p:nvPr userDrawn="1"/>
        </p:nvSpPr>
        <p:spPr>
          <a:xfrm>
            <a:off x="5404920" y="4508295"/>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cxnSp>
        <p:nvCxnSpPr>
          <p:cNvPr id="14" name="Straight Connector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p:nvPr>
        </p:nvSpPr>
        <p:spPr>
          <a:xfrm>
            <a:off x="5760720" y="3127248"/>
            <a:ext cx="5276088" cy="1124712"/>
          </a:xfrm>
        </p:spPr>
        <p:txBody>
          <a:bodyPr/>
          <a:lstStyle>
            <a:lvl1pPr marL="0" indent="0" algn="r">
              <a:buNone/>
              <a:defRPr sz="180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3010451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32910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8676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68059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775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2 Slide">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298448" y="594360"/>
            <a:ext cx="6272784" cy="2843784"/>
          </a:xfrm>
        </p:spPr>
        <p:txBody>
          <a:bodyPr anchor="b">
            <a:normAutofit/>
          </a:bodyPr>
          <a:lstStyle>
            <a:lvl1pPr algn="l">
              <a:defRPr sz="4000" b="1" i="0" cap="all"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5641848" y="4700016"/>
            <a:ext cx="5093208" cy="1197864"/>
          </a:xfrm>
        </p:spPr>
        <p:txBody>
          <a:bodyPr>
            <a:normAutofit/>
          </a:bodyPr>
          <a:lstStyle>
            <a:lvl1pPr marL="0" indent="0" algn="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9" name="Straight Connector 8">
            <a:extLst>
              <a:ext uri="{FF2B5EF4-FFF2-40B4-BE49-F238E27FC236}">
                <a16:creationId xmlns:a16="http://schemas.microsoft.com/office/drawing/2014/main" id="{8E825845-66DD-4B77-A729-CD97D156FE6C}"/>
              </a:ext>
            </a:extLst>
          </p:cNvPr>
          <p:cNvCxnSpPr>
            <a:cxnSpLocks/>
          </p:cNvCxnSpPr>
          <p:nvPr userDrawn="1"/>
        </p:nvCxnSpPr>
        <p:spPr>
          <a:xfrm>
            <a:off x="1301262"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9" name="Graphic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21" name="Graphic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23" name="Graphic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spTree>
    <p:extLst>
      <p:ext uri="{BB962C8B-B14F-4D97-AF65-F5344CB8AC3E}">
        <p14:creationId xmlns:p14="http://schemas.microsoft.com/office/powerpoint/2010/main" val="2137906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Only">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34120D15-E48C-4FBE-BB95-24DB36D9F458}"/>
              </a:ext>
            </a:extLst>
          </p:cNvPr>
          <p:cNvSpPr>
            <a:spLocks noGrp="1"/>
          </p:cNvSpPr>
          <p:nvPr>
            <p:ph type="pic" sz="quarter" idx="14"/>
          </p:nvPr>
        </p:nvSpPr>
        <p:spPr>
          <a:xfrm>
            <a:off x="1366432" y="2530058"/>
            <a:ext cx="3707972" cy="3707971"/>
          </a:xfrm>
          <a:custGeom>
            <a:avLst/>
            <a:gdLst>
              <a:gd name="connsiteX0" fmla="*/ 1853986 w 3707972"/>
              <a:gd name="connsiteY0" fmla="*/ 0 h 3707971"/>
              <a:gd name="connsiteX1" fmla="*/ 3707972 w 3707972"/>
              <a:gd name="connsiteY1" fmla="*/ 1853986 h 3707971"/>
              <a:gd name="connsiteX2" fmla="*/ 2043545 w 3707972"/>
              <a:gd name="connsiteY2" fmla="*/ 3698400 h 3707971"/>
              <a:gd name="connsiteX3" fmla="*/ 1854006 w 3707972"/>
              <a:gd name="connsiteY3" fmla="*/ 3707971 h 3707971"/>
              <a:gd name="connsiteX4" fmla="*/ 1853966 w 3707972"/>
              <a:gd name="connsiteY4" fmla="*/ 3707971 h 3707971"/>
              <a:gd name="connsiteX5" fmla="*/ 1664427 w 3707972"/>
              <a:gd name="connsiteY5" fmla="*/ 3698400 h 3707971"/>
              <a:gd name="connsiteX6" fmla="*/ 0 w 3707972"/>
              <a:gd name="connsiteY6" fmla="*/ 1853986 h 3707971"/>
              <a:gd name="connsiteX7" fmla="*/ 1853986 w 3707972"/>
              <a:gd name="connsiteY7" fmla="*/ 0 h 370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07972" h="3707971">
                <a:moveTo>
                  <a:pt x="1853986" y="0"/>
                </a:moveTo>
                <a:cubicBezTo>
                  <a:pt x="2877914" y="0"/>
                  <a:pt x="3707972" y="830058"/>
                  <a:pt x="3707972" y="1853986"/>
                </a:cubicBezTo>
                <a:cubicBezTo>
                  <a:pt x="3707972" y="2813919"/>
                  <a:pt x="2978429" y="3603458"/>
                  <a:pt x="2043545" y="3698400"/>
                </a:cubicBezTo>
                <a:lnTo>
                  <a:pt x="1854006" y="3707971"/>
                </a:lnTo>
                <a:lnTo>
                  <a:pt x="1853966" y="3707971"/>
                </a:lnTo>
                <a:lnTo>
                  <a:pt x="1664427" y="3698400"/>
                </a:lnTo>
                <a:cubicBezTo>
                  <a:pt x="729543" y="3603458"/>
                  <a:pt x="0" y="2813919"/>
                  <a:pt x="0" y="1853986"/>
                </a:cubicBezTo>
                <a:cubicBezTo>
                  <a:pt x="0" y="830058"/>
                  <a:pt x="830058" y="0"/>
                  <a:pt x="1853986" y="0"/>
                </a:cubicBezTo>
                <a:close/>
              </a:path>
            </a:pathLst>
          </a:custGeom>
        </p:spPr>
        <p:txBody>
          <a:bodyPr wrap="square" anchor="ctr">
            <a:noAutofit/>
          </a:bodyPr>
          <a:lstStyle>
            <a:lvl1pPr algn="ctr">
              <a:buNone/>
              <a:defRPr sz="1600" b="1">
                <a:solidFill>
                  <a:schemeClr val="bg1"/>
                </a:solidFill>
              </a:defRPr>
            </a:lvl1pPr>
          </a:lstStyle>
          <a:p>
            <a:endParaRPr lang="en-US" dirty="0"/>
          </a:p>
        </p:txBody>
      </p:sp>
      <p:sp>
        <p:nvSpPr>
          <p:cNvPr id="2" name="Title 1">
            <a:extLst>
              <a:ext uri="{FF2B5EF4-FFF2-40B4-BE49-F238E27FC236}">
                <a16:creationId xmlns:a16="http://schemas.microsoft.com/office/drawing/2014/main" id="{E969F227-D21C-48B3-828A-6BFA9585E82F}"/>
              </a:ext>
            </a:extLst>
          </p:cNvPr>
          <p:cNvSpPr>
            <a:spLocks noGrp="1"/>
          </p:cNvSpPr>
          <p:nvPr>
            <p:ph type="title" hasCustomPrompt="1"/>
          </p:nvPr>
        </p:nvSpPr>
        <p:spPr>
          <a:xfrm>
            <a:off x="5202936" y="585216"/>
            <a:ext cx="5833872" cy="2276856"/>
          </a:xfrm>
        </p:spPr>
        <p:txBody>
          <a:bodyPr anchor="b"/>
          <a:lstStyle>
            <a:lvl1pPr algn="r">
              <a:defRPr sz="6000" b="1" cap="all" spc="400" baseline="0">
                <a:solidFill>
                  <a:schemeClr val="bg1"/>
                </a:solidFill>
              </a:defRPr>
            </a:lvl1pPr>
          </a:lstStyle>
          <a:p>
            <a:r>
              <a:rPr lang="en-US" dirty="0"/>
              <a:t>Title</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a:lstStyle>
            <a:lvl1pPr>
              <a:defRPr>
                <a:solidFill>
                  <a:schemeClr val="bg1"/>
                </a:solidFill>
              </a:defRPr>
            </a:lvl1p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a:lstStyle>
            <a:lvl1pPr>
              <a:defRPr>
                <a:solidFill>
                  <a:schemeClr val="bg1"/>
                </a:solidFill>
              </a:defRPr>
            </a:lvl1pPr>
          </a:lstStyle>
          <a:p>
            <a:fld id="{D8DA9DAA-006C-4F4B-980E-E3DF019B24E2}" type="slidenum">
              <a:rPr lang="en-US" smtClean="0"/>
              <a:pPr/>
              <a:t>‹#›</a:t>
            </a:fld>
            <a:endParaRPr lang="en-US" dirty="0"/>
          </a:p>
        </p:txBody>
      </p:sp>
      <p:cxnSp>
        <p:nvCxnSpPr>
          <p:cNvPr id="14" name="Straight Connector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p:nvPr>
        </p:nvSpPr>
        <p:spPr>
          <a:xfrm>
            <a:off x="5202936" y="3127248"/>
            <a:ext cx="5833872" cy="3118104"/>
          </a:xfrm>
        </p:spPr>
        <p:txBody>
          <a:bodyPr/>
          <a:lstStyle>
            <a:lvl1pPr marL="0" indent="0" algn="r">
              <a:buNone/>
              <a:defRPr sz="1800">
                <a:solidFill>
                  <a:schemeClr val="bg1"/>
                </a:solidFill>
              </a:defRPr>
            </a:lvl1pPr>
          </a:lstStyle>
          <a:p>
            <a:pPr lvl="0"/>
            <a:r>
              <a:rPr lang="en-US" dirty="0"/>
              <a:t>Click to edit Master text styles</a:t>
            </a:r>
          </a:p>
        </p:txBody>
      </p:sp>
      <p:sp>
        <p:nvSpPr>
          <p:cNvPr id="11" name="Graphic 12">
            <a:extLst>
              <a:ext uri="{FF2B5EF4-FFF2-40B4-BE49-F238E27FC236}">
                <a16:creationId xmlns:a16="http://schemas.microsoft.com/office/drawing/2014/main" id="{EA1B6985-3E5A-40F4-9268-D4AB3BBF8C91}"/>
              </a:ext>
            </a:extLst>
          </p:cNvPr>
          <p:cNvSpPr/>
          <p:nvPr userDrawn="1"/>
        </p:nvSpPr>
        <p:spPr>
          <a:xfrm>
            <a:off x="4745394" y="276027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13" name="Graphic 13">
            <a:extLst>
              <a:ext uri="{FF2B5EF4-FFF2-40B4-BE49-F238E27FC236}">
                <a16:creationId xmlns:a16="http://schemas.microsoft.com/office/drawing/2014/main" id="{338BC906-9D03-4280-85E8-21A81BC21D73}"/>
              </a:ext>
            </a:extLst>
          </p:cNvPr>
          <p:cNvSpPr/>
          <p:nvPr userDrawn="1"/>
        </p:nvSpPr>
        <p:spPr>
          <a:xfrm>
            <a:off x="4386614" y="253098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7" name="Graphic 15">
            <a:extLst>
              <a:ext uri="{FF2B5EF4-FFF2-40B4-BE49-F238E27FC236}">
                <a16:creationId xmlns:a16="http://schemas.microsoft.com/office/drawing/2014/main" id="{C5C06D53-C9F6-47E8-BFE1-B8193A1AED8B}"/>
              </a:ext>
            </a:extLst>
          </p:cNvPr>
          <p:cNvSpPr/>
          <p:nvPr userDrawn="1"/>
        </p:nvSpPr>
        <p:spPr>
          <a:xfrm>
            <a:off x="1669987" y="6031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Tree>
    <p:extLst>
      <p:ext uri="{BB962C8B-B14F-4D97-AF65-F5344CB8AC3E}">
        <p14:creationId xmlns:p14="http://schemas.microsoft.com/office/powerpoint/2010/main" val="2490768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E62FC6D8-DD87-4B93-8491-43C84EE63FE2}"/>
              </a:ext>
            </a:extLst>
          </p:cNvPr>
          <p:cNvSpPr>
            <a:spLocks noGrp="1"/>
          </p:cNvSpPr>
          <p:nvPr>
            <p:ph type="pic" sz="quarter" idx="13"/>
          </p:nvPr>
        </p:nvSpPr>
        <p:spPr>
          <a:xfrm>
            <a:off x="7451965" y="1665520"/>
            <a:ext cx="4266960" cy="4266968"/>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anchor="ctr">
            <a:noAutofit/>
          </a:bodyPr>
          <a:lstStyle>
            <a:lvl1pPr algn="ctr">
              <a:buNone/>
              <a:defRPr/>
            </a:lvl1pPr>
          </a:lstStyle>
          <a:p>
            <a:endParaRPr lang="en-US" dirty="0"/>
          </a:p>
        </p:txBody>
      </p:sp>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a:xfrm>
            <a:off x="804672" y="1335024"/>
            <a:ext cx="6190488" cy="1179576"/>
          </a:xfrm>
        </p:spPr>
        <p:txBody>
          <a:bodyPr lIns="91440" tIns="45720" rIns="91440" bIns="45720" anchor="b"/>
          <a:lstStyle>
            <a:lvl1pPr>
              <a:defRPr sz="5400"/>
            </a:lvl1pPr>
          </a:lstStyle>
          <a:p>
            <a:r>
              <a:rPr lang="en-US" dirty="0"/>
              <a:t>Click to edit Master title style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850392" y="2825496"/>
            <a:ext cx="6190488" cy="3346704"/>
          </a:xfrm>
        </p:spPr>
        <p:txBody>
          <a:bodyPr/>
          <a:lstStyle>
            <a:lvl1pPr marL="0" indent="0">
              <a:lnSpc>
                <a:spcPct val="110000"/>
              </a:lnSpc>
              <a:buNone/>
              <a:defRPr sz="2000"/>
            </a:lvl1pPr>
            <a:lvl2pPr marL="228600">
              <a:defRPr sz="1800"/>
            </a:lvl2pPr>
            <a:lvl3pPr marL="457200">
              <a:defRPr sz="1600"/>
            </a:lvl3pPr>
            <a:lvl4pPr marL="685800">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7964424" y="621792"/>
            <a:ext cx="4114800" cy="365125"/>
          </a:xfrm>
        </p:spPr>
        <p:txBody>
          <a:bodyPr/>
          <a:lstStyle>
            <a:lvl1pPr>
              <a:defRPr baseline="0">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9" name="Straight Connector 8">
            <a:extLst>
              <a:ext uri="{FF2B5EF4-FFF2-40B4-BE49-F238E27FC236}">
                <a16:creationId xmlns:a16="http://schemas.microsoft.com/office/drawing/2014/main" id="{FA8B3D0E-ED3F-46FA-AE79-5FEFDE9168E3}"/>
              </a:ext>
            </a:extLst>
          </p:cNvPr>
          <p:cNvCxnSpPr>
            <a:cxnSpLocks/>
          </p:cNvCxnSpPr>
          <p:nvPr userDrawn="1"/>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17" name="Graphic 10">
            <a:extLst>
              <a:ext uri="{FF2B5EF4-FFF2-40B4-BE49-F238E27FC236}">
                <a16:creationId xmlns:a16="http://schemas.microsoft.com/office/drawing/2014/main" id="{AAD06B87-D9B2-4F94-B734-A8F039A2033F}"/>
              </a:ext>
            </a:extLst>
          </p:cNvPr>
          <p:cNvSpPr/>
          <p:nvPr userDrawn="1"/>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9" name="Graphic 11">
            <a:extLst>
              <a:ext uri="{FF2B5EF4-FFF2-40B4-BE49-F238E27FC236}">
                <a16:creationId xmlns:a16="http://schemas.microsoft.com/office/drawing/2014/main" id="{BB13A13C-36EA-4B13-9175-C5FE95B34D33}"/>
              </a:ext>
            </a:extLst>
          </p:cNvPr>
          <p:cNvSpPr/>
          <p:nvPr userDrawn="1"/>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Tree>
    <p:extLst>
      <p:ext uri="{BB962C8B-B14F-4D97-AF65-F5344CB8AC3E}">
        <p14:creationId xmlns:p14="http://schemas.microsoft.com/office/powerpoint/2010/main" val="1897111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Section Header">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463040"/>
            <a:ext cx="9144000" cy="2340864"/>
          </a:xfrm>
        </p:spPr>
        <p:txBody>
          <a:bodyPr anchor="b">
            <a:normAutofit/>
          </a:bodyPr>
          <a:lstStyle>
            <a:lvl1pPr algn="ctr">
              <a:defRPr sz="6000" b="1" i="0" cap="all"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7048" y="3858768"/>
            <a:ext cx="9144000" cy="1325880"/>
          </a:xfrm>
        </p:spPr>
        <p:txBody>
          <a:bodyPr>
            <a:norm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Graphic 12">
            <a:extLst>
              <a:ext uri="{FF2B5EF4-FFF2-40B4-BE49-F238E27FC236}">
                <a16:creationId xmlns:a16="http://schemas.microsoft.com/office/drawing/2014/main" id="{8A41917E-4B97-447C-98AB-970D625F1DE6}"/>
              </a:ext>
            </a:extLst>
          </p:cNvPr>
          <p:cNvSpPr/>
          <p:nvPr userDrawn="1"/>
        </p:nvSpPr>
        <p:spPr>
          <a:xfrm>
            <a:off x="10772266" y="3054359"/>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5" name="Graphic 13">
            <a:extLst>
              <a:ext uri="{FF2B5EF4-FFF2-40B4-BE49-F238E27FC236}">
                <a16:creationId xmlns:a16="http://schemas.microsoft.com/office/drawing/2014/main" id="{3B3FD238-4561-4AF8-A1F1-185B0CAFE2AC}"/>
              </a:ext>
            </a:extLst>
          </p:cNvPr>
          <p:cNvSpPr/>
          <p:nvPr userDrawn="1"/>
        </p:nvSpPr>
        <p:spPr>
          <a:xfrm>
            <a:off x="10724364" y="2515838"/>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6" name="Graphic 15">
            <a:extLst>
              <a:ext uri="{FF2B5EF4-FFF2-40B4-BE49-F238E27FC236}">
                <a16:creationId xmlns:a16="http://schemas.microsoft.com/office/drawing/2014/main" id="{BAB9414C-AE69-4648-873E-9CE6B2DF8A71}"/>
              </a:ext>
            </a:extLst>
          </p:cNvPr>
          <p:cNvSpPr/>
          <p:nvPr userDrawn="1"/>
        </p:nvSpPr>
        <p:spPr>
          <a:xfrm>
            <a:off x="11024834" y="2787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7" name="Graphic 22">
            <a:extLst>
              <a:ext uri="{FF2B5EF4-FFF2-40B4-BE49-F238E27FC236}">
                <a16:creationId xmlns:a16="http://schemas.microsoft.com/office/drawing/2014/main" id="{3BF75235-4E6E-4184-82A5-EE6FE7993BBC}"/>
              </a:ext>
            </a:extLst>
          </p:cNvPr>
          <p:cNvSpPr/>
          <p:nvPr userDrawn="1"/>
        </p:nvSpPr>
        <p:spPr>
          <a:xfrm>
            <a:off x="1261869" y="2633448"/>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dirty="0"/>
          </a:p>
        </p:txBody>
      </p:sp>
      <p:sp>
        <p:nvSpPr>
          <p:cNvPr id="11" name="Graphic 21">
            <a:extLst>
              <a:ext uri="{FF2B5EF4-FFF2-40B4-BE49-F238E27FC236}">
                <a16:creationId xmlns:a16="http://schemas.microsoft.com/office/drawing/2014/main" id="{E66FE37C-2F4B-42DA-BFF6-92DD00BDC49B}"/>
              </a:ext>
            </a:extLst>
          </p:cNvPr>
          <p:cNvSpPr/>
          <p:nvPr userDrawn="1"/>
        </p:nvSpPr>
        <p:spPr>
          <a:xfrm>
            <a:off x="1064053" y="3083338"/>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endParaRPr lang="en-US" dirty="0"/>
          </a:p>
        </p:txBody>
      </p:sp>
      <p:sp>
        <p:nvSpPr>
          <p:cNvPr id="13" name="Graphic 23">
            <a:extLst>
              <a:ext uri="{FF2B5EF4-FFF2-40B4-BE49-F238E27FC236}">
                <a16:creationId xmlns:a16="http://schemas.microsoft.com/office/drawing/2014/main" id="{DDD38822-731A-48DA-A8A0-FBBAF7A6D65D}"/>
              </a:ext>
            </a:extLst>
          </p:cNvPr>
          <p:cNvSpPr/>
          <p:nvPr userDrawn="1"/>
        </p:nvSpPr>
        <p:spPr>
          <a:xfrm>
            <a:off x="1413405" y="349287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dirty="0"/>
          </a:p>
        </p:txBody>
      </p:sp>
    </p:spTree>
    <p:extLst>
      <p:ext uri="{BB962C8B-B14F-4D97-AF65-F5344CB8AC3E}">
        <p14:creationId xmlns:p14="http://schemas.microsoft.com/office/powerpoint/2010/main" val="3442482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lvl1pPr>
              <a:defRPr sz="5400"/>
            </a:lvl1pPr>
          </a:lstStyle>
          <a:p>
            <a:r>
              <a:rPr lang="en-US" dirty="0"/>
              <a:t>Click to edit Master title style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1745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6391656" y="841248"/>
            <a:ext cx="4434840" cy="3236976"/>
          </a:xfrm>
        </p:spPr>
        <p:txBody>
          <a:bodyPr anchor="b"/>
          <a:lstStyle>
            <a:lvl1pPr algn="l">
              <a:lnSpc>
                <a:spcPct val="110000"/>
              </a:lnSpc>
              <a:spcBef>
                <a:spcPts val="1000"/>
              </a:spcBef>
              <a:defRPr sz="3600" b="0" i="0" cap="none" baseline="0"/>
            </a:lvl1pPr>
          </a:lstStyle>
          <a:p>
            <a:r>
              <a:rPr lang="en-US" dirty="0"/>
              <a:t>Click to edit Master title style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6391655" y="4498848"/>
            <a:ext cx="4434835" cy="510474"/>
          </a:xfrm>
        </p:spPr>
        <p:txBody>
          <a:bodyPr/>
          <a:lstStyle>
            <a:lvl1pPr marL="0" indent="0" algn="l">
              <a:lnSpc>
                <a:spcPct val="11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a:lstStyle>
            <a:lvl1pPr>
              <a:defRPr>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7" name="Straight Connector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01752"/>
            <a:ext cx="5221224" cy="6263640"/>
          </a:xfrm>
        </p:spPr>
        <p:txBody>
          <a:bodyPr anchor="ctr"/>
          <a:lstStyle>
            <a:lvl1pPr algn="ctr">
              <a:buNone/>
              <a:defRPr>
                <a:solidFill>
                  <a:schemeClr val="bg1"/>
                </a:solidFill>
              </a:defRPr>
            </a:lvl1pPr>
          </a:lstStyle>
          <a:p>
            <a:endParaRPr lang="en-US" dirty="0"/>
          </a:p>
        </p:txBody>
      </p:sp>
    </p:spTree>
    <p:extLst>
      <p:ext uri="{BB962C8B-B14F-4D97-AF65-F5344CB8AC3E}">
        <p14:creationId xmlns:p14="http://schemas.microsoft.com/office/powerpoint/2010/main" val="1299048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3_Title and Content">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hasCustomPrompt="1"/>
          </p:nvPr>
        </p:nvSpPr>
        <p:spPr>
          <a:xfrm>
            <a:off x="576072" y="365125"/>
            <a:ext cx="10771632" cy="1325563"/>
          </a:xfrm>
        </p:spPr>
        <p:txBody>
          <a:bodyPr/>
          <a:lstStyle>
            <a:lvl1pPr>
              <a:defRPr sz="5400" b="1" cap="all" baseline="0">
                <a:solidFill>
                  <a:schemeClr val="bg1"/>
                </a:solidFill>
              </a:defRPr>
            </a:lvl1pPr>
          </a:lstStyle>
          <a:p>
            <a:r>
              <a:rPr lang="en-US" dirty="0"/>
              <a:t>Title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576072" y="1825625"/>
            <a:ext cx="10771632"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8503920" y="841248"/>
            <a:ext cx="3630168" cy="365125"/>
          </a:xfrm>
        </p:spPr>
        <p:txBody>
          <a:bodyPr/>
          <a:lstStyle>
            <a:lvl1pPr>
              <a:defRPr>
                <a:solidFill>
                  <a:schemeClr val="bg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lvl1pPr>
              <a:defRPr>
                <a:solidFill>
                  <a:schemeClr val="bg1"/>
                </a:solidFill>
              </a:defRPr>
            </a:lvl1pPr>
          </a:lstStyle>
          <a:p>
            <a:fld id="{D8DA9DAA-006C-4F4B-980E-E3DF019B24E2}" type="slidenum">
              <a:rPr lang="en-US" smtClean="0"/>
              <a:pPr/>
              <a:t>‹#›</a:t>
            </a:fld>
            <a:endParaRPr lang="en-US" dirty="0"/>
          </a:p>
        </p:txBody>
      </p:sp>
      <p:sp>
        <p:nvSpPr>
          <p:cNvPr id="9" name="Graphic 22">
            <a:extLst>
              <a:ext uri="{FF2B5EF4-FFF2-40B4-BE49-F238E27FC236}">
                <a16:creationId xmlns:a16="http://schemas.microsoft.com/office/drawing/2014/main" id="{4EADA2ED-8A8C-4D17-8798-F26BF3B4CE25}"/>
              </a:ext>
            </a:extLst>
          </p:cNvPr>
          <p:cNvSpPr/>
          <p:nvPr userDrawn="1"/>
        </p:nvSpPr>
        <p:spPr>
          <a:xfrm>
            <a:off x="11202264" y="344083"/>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dirty="0"/>
          </a:p>
        </p:txBody>
      </p:sp>
      <p:sp>
        <p:nvSpPr>
          <p:cNvPr id="11" name="Graphic 23">
            <a:extLst>
              <a:ext uri="{FF2B5EF4-FFF2-40B4-BE49-F238E27FC236}">
                <a16:creationId xmlns:a16="http://schemas.microsoft.com/office/drawing/2014/main" id="{54AB3A25-6605-4446-9E53-ACEECD25E27B}"/>
              </a:ext>
            </a:extLst>
          </p:cNvPr>
          <p:cNvSpPr/>
          <p:nvPr userDrawn="1"/>
        </p:nvSpPr>
        <p:spPr>
          <a:xfrm>
            <a:off x="11563141" y="59091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dirty="0"/>
          </a:p>
        </p:txBody>
      </p:sp>
    </p:spTree>
    <p:extLst>
      <p:ext uri="{BB962C8B-B14F-4D97-AF65-F5344CB8AC3E}">
        <p14:creationId xmlns:p14="http://schemas.microsoft.com/office/powerpoint/2010/main" val="122263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1444752" y="1825625"/>
            <a:ext cx="4553712" cy="4351338"/>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784848" y="1825625"/>
            <a:ext cx="4553712" cy="435133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0" name="Graphic 15">
            <a:extLst>
              <a:ext uri="{FF2B5EF4-FFF2-40B4-BE49-F238E27FC236}">
                <a16:creationId xmlns:a16="http://schemas.microsoft.com/office/drawing/2014/main" id="{D8685329-C6A1-4CB4-8AAE-150D0341F6A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2" name="Graphic 16">
            <a:extLst>
              <a:ext uri="{FF2B5EF4-FFF2-40B4-BE49-F238E27FC236}">
                <a16:creationId xmlns:a16="http://schemas.microsoft.com/office/drawing/2014/main" id="{83CE1DAA-30A3-41AE-8AE1-A7EE5C48A6F3}"/>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4" name="Graphic 14">
            <a:extLst>
              <a:ext uri="{FF2B5EF4-FFF2-40B4-BE49-F238E27FC236}">
                <a16:creationId xmlns:a16="http://schemas.microsoft.com/office/drawing/2014/main" id="{065162DD-7ACB-4F9C-90DD-24C743035892}"/>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1205288056"/>
      </p:ext>
    </p:extLst>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slideLayouts/slideLayout12.xml" Type="http://schemas.openxmlformats.org/officeDocument/2006/relationships/slideLayout"/><Relationship Id="rId13" Target="../slideLayouts/slideLayout13.xml" Type="http://schemas.openxmlformats.org/officeDocument/2006/relationships/slideLayout"/><Relationship Id="rId14" Target="../slideLayouts/slideLayout14.xml" Type="http://schemas.openxmlformats.org/officeDocument/2006/relationships/slideLayout"/><Relationship Id="rId15" Target="../slideLayouts/slideLayout15.xml" Type="http://schemas.openxmlformats.org/officeDocument/2006/relationships/slideLayout"/><Relationship Id="rId16" Target="../slideLayouts/slideLayout16.xml" Type="http://schemas.openxmlformats.org/officeDocument/2006/relationships/slideLayout"/><Relationship Id="rId17" Target="../slideLayouts/slideLayout17.xml" Type="http://schemas.openxmlformats.org/officeDocument/2006/relationships/slideLayout"/><Relationship Id="rId18"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r>
              <a:rPr lang="en-US" dirty="0"/>
              <a:t>9/3/20XX</a:t>
            </a:r>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D8DA9DAA-006C-4F4B-980E-E3DF019B24E2}" type="slidenum">
              <a:rPr lang="en-US" smtClean="0"/>
              <a:t>‹#›</a:t>
            </a:fld>
            <a:endParaRPr lang="en-US" dirty="0"/>
          </a:p>
        </p:txBody>
      </p:sp>
    </p:spTree>
    <p:extLst>
      <p:ext uri="{BB962C8B-B14F-4D97-AF65-F5344CB8AC3E}">
        <p14:creationId xmlns:p14="http://schemas.microsoft.com/office/powerpoint/2010/main" val="1999713800"/>
      </p:ext>
    </p:extLst>
  </p:cSld>
  <p:clrMap bg1="lt1" tx1="dk1" bg2="lt2" tx2="dk2" accent1="accent1" accent2="accent2" accent3="accent3" accent4="accent4" accent5="accent5" accent6="accent6" hlink="hlink" folHlink="folHlink"/>
  <p:sldLayoutIdLst>
    <p:sldLayoutId id="2147483697" r:id="rId1"/>
    <p:sldLayoutId id="2147483708" r:id="rId2"/>
    <p:sldLayoutId id="2147483717" r:id="rId3"/>
    <p:sldLayoutId id="2147483710" r:id="rId4"/>
    <p:sldLayoutId id="2147483709" r:id="rId5"/>
    <p:sldLayoutId id="2147483698" r:id="rId6"/>
    <p:sldLayoutId id="2147483713" r:id="rId7"/>
    <p:sldLayoutId id="2147483712" r:id="rId8"/>
    <p:sldLayoutId id="2147483700" r:id="rId9"/>
    <p:sldLayoutId id="2147483701" r:id="rId10"/>
    <p:sldLayoutId id="2147483716" r:id="rId11"/>
    <p:sldLayoutId id="2147483714" r:id="rId12"/>
    <p:sldLayoutId id="2147483715" r:id="rId13"/>
    <p:sldLayoutId id="2147483702" r:id="rId14"/>
    <p:sldLayoutId id="2147483703" r:id="rId15"/>
    <p:sldLayoutId id="2147483704" r:id="rId16"/>
    <p:sldLayoutId id="2147483705" r:id="rId17"/>
  </p:sldLayoutIdLst>
  <p:hf hdr="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2.xml" Type="http://schemas.openxmlformats.org/officeDocument/2006/relationships/slideLayout"/></Relationships>
</file>

<file path=ppt/slides/_rels/slide2.xml.rels><?xml version="1.0" encoding="UTF-8" standalone="no"?><Relationships xmlns="http://schemas.openxmlformats.org/package/2006/relationships"><Relationship Id="rId1" Target="../slideLayouts/slideLayout8.xml" Type="http://schemas.openxmlformats.org/officeDocument/2006/relationships/slideLayout"/></Relationships>
</file>

<file path=ppt/slides/_rels/slide3.xml.rels><?xml version="1.0" encoding="UTF-8" standalone="no"?><Relationships xmlns="http://schemas.openxmlformats.org/package/2006/relationships"><Relationship Id="rId1" Target="../slideLayouts/slideLayout8.xml" Type="http://schemas.openxmlformats.org/officeDocument/2006/relationships/slideLayout"/></Relationships>
</file>

<file path=ppt/slides/_rels/slide4.xml.rels><?xml version="1.0" encoding="UTF-8" standalone="no"?><Relationships xmlns="http://schemas.openxmlformats.org/package/2006/relationships"><Relationship Id="rId1" Target="../slideLayouts/slideLayout15.xml" Type="http://schemas.openxmlformats.org/officeDocument/2006/relationships/slideLayout"/><Relationship Id="rId2" Target="../media/image1.pn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8.xml" Type="http://schemas.openxmlformats.org/officeDocument/2006/relationships/slideLayout"/></Relationships>
</file>

<file path=ppt/slides/_rels/slide6.xml.rels><?xml version="1.0" encoding="UTF-8" standalone="no"?><Relationships xmlns="http://schemas.openxmlformats.org/package/2006/relationships"><Relationship Id="rId1" Target="../slideLayouts/slideLayout15.xml" Type="http://schemas.openxmlformats.org/officeDocument/2006/relationships/slideLayout"/><Relationship Id="rId2" Target="../media/image2.pn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15.xml" Type="http://schemas.openxmlformats.org/officeDocument/2006/relationships/slideLayout"/><Relationship Id="rId2" Target="../media/image3.pn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8.xml" Type="http://schemas.openxmlformats.org/officeDocument/2006/relationships/slideLayout"/></Relationships>
</file>

<file path=ppt/slides/_rels/slide9.xml.rels><?xml version="1.0" encoding="UTF-8" standalone="no"?><Relationships xmlns="http://schemas.openxmlformats.org/package/2006/relationships"><Relationship Id="rId1" Target="../slideLayouts/slideLayout8.xml" Type="http://schemas.openxmlformats.org/officeDocument/2006/relationships/slideLayout"/></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298448" y="594360"/>
            <a:ext cx="6272784" cy="2843784"/>
          </a:xfrm>
        </p:spPr>
        <p:txBody>
          <a:bodyPr anchor="b">
            <a:normAutofit/>
          </a:bodyPr>
          <a:lstStyle>
            <a:lvl1pPr algn="l">
              <a:defRPr sz="4000" b="1" i="0" cap="all" baseline="0">
                <a:solidFill>
                  <a:schemeClr val="bg1"/>
                </a:solidFill>
              </a:defRPr>
            </a:lvl1pPr>
          </a:lstStyle>
          <a:p>
            <a:r>
              <a:rPr lang="en-US"/>
              <a:t>invalid json syntax: invalid character '\n' in string literal</a:t>
            </a:r>
            <a:endParaRPr lang="en-US" dirty="0"/>
          </a:p>
        </p:txBody>
      </p:sp>
      <p:sp xmlns:r="http://schemas.openxmlformats.org/officeDocument/2006/relationships">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5641848" y="4700016"/>
            <a:ext cx="5093208" cy="1197864"/>
          </a:xfrm>
        </p:spPr>
        <p:txBody>
          <a:bodyPr>
            <a:normAutofit/>
          </a:bodyPr>
          <a:lstStyle>
            <a:lvl1pPr marL="0" indent="0" algn="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
            </a:r>
            <a:endParaRPr lang="en-US"/>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9696CF8C-1EA0-4E47-AC60-CAC3B80A3C5D}"/>
              </a:ext>
            </a:extLst>
          </p:cNvPr>
          <p:cNvSpPr>
            <a:spLocks noGrp="1"/>
          </p:cNvSpPr>
          <p:nvPr>
            <p:ph type="title" hasCustomPrompt="1"/>
          </p:nvPr>
        </p:nvSpPr>
        <p:spPr>
          <a:xfrm>
            <a:off x="576072" y="365125"/>
            <a:ext cx="10771632" cy="1325563"/>
          </a:xfrm>
        </p:spPr>
        <p:txBody>
          <a:bodyPr/>
          <a:lstStyle>
            <a:lvl1pPr>
              <a:defRPr sz="5400" b="1" cap="all" baseline="0">
                <a:solidFill>
                  <a:schemeClr val="bg1"/>
                </a:solidFill>
              </a:defRPr>
            </a:lvl1pPr>
          </a:lstStyle>
          <a:p>
            <a:r>
              <a:rPr lang="en-US"/>
              <a:t>invalid json syntax: invalid character '\n' in string literal</a:t>
            </a:r>
            <a:endParaRPr lang="en-US" dirty="0"/>
          </a:p>
        </p:txBody>
      </p:sp>
      <p:sp xmlns:r="http://schemas.openxmlformats.org/officeDocument/2006/relationships">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576072" y="1825625"/>
            <a:ext cx="10771632"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lang="en-US"/>
              <a:t> South America boasts a remarkable diversity of lizard species, each contributing unique ecological roles to the continent's intricate ecosystems.
 This comprehensive research delves into the fascinating world of South American lizards, exploring the diverse families that call this continent home.</a:t>
            </a: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9696CF8C-1EA0-4E47-AC60-CAC3B80A3C5D}"/>
              </a:ext>
            </a:extLst>
          </p:cNvPr>
          <p:cNvSpPr>
            <a:spLocks noGrp="1"/>
          </p:cNvSpPr>
          <p:nvPr>
            <p:ph type="title" hasCustomPrompt="1"/>
          </p:nvPr>
        </p:nvSpPr>
        <p:spPr>
          <a:xfrm>
            <a:off x="576072" y="365125"/>
            <a:ext cx="10771632" cy="1325563"/>
          </a:xfrm>
        </p:spPr>
        <p:txBody>
          <a:bodyPr/>
          <a:lstStyle>
            <a:lvl1pPr>
              <a:defRPr sz="5400" b="1" cap="all" baseline="0">
                <a:solidFill>
                  <a:schemeClr val="bg1"/>
                </a:solidFill>
              </a:defRPr>
            </a:lvl1pPr>
          </a:lstStyle>
          <a:p>
            <a:r>
              <a:rPr lang="en-US"/>
              <a:t>invalid json syntax: invalid character '\n' in string literal</a:t>
            </a:r>
            <a:endParaRPr lang="en-US" dirty="0"/>
          </a:p>
        </p:txBody>
      </p:sp>
      <p:sp xmlns:r="http://schemas.openxmlformats.org/officeDocument/2006/relationships">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576072" y="1825625"/>
            <a:ext cx="10771632"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lang="en-US"/>
              <a:t> Lizards are a diverse group of reptiles found across South America, with over 1,000 species.
 This continent is home to various lizard families, each with its unique characteristics and ecological roles.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tretch>
            <a:fillRect/>
          </a:stretch>
        </p:blipFill>
        <p:spPr>
          <a:xfrm>
            <a:off x="2527300" y="1054100"/>
            <a:ext cx="7137400" cy="4762500"/>
          </a:xfrm>
          <a:prstGeom prst="rect">
            <a:avLst/>
          </a:prstGeom>
        </p:spPr>
      </p:pic>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9696CF8C-1EA0-4E47-AC60-CAC3B80A3C5D}"/>
              </a:ext>
            </a:extLst>
          </p:cNvPr>
          <p:cNvSpPr>
            <a:spLocks noGrp="1"/>
          </p:cNvSpPr>
          <p:nvPr>
            <p:ph type="title" hasCustomPrompt="1"/>
          </p:nvPr>
        </p:nvSpPr>
        <p:spPr>
          <a:xfrm>
            <a:off x="576072" y="365125"/>
            <a:ext cx="10771632" cy="1325563"/>
          </a:xfrm>
        </p:spPr>
        <p:txBody>
          <a:bodyPr/>
          <a:lstStyle>
            <a:lvl1pPr>
              <a:defRPr sz="5400" b="1" cap="all" baseline="0">
                <a:solidFill>
                  <a:schemeClr val="bg1"/>
                </a:solidFill>
              </a:defRPr>
            </a:lvl1pPr>
          </a:lstStyle>
          <a:p>
            <a:r>
              <a:rPr lang="en-US"/>
              <a:t>invalid json syntax: invalid character '\n' in string literal</a:t>
            </a:r>
            <a:endParaRPr lang="en-US" dirty="0"/>
          </a:p>
        </p:txBody>
      </p:sp>
      <p:sp xmlns:r="http://schemas.openxmlformats.org/officeDocument/2006/relationships">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576072" y="1825625"/>
            <a:ext cx="10771632"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lang="en-US"/>
              <a:t> The Caiman Lizard and the Tepui Lizard are two captivating reptile species found in South America.
 Both possess unique adaptations that allow them to thrive in their respective environments.
 However, they face threats such as habitat destruction and illegal trade, emphasizing the need for conservation efforts to preserve them and their critical roles in their respective ecosystems.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tretch>
            <a:fillRect/>
          </a:stretch>
        </p:blipFill>
        <p:spPr>
          <a:xfrm>
            <a:off x="2540000" y="762000"/>
            <a:ext cx="7112000" cy="5334000"/>
          </a:xfrm>
          <a:prstGeom prst="rect">
            <a:avLst/>
          </a:prstGeom>
        </p:spPr>
      </p:pic>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tretch>
            <a:fillRect/>
          </a:stretch>
        </p:blipFill>
        <p:spPr>
          <a:xfrm>
            <a:off x="2184400" y="673100"/>
            <a:ext cx="7835900" cy="5524500"/>
          </a:xfrm>
          <a:prstGeom prst="rect">
            <a:avLst/>
          </a:prstGeom>
        </p:spPr>
      </p:pic>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9696CF8C-1EA0-4E47-AC60-CAC3B80A3C5D}"/>
              </a:ext>
            </a:extLst>
          </p:cNvPr>
          <p:cNvSpPr>
            <a:spLocks noGrp="1"/>
          </p:cNvSpPr>
          <p:nvPr>
            <p:ph type="title" hasCustomPrompt="1"/>
          </p:nvPr>
        </p:nvSpPr>
        <p:spPr>
          <a:xfrm>
            <a:off x="576072" y="365125"/>
            <a:ext cx="10771632" cy="1325563"/>
          </a:xfrm>
        </p:spPr>
        <p:txBody>
          <a:bodyPr/>
          <a:lstStyle>
            <a:lvl1pPr>
              <a:defRPr sz="5400" b="1" cap="all" baseline="0">
                <a:solidFill>
                  <a:schemeClr val="bg1"/>
                </a:solidFill>
              </a:defRPr>
            </a:lvl1pPr>
          </a:lstStyle>
          <a:p>
            <a:r>
              <a:rPr lang="en-US"/>
              <a:t>invalid json syntax: invalid character '\n' in string literal</a:t>
            </a:r>
            <a:endParaRPr lang="en-US" dirty="0"/>
          </a:p>
        </p:txBody>
      </p:sp>
      <p:sp xmlns:r="http://schemas.openxmlformats.org/officeDocument/2006/relationships">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576072" y="1825625"/>
            <a:ext cx="10771632"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lang="en-US"/>
              <a:t> South American lizards, such as the Green Iguana, Caiman Lizard, and Tepui Lizard, are fascinating creatures that play crucial ecological roles in their respective habitats.
 However, they face various threats, including habitat loss, illegal pet trade, and climate change, which require conservation efforts to ensure their longterm survival.</a:t>
            </a:r>
          </a:p>
        </p:txBody>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9696CF8C-1EA0-4E47-AC60-CAC3B80A3C5D}"/>
              </a:ext>
            </a:extLst>
          </p:cNvPr>
          <p:cNvSpPr>
            <a:spLocks noGrp="1"/>
          </p:cNvSpPr>
          <p:nvPr>
            <p:ph type="title" hasCustomPrompt="1"/>
          </p:nvPr>
        </p:nvSpPr>
        <p:spPr>
          <a:xfrm>
            <a:off x="576072" y="365125"/>
            <a:ext cx="10771632" cy="1325563"/>
          </a:xfrm>
        </p:spPr>
        <p:txBody>
          <a:bodyPr/>
          <a:lstStyle>
            <a:lvl1pPr>
              <a:defRPr sz="5400" b="1" cap="all" baseline="0">
                <a:solidFill>
                  <a:schemeClr val="bg1"/>
                </a:solidFill>
              </a:defRPr>
            </a:lvl1pPr>
          </a:lstStyle>
          <a:p>
            <a:r>
              <a:rPr lang="en-US"/>
              <a:t>invalid json syntax: invalid character '\n' in string literal</a:t>
            </a:r>
            <a:endParaRPr lang="en-US" dirty="0"/>
          </a:p>
        </p:txBody>
      </p:sp>
      <p:sp xmlns:r="http://schemas.openxmlformats.org/officeDocument/2006/relationships">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576072" y="1825625"/>
            <a:ext cx="10771632"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lang="en-US"/>
              <a:t> South America is home to an impressive diversity of lizards, ranging from small geckolike creatures to large monitor lizards.
 These reptiles play a vital role in maintaining ecological balance and are threatened by various factors such as habitat loss, climate change, and illegal trade.
 Through responsible research, education, and community involvement, we can work towards protecting their habitats and promoting their welfare.</a:t>
            </a:r>
          </a:p>
        </p:txBody>
      </p:sp>
    </p:spTree>
  </p:cSld>
  <p:clrMapOvr>
    <a:masterClrMapping/>
  </p:clrMapOvr>
</p:sld>
</file>

<file path=ppt/theme/theme1.xml><?xml version="1.0" encoding="utf-8"?>
<a:theme xmlns:a="http://schemas.openxmlformats.org/drawingml/2006/main" name="GradientUnivers">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Univers" id="{605F9078-86F9-4258-A3E1-F8EFF02AE8CC}" vid="{4848699B-BB01-41E3-9EC4-3D97DFE529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no"?><Relationships xmlns="http://schemas.openxmlformats.org/package/2006/relationships"><Relationship Id="rId1" Target="itemProps1.xml" Type="http://schemas.openxmlformats.org/officeDocument/2006/relationships/customXmlProps"/></Relationships>
</file>

<file path=customXml/_rels/item2.xml.rels><?xml version="1.0" encoding="UTF-8" standalone="no"?><Relationships xmlns="http://schemas.openxmlformats.org/package/2006/relationships"><Relationship Id="rId1" Target="itemProps2.xml" Type="http://schemas.openxmlformats.org/officeDocument/2006/relationships/customXmlProps"/></Relationships>
</file>

<file path=customXml/_rels/item3.xml.rels><?xml version="1.0" encoding="UTF-8" standalone="no"?><Relationships xmlns="http://schemas.openxmlformats.org/package/2006/relationships"><Relationship Id="rId1" Target="itemProps3.xml" Type="http://schemas.openxmlformats.org/officeDocument/2006/relationships/customXmlProps"/></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1F1B1B8-5A9B-4E1F-8C4E-7AAE2CCA061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9D08CD0-82A3-4566-9B63-BB91B2D89764}">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F979E8A1-055A-4751-97E9-E6B1F9E21214}">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TM89338750</Template>
  <TotalTime>0</TotalTime>
  <Words>506</Words>
  <Application>Microsoft Macintosh PowerPoint</Application>
  <PresentationFormat>Widescreen</PresentationFormat>
  <Paragraphs>95</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Univers</vt:lpstr>
      <vt:lpstr>GradientUnivers</vt:lpstr>
      <vt:lpstr>Galaxy</vt:lpstr>
      <vt:lpstr>Agenda</vt:lpstr>
      <vt:lpstr>Introduction</vt:lpstr>
      <vt:lpstr>Topic one</vt:lpstr>
      <vt:lpstr>Chart</vt:lpstr>
      <vt:lpstr>Table</vt:lpstr>
      <vt:lpstr>The way to get started is to quit talking and begin doing.</vt:lpstr>
      <vt:lpstr>Team</vt:lpstr>
      <vt:lpstr>Timeline</vt:lpstr>
      <vt:lpstr>Title</vt:lpstr>
      <vt:lpstr>Title </vt:lpstr>
      <vt:lpstr>Summary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2020-09-01T22:58:10Z</dcterms:created>
  <dcterms:modified xsi:type="dcterms:W3CDTF">2023-07-31T13:26:29Z</dcterms:modified>
  <cp:revision>1</cp:revi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