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732" r:id="rId4"/>
  </p:sldMasterIdLst>
  <p:notesMasterIdLst>
    <p:notesMasterId r:id="rId17"/>
  </p:notesMasterIdLst>
  <p:sldIdLst>
    <p:sldId id="259" r:id="rId5"/>
    <p:sldId id="260" r:id="rId6"/>
    <p:sldId id="261" r:id="rId7"/>
    <p:sldId id="258" r:id="rId8"/>
    <p:sldId id="266" r:id="rId9"/>
    <p:sldId id="268" r:id="rId10"/>
    <p:sldId id="272" r:id="rId11"/>
    <p:sldId id="271" r:id="rId12"/>
    <p:sldId id="264" r:id="rId13"/>
    <p:sldId id="265" r:id="rId14"/>
    <p:sldId id="257"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45" autoAdjust="0"/>
    <p:restoredTop sz="93169" autoAdjust="0"/>
  </p:normalViewPr>
  <p:slideViewPr>
    <p:cSldViewPr snapToGrid="0">
      <p:cViewPr>
        <p:scale>
          <a:sx n="105" d="100"/>
          <a:sy n="105" d="100"/>
        </p:scale>
        <p:origin x="264" y="392"/>
      </p:cViewPr>
      <p:guideLst/>
    </p:cSldViewPr>
  </p:slideViewPr>
  <p:outlineViewPr>
    <p:cViewPr>
      <p:scale>
        <a:sx n="33" d="100"/>
        <a:sy n="33" d="100"/>
      </p:scale>
      <p:origin x="0" y="-588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3DD35D-9765-4E5F-95CE-DA45F3637BF5}" type="doc">
      <dgm:prSet loTypeId="urn:microsoft.com/office/officeart/2016/7/layout/RoundedRectangleTimeline#2" loCatId="other" qsTypeId="urn:microsoft.com/office/officeart/2005/8/quickstyle/simple1" qsCatId="simple" csTypeId="urn:microsoft.com/office/officeart/2005/8/colors/colorful5" csCatId="colorful" phldr="1"/>
      <dgm:spPr/>
      <dgm:t>
        <a:bodyPr/>
        <a:lstStyle/>
        <a:p>
          <a:endParaRPr lang="en-US"/>
        </a:p>
      </dgm:t>
    </dgm:pt>
    <dgm:pt modelId="{25E771E7-8CF7-4491-9507-55BFE693DC7B}">
      <dgm:prSet phldrT="[Text]" phldr="0"/>
      <dgm:spPr/>
      <dgm:t>
        <a:bodyPr/>
        <a:lstStyle/>
        <a:p>
          <a:r>
            <a:rPr lang="en-US" b="0" dirty="0">
              <a:solidFill>
                <a:schemeClr val="tx1"/>
              </a:solidFill>
            </a:rPr>
            <a:t>Title</a:t>
          </a:r>
        </a:p>
      </dgm:t>
    </dgm:pt>
    <dgm:pt modelId="{D34FC0B2-1D9D-47C1-B680-27EF2E97D428}" type="parTrans" cxnId="{E01FE584-0925-4BC0-9383-A1E85DE458FD}">
      <dgm:prSet/>
      <dgm:spPr/>
      <dgm:t>
        <a:bodyPr/>
        <a:lstStyle/>
        <a:p>
          <a:endParaRPr lang="en-US"/>
        </a:p>
      </dgm:t>
    </dgm:pt>
    <dgm:pt modelId="{B3CFB133-9C4F-4A0A-888D-0CEC78FFDFFC}" type="sibTrans" cxnId="{E01FE584-0925-4BC0-9383-A1E85DE458FD}">
      <dgm:prSet/>
      <dgm:spPr/>
      <dgm:t>
        <a:bodyPr/>
        <a:lstStyle/>
        <a:p>
          <a:endParaRPr lang="en-US"/>
        </a:p>
      </dgm:t>
    </dgm:pt>
    <dgm:pt modelId="{EB81D1D4-3A06-49A6-9CBB-2A11D66B1783}">
      <dgm:prSet phldrT="[Text]" custT="1"/>
      <dgm:spPr/>
      <dgm:t>
        <a:bodyPr anchor="ctr" anchorCtr="1"/>
        <a:lstStyle/>
        <a:p>
          <a:r>
            <a:rPr lang="en-US" sz="1600" b="0" i="0" u="none" dirty="0"/>
            <a:t>To start a presentation, go to the Slide Show tab, and select From Beginning.</a:t>
          </a:r>
          <a:endParaRPr lang="en-US" sz="1600" dirty="0"/>
        </a:p>
      </dgm:t>
    </dgm:pt>
    <dgm:pt modelId="{721F31C1-C769-40A8-9C34-A74470BAB532}" type="parTrans" cxnId="{5E008CC8-B8C6-4B46-94B0-C60406121E38}">
      <dgm:prSet/>
      <dgm:spPr/>
      <dgm:t>
        <a:bodyPr/>
        <a:lstStyle/>
        <a:p>
          <a:endParaRPr lang="en-US"/>
        </a:p>
      </dgm:t>
    </dgm:pt>
    <dgm:pt modelId="{0519A5BA-BBEC-4C39-9FFD-05D4C020199E}" type="sibTrans" cxnId="{5E008CC8-B8C6-4B46-94B0-C60406121E38}">
      <dgm:prSet/>
      <dgm:spPr/>
      <dgm:t>
        <a:bodyPr/>
        <a:lstStyle/>
        <a:p>
          <a:endParaRPr lang="en-US"/>
        </a:p>
      </dgm:t>
    </dgm:pt>
    <dgm:pt modelId="{D76BB3CF-DF5A-41FB-B6A4-25743CF1642F}">
      <dgm:prSet phldrT="[Text]" phldr="0"/>
      <dgm:spPr/>
      <dgm:t>
        <a:bodyPr/>
        <a:lstStyle/>
        <a:p>
          <a:r>
            <a:rPr lang="en-US" b="0" dirty="0">
              <a:solidFill>
                <a:schemeClr val="tx1"/>
              </a:solidFill>
            </a:rPr>
            <a:t>Title</a:t>
          </a:r>
        </a:p>
      </dgm:t>
    </dgm:pt>
    <dgm:pt modelId="{5DD1E055-F36A-4363-9BA1-453D18F6AA18}" type="parTrans" cxnId="{8422E397-A2A7-4656-BDD0-A5DEE35EA0FC}">
      <dgm:prSet/>
      <dgm:spPr/>
      <dgm:t>
        <a:bodyPr/>
        <a:lstStyle/>
        <a:p>
          <a:endParaRPr lang="en-US"/>
        </a:p>
      </dgm:t>
    </dgm:pt>
    <dgm:pt modelId="{24234FDB-132A-43EF-B90D-1D285BFF51D4}" type="sibTrans" cxnId="{8422E397-A2A7-4656-BDD0-A5DEE35EA0FC}">
      <dgm:prSet/>
      <dgm:spPr/>
      <dgm:t>
        <a:bodyPr/>
        <a:lstStyle/>
        <a:p>
          <a:endParaRPr lang="en-US"/>
        </a:p>
      </dgm:t>
    </dgm:pt>
    <dgm:pt modelId="{3F378E98-4217-47A9-8134-DE6C3ABFE041}">
      <dgm:prSet phldrT="[Text]" custT="1"/>
      <dgm:spPr/>
      <dgm:t>
        <a:bodyPr anchor="ctr" anchorCtr="1"/>
        <a:lstStyle/>
        <a:p>
          <a:r>
            <a:rPr lang="en-US" sz="1600" b="0" i="0" u="none" dirty="0"/>
            <a:t>To display Presenter view, in Slide Show view, on the control bar at the bottom left select the three dots, and then Show Presenter View. </a:t>
          </a:r>
          <a:endParaRPr lang="en-US" sz="1600" dirty="0"/>
        </a:p>
      </dgm:t>
    </dgm:pt>
    <dgm:pt modelId="{48653CFB-283F-4824-B87B-943F5C5E7841}" type="parTrans" cxnId="{E2F6ED9C-E6CA-4E7F-B747-37A284E29D24}">
      <dgm:prSet/>
      <dgm:spPr/>
      <dgm:t>
        <a:bodyPr/>
        <a:lstStyle/>
        <a:p>
          <a:endParaRPr lang="en-US"/>
        </a:p>
      </dgm:t>
    </dgm:pt>
    <dgm:pt modelId="{0638CE31-017E-4421-AF9D-A58647C395DF}" type="sibTrans" cxnId="{E2F6ED9C-E6CA-4E7F-B747-37A284E29D24}">
      <dgm:prSet/>
      <dgm:spPr/>
      <dgm:t>
        <a:bodyPr/>
        <a:lstStyle/>
        <a:p>
          <a:endParaRPr lang="en-US"/>
        </a:p>
      </dgm:t>
    </dgm:pt>
    <dgm:pt modelId="{8F3B4B19-33F4-47AC-BE4E-B66181ED98B4}">
      <dgm:prSet phldrT="[Text]" phldr="0"/>
      <dgm:spPr/>
      <dgm:t>
        <a:bodyPr/>
        <a:lstStyle/>
        <a:p>
          <a:r>
            <a:rPr lang="en-US" b="0" dirty="0">
              <a:solidFill>
                <a:schemeClr val="tx1"/>
              </a:solidFill>
            </a:rPr>
            <a:t>Title</a:t>
          </a:r>
        </a:p>
      </dgm:t>
    </dgm:pt>
    <dgm:pt modelId="{D56FE0BA-AE10-413D-B7E3-CD20C3731D50}" type="parTrans" cxnId="{E9FED118-8FC1-46A3-BD00-F94098ECD6A4}">
      <dgm:prSet/>
      <dgm:spPr/>
      <dgm:t>
        <a:bodyPr/>
        <a:lstStyle/>
        <a:p>
          <a:endParaRPr lang="en-US"/>
        </a:p>
      </dgm:t>
    </dgm:pt>
    <dgm:pt modelId="{2C34AF2B-9D07-4B75-9E74-1C680AB14CF6}" type="sibTrans" cxnId="{E9FED118-8FC1-46A3-BD00-F94098ECD6A4}">
      <dgm:prSet/>
      <dgm:spPr/>
      <dgm:t>
        <a:bodyPr/>
        <a:lstStyle/>
        <a:p>
          <a:endParaRPr lang="en-US"/>
        </a:p>
      </dgm:t>
    </dgm:pt>
    <dgm:pt modelId="{0AFF4C1B-302C-42EF-B59F-97CDC2799D17}">
      <dgm:prSet phldrT="[Text]" custT="1"/>
      <dgm:spPr/>
      <dgm:t>
        <a:bodyPr anchor="ctr" anchorCtr="1"/>
        <a:lstStyle/>
        <a:p>
          <a:r>
            <a:rPr lang="en-US" sz="1600" b="0" i="0" u="none" dirty="0"/>
            <a:t>During your presentation, the speaker notes are visible on your monitor, but aren't visible to the audience. </a:t>
          </a:r>
        </a:p>
      </dgm:t>
    </dgm:pt>
    <dgm:pt modelId="{0EBE8459-BB53-4FEB-9003-4D3795F4559C}" type="parTrans" cxnId="{C23B5F60-F074-45B8-BB09-18AD4152539D}">
      <dgm:prSet/>
      <dgm:spPr/>
      <dgm:t>
        <a:bodyPr/>
        <a:lstStyle/>
        <a:p>
          <a:endParaRPr lang="en-US"/>
        </a:p>
      </dgm:t>
    </dgm:pt>
    <dgm:pt modelId="{6755B5A7-26F9-4D2F-8EA9-DCC4A05B07D9}" type="sibTrans" cxnId="{C23B5F60-F074-45B8-BB09-18AD4152539D}">
      <dgm:prSet/>
      <dgm:spPr/>
      <dgm:t>
        <a:bodyPr/>
        <a:lstStyle/>
        <a:p>
          <a:endParaRPr lang="en-US"/>
        </a:p>
      </dgm:t>
    </dgm:pt>
    <dgm:pt modelId="{D4DE44C8-3B57-473C-89F2-F36BEC5F9995}">
      <dgm:prSet phldrT="[Text]"/>
      <dgm:spPr/>
      <dgm:t>
        <a:bodyPr/>
        <a:lstStyle/>
        <a:p>
          <a:r>
            <a:rPr lang="en-US" b="0" i="0" u="none" dirty="0">
              <a:solidFill>
                <a:schemeClr val="tx1"/>
              </a:solidFill>
            </a:rPr>
            <a:t>Title</a:t>
          </a:r>
        </a:p>
      </dgm:t>
    </dgm:pt>
    <dgm:pt modelId="{F2E8A0F7-2088-479C-AAC7-7A3163580761}" type="parTrans" cxnId="{FFC4942C-97F8-4BBF-A6A5-8D2101D5AB2D}">
      <dgm:prSet/>
      <dgm:spPr/>
      <dgm:t>
        <a:bodyPr/>
        <a:lstStyle/>
        <a:p>
          <a:endParaRPr lang="en-US"/>
        </a:p>
      </dgm:t>
    </dgm:pt>
    <dgm:pt modelId="{89A14A6C-02A1-445B-AB69-C9A1A2E7A73E}" type="sibTrans" cxnId="{FFC4942C-97F8-4BBF-A6A5-8D2101D5AB2D}">
      <dgm:prSet/>
      <dgm:spPr/>
      <dgm:t>
        <a:bodyPr/>
        <a:lstStyle/>
        <a:p>
          <a:endParaRPr lang="en-US"/>
        </a:p>
      </dgm:t>
    </dgm:pt>
    <dgm:pt modelId="{EA27E16D-BB31-4CA8-85EC-2BC7A5D483CF}">
      <dgm:prSet phldrT="[Text]" custT="1"/>
      <dgm:spPr/>
      <dgm:t>
        <a:bodyPr anchor="ctr" anchorCtr="1"/>
        <a:lstStyle/>
        <a:p>
          <a:r>
            <a:rPr lang="en-US" sz="1600" b="0" i="0" u="none" dirty="0"/>
            <a:t>The Notes pane is a box that appears below each slide. Tap it to add notes. </a:t>
          </a:r>
        </a:p>
      </dgm:t>
    </dgm:pt>
    <dgm:pt modelId="{02416B52-985B-44E8-B425-EAAC8479CF76}" type="parTrans" cxnId="{4CB29D1A-54AF-494F-84A9-65452C3F560F}">
      <dgm:prSet/>
      <dgm:spPr/>
      <dgm:t>
        <a:bodyPr/>
        <a:lstStyle/>
        <a:p>
          <a:endParaRPr lang="en-US"/>
        </a:p>
      </dgm:t>
    </dgm:pt>
    <dgm:pt modelId="{0765B41A-5169-4D6F-8AF8-2E1133324375}" type="sibTrans" cxnId="{4CB29D1A-54AF-494F-84A9-65452C3F560F}">
      <dgm:prSet/>
      <dgm:spPr/>
      <dgm:t>
        <a:bodyPr/>
        <a:lstStyle/>
        <a:p>
          <a:endParaRPr lang="en-US"/>
        </a:p>
      </dgm:t>
    </dgm:pt>
    <dgm:pt modelId="{826806C1-9610-4710-B423-647F50DE2422}">
      <dgm:prSet phldrT="[Text]"/>
      <dgm:spPr/>
      <dgm:t>
        <a:bodyPr/>
        <a:lstStyle/>
        <a:p>
          <a:r>
            <a:rPr lang="en-US" b="0" i="0" u="none" dirty="0">
              <a:solidFill>
                <a:schemeClr val="tx1"/>
              </a:solidFill>
            </a:rPr>
            <a:t>Title</a:t>
          </a:r>
        </a:p>
      </dgm:t>
    </dgm:pt>
    <dgm:pt modelId="{A5208029-EE74-489A-B6D4-F235174F8B90}" type="parTrans" cxnId="{8D4CB2EE-72F9-4EFC-BD4F-C0D5A85A7059}">
      <dgm:prSet/>
      <dgm:spPr/>
      <dgm:t>
        <a:bodyPr/>
        <a:lstStyle/>
        <a:p>
          <a:endParaRPr lang="en-US"/>
        </a:p>
      </dgm:t>
    </dgm:pt>
    <dgm:pt modelId="{B186836C-A533-43E8-B8DD-733BECC0F01B}" type="sibTrans" cxnId="{8D4CB2EE-72F9-4EFC-BD4F-C0D5A85A7059}">
      <dgm:prSet/>
      <dgm:spPr/>
      <dgm:t>
        <a:bodyPr/>
        <a:lstStyle/>
        <a:p>
          <a:endParaRPr lang="en-US"/>
        </a:p>
      </dgm:t>
    </dgm:pt>
    <dgm:pt modelId="{638B9804-CCCF-4EB6-A4DE-E4329D75D8A0}">
      <dgm:prSet phldrT="[Text]" custT="1"/>
      <dgm:spPr/>
      <dgm:t>
        <a:bodyPr anchor="ctr" anchorCtr="1"/>
        <a:lstStyle/>
        <a:p>
          <a:r>
            <a:rPr lang="en-US" sz="1600" b="0" i="0" u="none" dirty="0"/>
            <a:t>If you don’t see the Notes pane or it is completely minimized, click Notes on the task bar across the bottom of the PowerPoint window. </a:t>
          </a:r>
        </a:p>
      </dgm:t>
    </dgm:pt>
    <dgm:pt modelId="{022B26EF-8A54-4991-AEC7-4531517F16A2}" type="parTrans" cxnId="{4B9D1B38-B15E-439C-A447-4C5E9F3A123B}">
      <dgm:prSet/>
      <dgm:spPr/>
      <dgm:t>
        <a:bodyPr/>
        <a:lstStyle/>
        <a:p>
          <a:endParaRPr lang="en-US"/>
        </a:p>
      </dgm:t>
    </dgm:pt>
    <dgm:pt modelId="{2CBCCE5F-A674-4AEE-8A17-3CDF27A39FD7}" type="sibTrans" cxnId="{4B9D1B38-B15E-439C-A447-4C5E9F3A123B}">
      <dgm:prSet/>
      <dgm:spPr/>
      <dgm:t>
        <a:bodyPr/>
        <a:lstStyle/>
        <a:p>
          <a:endParaRPr lang="en-US"/>
        </a:p>
      </dgm:t>
    </dgm:pt>
    <dgm:pt modelId="{FE888CE1-9F15-40DF-9718-C8B432B3BB83}" type="pres">
      <dgm:prSet presAssocID="{013DD35D-9765-4E5F-95CE-DA45F3637BF5}" presName="Name0" presStyleCnt="0">
        <dgm:presLayoutVars>
          <dgm:chMax/>
          <dgm:chPref/>
          <dgm:dir/>
          <dgm:animLvl val="lvl"/>
        </dgm:presLayoutVars>
      </dgm:prSet>
      <dgm:spPr/>
    </dgm:pt>
    <dgm:pt modelId="{6874F8A9-3A6A-4A68-8589-D9ADA9A8F39A}" type="pres">
      <dgm:prSet presAssocID="{25E771E7-8CF7-4491-9507-55BFE693DC7B}" presName="composite" presStyleCnt="0"/>
      <dgm:spPr/>
    </dgm:pt>
    <dgm:pt modelId="{CE8822BE-640B-46A0-B366-1477F5768BB1}" type="pres">
      <dgm:prSet presAssocID="{25E771E7-8CF7-4491-9507-55BFE693DC7B}" presName="Parent1" presStyleLbl="alignNode1" presStyleIdx="0" presStyleCnt="5" custLinFactNeighborY="3336">
        <dgm:presLayoutVars>
          <dgm:chMax val="1"/>
          <dgm:chPref val="1"/>
          <dgm:bulletEnabled val="1"/>
        </dgm:presLayoutVars>
      </dgm:prSet>
      <dgm:spPr/>
    </dgm:pt>
    <dgm:pt modelId="{A27629C2-87D9-4163-9365-FC275ADC4CA0}" type="pres">
      <dgm:prSet presAssocID="{25E771E7-8CF7-4491-9507-55BFE693DC7B}" presName="Childtext1" presStyleLbl="revTx" presStyleIdx="0" presStyleCnt="5" custScaleY="95788" custLinFactNeighborX="91" custLinFactNeighborY="-18012">
        <dgm:presLayoutVars>
          <dgm:bulletEnabled val="1"/>
        </dgm:presLayoutVars>
      </dgm:prSet>
      <dgm:spPr/>
    </dgm:pt>
    <dgm:pt modelId="{38893DF2-F8BF-45A3-9200-4CD8C329334E}" type="pres">
      <dgm:prSet presAssocID="{25E771E7-8CF7-4491-9507-55BFE693DC7B}" presName="ConnectLine" presStyleLbl="callout" presStyleIdx="0" presStyleCnt="5"/>
      <dgm:spPr>
        <a:solidFill>
          <a:schemeClr val="accent5">
            <a:hueOff val="0"/>
            <a:satOff val="0"/>
            <a:lumOff val="0"/>
            <a:alphaOff val="0"/>
          </a:schemeClr>
        </a:solidFill>
        <a:ln w="12700" cap="flat" cmpd="sng" algn="ctr">
          <a:solidFill>
            <a:schemeClr val="accent1"/>
          </a:solidFill>
          <a:prstDash val="dash"/>
          <a:miter lim="800000"/>
        </a:ln>
        <a:effectLst/>
      </dgm:spPr>
    </dgm:pt>
    <dgm:pt modelId="{5A62AEC3-EC27-4AFA-B56B-79326645CDDC}" type="pres">
      <dgm:prSet presAssocID="{25E771E7-8CF7-4491-9507-55BFE693DC7B}" presName="ConnectLineEnd" presStyleLbl="lnNode1" presStyleIdx="0" presStyleCnt="5"/>
      <dgm:spPr>
        <a:ln>
          <a:noFill/>
        </a:ln>
      </dgm:spPr>
    </dgm:pt>
    <dgm:pt modelId="{DE94FAC5-5D77-48EB-8174-64F26CA894F0}" type="pres">
      <dgm:prSet presAssocID="{25E771E7-8CF7-4491-9507-55BFE693DC7B}" presName="EmptyPane" presStyleCnt="0"/>
      <dgm:spPr/>
    </dgm:pt>
    <dgm:pt modelId="{0E593029-E077-4B3E-A24D-4E079F1D5E67}" type="pres">
      <dgm:prSet presAssocID="{B3CFB133-9C4F-4A0A-888D-0CEC78FFDFFC}" presName="spaceBetweenRectangles" presStyleCnt="0"/>
      <dgm:spPr/>
    </dgm:pt>
    <dgm:pt modelId="{52AB05C6-3304-49EF-BFAD-870AB53E640E}" type="pres">
      <dgm:prSet presAssocID="{D76BB3CF-DF5A-41FB-B6A4-25743CF1642F}" presName="composite" presStyleCnt="0"/>
      <dgm:spPr/>
    </dgm:pt>
    <dgm:pt modelId="{9C14E56E-28F6-4BF9-9EDF-2769E1A89A07}" type="pres">
      <dgm:prSet presAssocID="{D76BB3CF-DF5A-41FB-B6A4-25743CF1642F}" presName="Parent1" presStyleLbl="alignNode1" presStyleIdx="1" presStyleCnt="5">
        <dgm:presLayoutVars>
          <dgm:chMax val="1"/>
          <dgm:chPref val="1"/>
          <dgm:bulletEnabled val="1"/>
        </dgm:presLayoutVars>
      </dgm:prSet>
      <dgm:spPr/>
    </dgm:pt>
    <dgm:pt modelId="{381C85ED-02C3-43BB-AB7D-DF18967DB45A}" type="pres">
      <dgm:prSet presAssocID="{D76BB3CF-DF5A-41FB-B6A4-25743CF1642F}" presName="Childtext1" presStyleLbl="revTx" presStyleIdx="1" presStyleCnt="5">
        <dgm:presLayoutVars>
          <dgm:bulletEnabled val="1"/>
        </dgm:presLayoutVars>
      </dgm:prSet>
      <dgm:spPr/>
    </dgm:pt>
    <dgm:pt modelId="{F51F39F5-A989-488C-BFD6-69D558D451E8}" type="pres">
      <dgm:prSet presAssocID="{D76BB3CF-DF5A-41FB-B6A4-25743CF1642F}" presName="ConnectLine" presStyleLbl="callout" presStyleIdx="1" presStyleCnt="5"/>
      <dgm:spPr>
        <a:solidFill>
          <a:schemeClr val="accent5">
            <a:hueOff val="0"/>
            <a:satOff val="0"/>
            <a:lumOff val="0"/>
            <a:alphaOff val="0"/>
          </a:schemeClr>
        </a:solidFill>
        <a:ln w="12700" cap="flat" cmpd="sng" algn="ctr">
          <a:solidFill>
            <a:schemeClr val="accent5"/>
          </a:solidFill>
          <a:prstDash val="dash"/>
          <a:miter lim="800000"/>
        </a:ln>
        <a:effectLst/>
      </dgm:spPr>
    </dgm:pt>
    <dgm:pt modelId="{A5349257-4327-4545-9142-153EF70CC757}" type="pres">
      <dgm:prSet presAssocID="{D76BB3CF-DF5A-41FB-B6A4-25743CF1642F}" presName="ConnectLineEnd" presStyleLbl="lnNode1" presStyleIdx="1" presStyleCnt="5"/>
      <dgm:spPr>
        <a:ln>
          <a:noFill/>
        </a:ln>
      </dgm:spPr>
    </dgm:pt>
    <dgm:pt modelId="{3F5B546C-1579-4E01-8611-2E18328B1B42}" type="pres">
      <dgm:prSet presAssocID="{D76BB3CF-DF5A-41FB-B6A4-25743CF1642F}" presName="EmptyPane" presStyleCnt="0"/>
      <dgm:spPr/>
    </dgm:pt>
    <dgm:pt modelId="{8FB68658-1BA4-41EF-AB95-76A3ACDE8DDD}" type="pres">
      <dgm:prSet presAssocID="{24234FDB-132A-43EF-B90D-1D285BFF51D4}" presName="spaceBetweenRectangles" presStyleCnt="0"/>
      <dgm:spPr/>
    </dgm:pt>
    <dgm:pt modelId="{EDB63637-6388-460A-9080-8C19D1551DAE}" type="pres">
      <dgm:prSet presAssocID="{8F3B4B19-33F4-47AC-BE4E-B66181ED98B4}" presName="composite" presStyleCnt="0"/>
      <dgm:spPr/>
    </dgm:pt>
    <dgm:pt modelId="{72DD609F-4804-4D65-8014-4ECA3F2307C5}" type="pres">
      <dgm:prSet presAssocID="{8F3B4B19-33F4-47AC-BE4E-B66181ED98B4}" presName="Parent1" presStyleLbl="alignNode1" presStyleIdx="2" presStyleCnt="5">
        <dgm:presLayoutVars>
          <dgm:chMax val="1"/>
          <dgm:chPref val="1"/>
          <dgm:bulletEnabled val="1"/>
        </dgm:presLayoutVars>
      </dgm:prSet>
      <dgm:spPr/>
    </dgm:pt>
    <dgm:pt modelId="{AB0282E3-1216-4CDB-AC5F-106C1EEEB95A}" type="pres">
      <dgm:prSet presAssocID="{8F3B4B19-33F4-47AC-BE4E-B66181ED98B4}" presName="Childtext1" presStyleLbl="revTx" presStyleIdx="2" presStyleCnt="5">
        <dgm:presLayoutVars>
          <dgm:bulletEnabled val="1"/>
        </dgm:presLayoutVars>
      </dgm:prSet>
      <dgm:spPr/>
    </dgm:pt>
    <dgm:pt modelId="{0D377583-EAA6-47CC-B504-762FB6EBAB9C}" type="pres">
      <dgm:prSet presAssocID="{8F3B4B19-33F4-47AC-BE4E-B66181ED98B4}" presName="ConnectLine" presStyleLbl="callout" presStyleIdx="2" presStyleCnt="5"/>
      <dgm:spPr>
        <a:solidFill>
          <a:schemeClr val="accent5">
            <a:hueOff val="0"/>
            <a:satOff val="0"/>
            <a:lumOff val="0"/>
            <a:alphaOff val="0"/>
          </a:schemeClr>
        </a:solidFill>
        <a:ln w="12700" cap="flat" cmpd="sng" algn="ctr">
          <a:solidFill>
            <a:schemeClr val="tx2">
              <a:lumMod val="50000"/>
              <a:lumOff val="50000"/>
            </a:schemeClr>
          </a:solidFill>
          <a:prstDash val="dash"/>
          <a:miter lim="800000"/>
        </a:ln>
        <a:effectLst/>
      </dgm:spPr>
    </dgm:pt>
    <dgm:pt modelId="{72321D10-9092-4E81-9AD7-ACA033236CC0}" type="pres">
      <dgm:prSet presAssocID="{8F3B4B19-33F4-47AC-BE4E-B66181ED98B4}" presName="ConnectLineEnd" presStyleLbl="lnNode1" presStyleIdx="2" presStyleCnt="5"/>
      <dgm:spPr>
        <a:ln>
          <a:noFill/>
        </a:ln>
      </dgm:spPr>
    </dgm:pt>
    <dgm:pt modelId="{5112F4EE-10B9-493B-9CCF-BDBDDB5CD939}" type="pres">
      <dgm:prSet presAssocID="{8F3B4B19-33F4-47AC-BE4E-B66181ED98B4}" presName="EmptyPane" presStyleCnt="0"/>
      <dgm:spPr/>
    </dgm:pt>
    <dgm:pt modelId="{3512883F-8F8F-4165-96AE-C630AEDEDD7E}" type="pres">
      <dgm:prSet presAssocID="{2C34AF2B-9D07-4B75-9E74-1C680AB14CF6}" presName="spaceBetweenRectangles" presStyleCnt="0"/>
      <dgm:spPr/>
    </dgm:pt>
    <dgm:pt modelId="{59D2DD36-EC67-4B5A-993F-3F3AAC214FBE}" type="pres">
      <dgm:prSet presAssocID="{D4DE44C8-3B57-473C-89F2-F36BEC5F9995}" presName="composite" presStyleCnt="0"/>
      <dgm:spPr/>
    </dgm:pt>
    <dgm:pt modelId="{561FEA3F-682E-49EF-AEAF-77BDC0DC6CF6}" type="pres">
      <dgm:prSet presAssocID="{D4DE44C8-3B57-473C-89F2-F36BEC5F9995}" presName="Parent1" presStyleLbl="alignNode1" presStyleIdx="3" presStyleCnt="5">
        <dgm:presLayoutVars>
          <dgm:chMax val="1"/>
          <dgm:chPref val="1"/>
          <dgm:bulletEnabled val="1"/>
        </dgm:presLayoutVars>
      </dgm:prSet>
      <dgm:spPr/>
    </dgm:pt>
    <dgm:pt modelId="{05E3E05C-1C88-4EA4-8641-DA74B85631A6}" type="pres">
      <dgm:prSet presAssocID="{D4DE44C8-3B57-473C-89F2-F36BEC5F9995}" presName="Childtext1" presStyleLbl="revTx" presStyleIdx="3" presStyleCnt="5">
        <dgm:presLayoutVars>
          <dgm:bulletEnabled val="1"/>
        </dgm:presLayoutVars>
      </dgm:prSet>
      <dgm:spPr/>
    </dgm:pt>
    <dgm:pt modelId="{A89AF324-1E36-49F9-8403-33071AF77449}" type="pres">
      <dgm:prSet presAssocID="{D4DE44C8-3B57-473C-89F2-F36BEC5F9995}" presName="ConnectLine" presStyleLbl="callout" presStyleIdx="3" presStyleCnt="5"/>
      <dgm:spPr>
        <a:solidFill>
          <a:schemeClr val="accent5">
            <a:hueOff val="0"/>
            <a:satOff val="0"/>
            <a:lumOff val="0"/>
            <a:alphaOff val="0"/>
          </a:schemeClr>
        </a:solidFill>
        <a:ln w="12700" cap="flat" cmpd="sng" algn="ctr">
          <a:solidFill>
            <a:schemeClr val="accent6"/>
          </a:solidFill>
          <a:prstDash val="dash"/>
          <a:miter lim="800000"/>
        </a:ln>
        <a:effectLst/>
      </dgm:spPr>
    </dgm:pt>
    <dgm:pt modelId="{88AE7FFF-F986-415D-BCA7-47801BCC6368}" type="pres">
      <dgm:prSet presAssocID="{D4DE44C8-3B57-473C-89F2-F36BEC5F9995}" presName="ConnectLineEnd" presStyleLbl="lnNode1" presStyleIdx="3" presStyleCnt="5"/>
      <dgm:spPr>
        <a:ln>
          <a:noFill/>
        </a:ln>
      </dgm:spPr>
    </dgm:pt>
    <dgm:pt modelId="{BF80E8FE-1FF3-4955-81AA-0D119CCF8B7F}" type="pres">
      <dgm:prSet presAssocID="{D4DE44C8-3B57-473C-89F2-F36BEC5F9995}" presName="EmptyPane" presStyleCnt="0"/>
      <dgm:spPr/>
    </dgm:pt>
    <dgm:pt modelId="{FDE2B4F7-9093-47A2-8E24-6D912DD0627A}" type="pres">
      <dgm:prSet presAssocID="{89A14A6C-02A1-445B-AB69-C9A1A2E7A73E}" presName="spaceBetweenRectangles" presStyleCnt="0"/>
      <dgm:spPr/>
    </dgm:pt>
    <dgm:pt modelId="{7D44F76B-5C63-443D-A532-5D6DD5ED1AA6}" type="pres">
      <dgm:prSet presAssocID="{826806C1-9610-4710-B423-647F50DE2422}" presName="composite" presStyleCnt="0"/>
      <dgm:spPr/>
    </dgm:pt>
    <dgm:pt modelId="{30526F0C-E541-4005-AF10-52591D76F7C6}" type="pres">
      <dgm:prSet presAssocID="{826806C1-9610-4710-B423-647F50DE2422}" presName="Parent1" presStyleLbl="alignNode1" presStyleIdx="4" presStyleCnt="5">
        <dgm:presLayoutVars>
          <dgm:chMax val="1"/>
          <dgm:chPref val="1"/>
          <dgm:bulletEnabled val="1"/>
        </dgm:presLayoutVars>
      </dgm:prSet>
      <dgm:spPr/>
    </dgm:pt>
    <dgm:pt modelId="{F48F76A8-076C-4476-B2C2-A2B4460F7964}" type="pres">
      <dgm:prSet presAssocID="{826806C1-9610-4710-B423-647F50DE2422}" presName="Childtext1" presStyleLbl="revTx" presStyleIdx="4" presStyleCnt="5">
        <dgm:presLayoutVars>
          <dgm:bulletEnabled val="1"/>
        </dgm:presLayoutVars>
      </dgm:prSet>
      <dgm:spPr/>
    </dgm:pt>
    <dgm:pt modelId="{06566471-CDE8-4A5C-90B9-3383E2375B7B}" type="pres">
      <dgm:prSet presAssocID="{826806C1-9610-4710-B423-647F50DE2422}" presName="ConnectLine" presStyleLbl="callout" presStyleIdx="4" presStyleCnt="5"/>
      <dgm:spPr>
        <a:solidFill>
          <a:schemeClr val="accent5">
            <a:hueOff val="0"/>
            <a:satOff val="0"/>
            <a:lumOff val="0"/>
            <a:alphaOff val="0"/>
          </a:schemeClr>
        </a:solidFill>
        <a:ln w="12700" cap="flat" cmpd="sng" algn="ctr">
          <a:solidFill>
            <a:schemeClr val="accent6"/>
          </a:solidFill>
          <a:prstDash val="dash"/>
          <a:miter lim="800000"/>
        </a:ln>
        <a:effectLst/>
      </dgm:spPr>
    </dgm:pt>
    <dgm:pt modelId="{5B43E1CB-9625-4054-8D5F-F2A544A797CA}" type="pres">
      <dgm:prSet presAssocID="{826806C1-9610-4710-B423-647F50DE2422}" presName="ConnectLineEnd" presStyleLbl="lnNode1" presStyleIdx="4" presStyleCnt="5"/>
      <dgm:spPr>
        <a:ln>
          <a:noFill/>
        </a:ln>
      </dgm:spPr>
    </dgm:pt>
    <dgm:pt modelId="{0E97CEB8-6326-416C-9845-75BA9EE9F9F3}" type="pres">
      <dgm:prSet presAssocID="{826806C1-9610-4710-B423-647F50DE2422}" presName="EmptyPane" presStyleCnt="0"/>
      <dgm:spPr/>
    </dgm:pt>
  </dgm:ptLst>
  <dgm:cxnLst>
    <dgm:cxn modelId="{4B4BB302-6D68-46A1-83BF-ED4715D62D4C}" type="presOf" srcId="{EB81D1D4-3A06-49A6-9CBB-2A11D66B1783}" destId="{A27629C2-87D9-4163-9365-FC275ADC4CA0}" srcOrd="0" destOrd="0" presId="urn:microsoft.com/office/officeart/2016/7/layout/RoundedRectangleTimeline#2"/>
    <dgm:cxn modelId="{E9FED118-8FC1-46A3-BD00-F94098ECD6A4}" srcId="{013DD35D-9765-4E5F-95CE-DA45F3637BF5}" destId="{8F3B4B19-33F4-47AC-BE4E-B66181ED98B4}" srcOrd="2" destOrd="0" parTransId="{D56FE0BA-AE10-413D-B7E3-CD20C3731D50}" sibTransId="{2C34AF2B-9D07-4B75-9E74-1C680AB14CF6}"/>
    <dgm:cxn modelId="{4CB29D1A-54AF-494F-84A9-65452C3F560F}" srcId="{D4DE44C8-3B57-473C-89F2-F36BEC5F9995}" destId="{EA27E16D-BB31-4CA8-85EC-2BC7A5D483CF}" srcOrd="0" destOrd="0" parTransId="{02416B52-985B-44E8-B425-EAAC8479CF76}" sibTransId="{0765B41A-5169-4D6F-8AF8-2E1133324375}"/>
    <dgm:cxn modelId="{DD176C1E-CFBD-428E-9AE1-BC44A205AE40}" type="presOf" srcId="{D76BB3CF-DF5A-41FB-B6A4-25743CF1642F}" destId="{9C14E56E-28F6-4BF9-9EDF-2769E1A89A07}" srcOrd="0" destOrd="0" presId="urn:microsoft.com/office/officeart/2016/7/layout/RoundedRectangleTimeline#2"/>
    <dgm:cxn modelId="{FFC4942C-97F8-4BBF-A6A5-8D2101D5AB2D}" srcId="{013DD35D-9765-4E5F-95CE-DA45F3637BF5}" destId="{D4DE44C8-3B57-473C-89F2-F36BEC5F9995}" srcOrd="3" destOrd="0" parTransId="{F2E8A0F7-2088-479C-AAC7-7A3163580761}" sibTransId="{89A14A6C-02A1-445B-AB69-C9A1A2E7A73E}"/>
    <dgm:cxn modelId="{EBCB5D36-831A-4B97-8581-6B725E361406}" type="presOf" srcId="{3F378E98-4217-47A9-8134-DE6C3ABFE041}" destId="{381C85ED-02C3-43BB-AB7D-DF18967DB45A}" srcOrd="0" destOrd="0" presId="urn:microsoft.com/office/officeart/2016/7/layout/RoundedRectangleTimeline#2"/>
    <dgm:cxn modelId="{4B9D1B38-B15E-439C-A447-4C5E9F3A123B}" srcId="{826806C1-9610-4710-B423-647F50DE2422}" destId="{638B9804-CCCF-4EB6-A4DE-E4329D75D8A0}" srcOrd="0" destOrd="0" parTransId="{022B26EF-8A54-4991-AEC7-4531517F16A2}" sibTransId="{2CBCCE5F-A674-4AEE-8A17-3CDF27A39FD7}"/>
    <dgm:cxn modelId="{F8300039-5DA9-449F-B747-D0062435C4E8}" type="presOf" srcId="{826806C1-9610-4710-B423-647F50DE2422}" destId="{30526F0C-E541-4005-AF10-52591D76F7C6}" srcOrd="0" destOrd="0" presId="urn:microsoft.com/office/officeart/2016/7/layout/RoundedRectangleTimeline#2"/>
    <dgm:cxn modelId="{711C1C47-1ACD-4CF6-94A3-A65870CD9388}" type="presOf" srcId="{0AFF4C1B-302C-42EF-B59F-97CDC2799D17}" destId="{AB0282E3-1216-4CDB-AC5F-106C1EEEB95A}" srcOrd="0" destOrd="0" presId="urn:microsoft.com/office/officeart/2016/7/layout/RoundedRectangleTimeline#2"/>
    <dgm:cxn modelId="{C23B5F60-F074-45B8-BB09-18AD4152539D}" srcId="{8F3B4B19-33F4-47AC-BE4E-B66181ED98B4}" destId="{0AFF4C1B-302C-42EF-B59F-97CDC2799D17}" srcOrd="0" destOrd="0" parTransId="{0EBE8459-BB53-4FEB-9003-4D3795F4559C}" sibTransId="{6755B5A7-26F9-4D2F-8EA9-DCC4A05B07D9}"/>
    <dgm:cxn modelId="{DDCA306A-CAE5-467C-99CE-41ADCAA7344E}" type="presOf" srcId="{638B9804-CCCF-4EB6-A4DE-E4329D75D8A0}" destId="{F48F76A8-076C-4476-B2C2-A2B4460F7964}" srcOrd="0" destOrd="0" presId="urn:microsoft.com/office/officeart/2016/7/layout/RoundedRectangleTimeline#2"/>
    <dgm:cxn modelId="{21261374-9143-4E6D-8DCE-83DDD5AC4B67}" type="presOf" srcId="{013DD35D-9765-4E5F-95CE-DA45F3637BF5}" destId="{FE888CE1-9F15-40DF-9718-C8B432B3BB83}" srcOrd="0" destOrd="0" presId="urn:microsoft.com/office/officeart/2016/7/layout/RoundedRectangleTimeline#2"/>
    <dgm:cxn modelId="{E01FE584-0925-4BC0-9383-A1E85DE458FD}" srcId="{013DD35D-9765-4E5F-95CE-DA45F3637BF5}" destId="{25E771E7-8CF7-4491-9507-55BFE693DC7B}" srcOrd="0" destOrd="0" parTransId="{D34FC0B2-1D9D-47C1-B680-27EF2E97D428}" sibTransId="{B3CFB133-9C4F-4A0A-888D-0CEC78FFDFFC}"/>
    <dgm:cxn modelId="{8422E397-A2A7-4656-BDD0-A5DEE35EA0FC}" srcId="{013DD35D-9765-4E5F-95CE-DA45F3637BF5}" destId="{D76BB3CF-DF5A-41FB-B6A4-25743CF1642F}" srcOrd="1" destOrd="0" parTransId="{5DD1E055-F36A-4363-9BA1-453D18F6AA18}" sibTransId="{24234FDB-132A-43EF-B90D-1D285BFF51D4}"/>
    <dgm:cxn modelId="{E2F6ED9C-E6CA-4E7F-B747-37A284E29D24}" srcId="{D76BB3CF-DF5A-41FB-B6A4-25743CF1642F}" destId="{3F378E98-4217-47A9-8134-DE6C3ABFE041}" srcOrd="0" destOrd="0" parTransId="{48653CFB-283F-4824-B87B-943F5C5E7841}" sibTransId="{0638CE31-017E-4421-AF9D-A58647C395DF}"/>
    <dgm:cxn modelId="{5E008CC8-B8C6-4B46-94B0-C60406121E38}" srcId="{25E771E7-8CF7-4491-9507-55BFE693DC7B}" destId="{EB81D1D4-3A06-49A6-9CBB-2A11D66B1783}" srcOrd="0" destOrd="0" parTransId="{721F31C1-C769-40A8-9C34-A74470BAB532}" sibTransId="{0519A5BA-BBEC-4C39-9FFD-05D4C020199E}"/>
    <dgm:cxn modelId="{F3B9E5E9-04D1-40D8-B4CD-8CCF6C877186}" type="presOf" srcId="{D4DE44C8-3B57-473C-89F2-F36BEC5F9995}" destId="{561FEA3F-682E-49EF-AEAF-77BDC0DC6CF6}" srcOrd="0" destOrd="0" presId="urn:microsoft.com/office/officeart/2016/7/layout/RoundedRectangleTimeline#2"/>
    <dgm:cxn modelId="{B14070EC-DA7C-4009-A5A9-F052CAFA2F3C}" type="presOf" srcId="{8F3B4B19-33F4-47AC-BE4E-B66181ED98B4}" destId="{72DD609F-4804-4D65-8014-4ECA3F2307C5}" srcOrd="0" destOrd="0" presId="urn:microsoft.com/office/officeart/2016/7/layout/RoundedRectangleTimeline#2"/>
    <dgm:cxn modelId="{39CDAEED-F285-4C54-8872-33295545F6FC}" type="presOf" srcId="{25E771E7-8CF7-4491-9507-55BFE693DC7B}" destId="{CE8822BE-640B-46A0-B366-1477F5768BB1}" srcOrd="0" destOrd="0" presId="urn:microsoft.com/office/officeart/2016/7/layout/RoundedRectangleTimeline#2"/>
    <dgm:cxn modelId="{8D4CB2EE-72F9-4EFC-BD4F-C0D5A85A7059}" srcId="{013DD35D-9765-4E5F-95CE-DA45F3637BF5}" destId="{826806C1-9610-4710-B423-647F50DE2422}" srcOrd="4" destOrd="0" parTransId="{A5208029-EE74-489A-B6D4-F235174F8B90}" sibTransId="{B186836C-A533-43E8-B8DD-733BECC0F01B}"/>
    <dgm:cxn modelId="{FAD69FFD-9342-44A9-A538-471986A0FE87}" type="presOf" srcId="{EA27E16D-BB31-4CA8-85EC-2BC7A5D483CF}" destId="{05E3E05C-1C88-4EA4-8641-DA74B85631A6}" srcOrd="0" destOrd="0" presId="urn:microsoft.com/office/officeart/2016/7/layout/RoundedRectangleTimeline#2"/>
    <dgm:cxn modelId="{01FC7409-7708-4BFA-A7AE-16D7A758A727}" type="presParOf" srcId="{FE888CE1-9F15-40DF-9718-C8B432B3BB83}" destId="{6874F8A9-3A6A-4A68-8589-D9ADA9A8F39A}" srcOrd="0" destOrd="0" presId="urn:microsoft.com/office/officeart/2016/7/layout/RoundedRectangleTimeline#2"/>
    <dgm:cxn modelId="{77B08A10-9A98-4737-849B-A280A76CE09F}" type="presParOf" srcId="{6874F8A9-3A6A-4A68-8589-D9ADA9A8F39A}" destId="{CE8822BE-640B-46A0-B366-1477F5768BB1}" srcOrd="0" destOrd="0" presId="urn:microsoft.com/office/officeart/2016/7/layout/RoundedRectangleTimeline#2"/>
    <dgm:cxn modelId="{7807E95C-B84C-495B-A82F-AA9F3D77EB7D}" type="presParOf" srcId="{6874F8A9-3A6A-4A68-8589-D9ADA9A8F39A}" destId="{A27629C2-87D9-4163-9365-FC275ADC4CA0}" srcOrd="1" destOrd="0" presId="urn:microsoft.com/office/officeart/2016/7/layout/RoundedRectangleTimeline#2"/>
    <dgm:cxn modelId="{EC1A7FF3-2639-45F6-9099-8FE642B21929}" type="presParOf" srcId="{6874F8A9-3A6A-4A68-8589-D9ADA9A8F39A}" destId="{38893DF2-F8BF-45A3-9200-4CD8C329334E}" srcOrd="2" destOrd="0" presId="urn:microsoft.com/office/officeart/2016/7/layout/RoundedRectangleTimeline#2"/>
    <dgm:cxn modelId="{0CDA36A1-EB7C-4F99-87EF-6775CCE066FF}" type="presParOf" srcId="{6874F8A9-3A6A-4A68-8589-D9ADA9A8F39A}" destId="{5A62AEC3-EC27-4AFA-B56B-79326645CDDC}" srcOrd="3" destOrd="0" presId="urn:microsoft.com/office/officeart/2016/7/layout/RoundedRectangleTimeline#2"/>
    <dgm:cxn modelId="{4A620BCC-2924-47A2-8605-9CF08F838A1C}" type="presParOf" srcId="{6874F8A9-3A6A-4A68-8589-D9ADA9A8F39A}" destId="{DE94FAC5-5D77-48EB-8174-64F26CA894F0}" srcOrd="4" destOrd="0" presId="urn:microsoft.com/office/officeart/2016/7/layout/RoundedRectangleTimeline#2"/>
    <dgm:cxn modelId="{4C65EE4B-2F5C-416A-9A22-810488863EF4}" type="presParOf" srcId="{FE888CE1-9F15-40DF-9718-C8B432B3BB83}" destId="{0E593029-E077-4B3E-A24D-4E079F1D5E67}" srcOrd="1" destOrd="0" presId="urn:microsoft.com/office/officeart/2016/7/layout/RoundedRectangleTimeline#2"/>
    <dgm:cxn modelId="{EB4139CE-64F9-44CD-9149-B7C861E9EFFD}" type="presParOf" srcId="{FE888CE1-9F15-40DF-9718-C8B432B3BB83}" destId="{52AB05C6-3304-49EF-BFAD-870AB53E640E}" srcOrd="2" destOrd="0" presId="urn:microsoft.com/office/officeart/2016/7/layout/RoundedRectangleTimeline#2"/>
    <dgm:cxn modelId="{19F14B82-9A7C-4ED5-99E0-4B2DBBAB1431}" type="presParOf" srcId="{52AB05C6-3304-49EF-BFAD-870AB53E640E}" destId="{9C14E56E-28F6-4BF9-9EDF-2769E1A89A07}" srcOrd="0" destOrd="0" presId="urn:microsoft.com/office/officeart/2016/7/layout/RoundedRectangleTimeline#2"/>
    <dgm:cxn modelId="{92E4743A-67BF-43F3-B0A4-184D64B3844F}" type="presParOf" srcId="{52AB05C6-3304-49EF-BFAD-870AB53E640E}" destId="{381C85ED-02C3-43BB-AB7D-DF18967DB45A}" srcOrd="1" destOrd="0" presId="urn:microsoft.com/office/officeart/2016/7/layout/RoundedRectangleTimeline#2"/>
    <dgm:cxn modelId="{BC706060-D7D1-4C93-8EFC-D8D7122C0B8C}" type="presParOf" srcId="{52AB05C6-3304-49EF-BFAD-870AB53E640E}" destId="{F51F39F5-A989-488C-BFD6-69D558D451E8}" srcOrd="2" destOrd="0" presId="urn:microsoft.com/office/officeart/2016/7/layout/RoundedRectangleTimeline#2"/>
    <dgm:cxn modelId="{2659A907-F1C8-4D1A-9855-31D63C76062C}" type="presParOf" srcId="{52AB05C6-3304-49EF-BFAD-870AB53E640E}" destId="{A5349257-4327-4545-9142-153EF70CC757}" srcOrd="3" destOrd="0" presId="urn:microsoft.com/office/officeart/2016/7/layout/RoundedRectangleTimeline#2"/>
    <dgm:cxn modelId="{F032016B-316B-45AB-BF73-C7884C400283}" type="presParOf" srcId="{52AB05C6-3304-49EF-BFAD-870AB53E640E}" destId="{3F5B546C-1579-4E01-8611-2E18328B1B42}" srcOrd="4" destOrd="0" presId="urn:microsoft.com/office/officeart/2016/7/layout/RoundedRectangleTimeline#2"/>
    <dgm:cxn modelId="{D4CAE4CA-C879-43ED-A030-19EB31CBBCBD}" type="presParOf" srcId="{FE888CE1-9F15-40DF-9718-C8B432B3BB83}" destId="{8FB68658-1BA4-41EF-AB95-76A3ACDE8DDD}" srcOrd="3" destOrd="0" presId="urn:microsoft.com/office/officeart/2016/7/layout/RoundedRectangleTimeline#2"/>
    <dgm:cxn modelId="{6AFAD720-BD65-4AD8-A03B-5B1F2F71B97E}" type="presParOf" srcId="{FE888CE1-9F15-40DF-9718-C8B432B3BB83}" destId="{EDB63637-6388-460A-9080-8C19D1551DAE}" srcOrd="4" destOrd="0" presId="urn:microsoft.com/office/officeart/2016/7/layout/RoundedRectangleTimeline#2"/>
    <dgm:cxn modelId="{3798603C-642E-4D22-9A0F-E957F6638D47}" type="presParOf" srcId="{EDB63637-6388-460A-9080-8C19D1551DAE}" destId="{72DD609F-4804-4D65-8014-4ECA3F2307C5}" srcOrd="0" destOrd="0" presId="urn:microsoft.com/office/officeart/2016/7/layout/RoundedRectangleTimeline#2"/>
    <dgm:cxn modelId="{8D48B4E4-4EC4-4E39-9366-F0E104684733}" type="presParOf" srcId="{EDB63637-6388-460A-9080-8C19D1551DAE}" destId="{AB0282E3-1216-4CDB-AC5F-106C1EEEB95A}" srcOrd="1" destOrd="0" presId="urn:microsoft.com/office/officeart/2016/7/layout/RoundedRectangleTimeline#2"/>
    <dgm:cxn modelId="{14D85B8D-6059-4646-BF8A-6D157A0EB161}" type="presParOf" srcId="{EDB63637-6388-460A-9080-8C19D1551DAE}" destId="{0D377583-EAA6-47CC-B504-762FB6EBAB9C}" srcOrd="2" destOrd="0" presId="urn:microsoft.com/office/officeart/2016/7/layout/RoundedRectangleTimeline#2"/>
    <dgm:cxn modelId="{7552110D-125C-4CBB-9179-3BA48D235A22}" type="presParOf" srcId="{EDB63637-6388-460A-9080-8C19D1551DAE}" destId="{72321D10-9092-4E81-9AD7-ACA033236CC0}" srcOrd="3" destOrd="0" presId="urn:microsoft.com/office/officeart/2016/7/layout/RoundedRectangleTimeline#2"/>
    <dgm:cxn modelId="{AB8518D2-7101-4023-BA16-E59A660E7ABB}" type="presParOf" srcId="{EDB63637-6388-460A-9080-8C19D1551DAE}" destId="{5112F4EE-10B9-493B-9CCF-BDBDDB5CD939}" srcOrd="4" destOrd="0" presId="urn:microsoft.com/office/officeart/2016/7/layout/RoundedRectangleTimeline#2"/>
    <dgm:cxn modelId="{5C1F8941-FA8C-4501-BE02-D653996B1481}" type="presParOf" srcId="{FE888CE1-9F15-40DF-9718-C8B432B3BB83}" destId="{3512883F-8F8F-4165-96AE-C630AEDEDD7E}" srcOrd="5" destOrd="0" presId="urn:microsoft.com/office/officeart/2016/7/layout/RoundedRectangleTimeline#2"/>
    <dgm:cxn modelId="{6CAC6A86-94A0-40D6-9333-AE1C191D2633}" type="presParOf" srcId="{FE888CE1-9F15-40DF-9718-C8B432B3BB83}" destId="{59D2DD36-EC67-4B5A-993F-3F3AAC214FBE}" srcOrd="6" destOrd="0" presId="urn:microsoft.com/office/officeart/2016/7/layout/RoundedRectangleTimeline#2"/>
    <dgm:cxn modelId="{4AB2E593-E979-4614-9B64-0DA080E26061}" type="presParOf" srcId="{59D2DD36-EC67-4B5A-993F-3F3AAC214FBE}" destId="{561FEA3F-682E-49EF-AEAF-77BDC0DC6CF6}" srcOrd="0" destOrd="0" presId="urn:microsoft.com/office/officeart/2016/7/layout/RoundedRectangleTimeline#2"/>
    <dgm:cxn modelId="{3EAFC286-A642-4A0C-842D-96CD84700D12}" type="presParOf" srcId="{59D2DD36-EC67-4B5A-993F-3F3AAC214FBE}" destId="{05E3E05C-1C88-4EA4-8641-DA74B85631A6}" srcOrd="1" destOrd="0" presId="urn:microsoft.com/office/officeart/2016/7/layout/RoundedRectangleTimeline#2"/>
    <dgm:cxn modelId="{60492E08-F282-458A-852B-D662F807EA6F}" type="presParOf" srcId="{59D2DD36-EC67-4B5A-993F-3F3AAC214FBE}" destId="{A89AF324-1E36-49F9-8403-33071AF77449}" srcOrd="2" destOrd="0" presId="urn:microsoft.com/office/officeart/2016/7/layout/RoundedRectangleTimeline#2"/>
    <dgm:cxn modelId="{541FCBEA-630C-425B-9D0A-8B90FA02C19A}" type="presParOf" srcId="{59D2DD36-EC67-4B5A-993F-3F3AAC214FBE}" destId="{88AE7FFF-F986-415D-BCA7-47801BCC6368}" srcOrd="3" destOrd="0" presId="urn:microsoft.com/office/officeart/2016/7/layout/RoundedRectangleTimeline#2"/>
    <dgm:cxn modelId="{A02082A7-0CA2-4855-85DF-9C06F48EA63B}" type="presParOf" srcId="{59D2DD36-EC67-4B5A-993F-3F3AAC214FBE}" destId="{BF80E8FE-1FF3-4955-81AA-0D119CCF8B7F}" srcOrd="4" destOrd="0" presId="urn:microsoft.com/office/officeart/2016/7/layout/RoundedRectangleTimeline#2"/>
    <dgm:cxn modelId="{05ED469D-0D08-426D-913F-5F9FAC675808}" type="presParOf" srcId="{FE888CE1-9F15-40DF-9718-C8B432B3BB83}" destId="{FDE2B4F7-9093-47A2-8E24-6D912DD0627A}" srcOrd="7" destOrd="0" presId="urn:microsoft.com/office/officeart/2016/7/layout/RoundedRectangleTimeline#2"/>
    <dgm:cxn modelId="{1B063907-FCB3-436B-A17C-D8842DD7295F}" type="presParOf" srcId="{FE888CE1-9F15-40DF-9718-C8B432B3BB83}" destId="{7D44F76B-5C63-443D-A532-5D6DD5ED1AA6}" srcOrd="8" destOrd="0" presId="urn:microsoft.com/office/officeart/2016/7/layout/RoundedRectangleTimeline#2"/>
    <dgm:cxn modelId="{84F4CFF0-87DB-4BAD-BDA5-E075F7A9449B}" type="presParOf" srcId="{7D44F76B-5C63-443D-A532-5D6DD5ED1AA6}" destId="{30526F0C-E541-4005-AF10-52591D76F7C6}" srcOrd="0" destOrd="0" presId="urn:microsoft.com/office/officeart/2016/7/layout/RoundedRectangleTimeline#2"/>
    <dgm:cxn modelId="{9B46BAB6-F533-4BBF-81FB-262CF69DDFAF}" type="presParOf" srcId="{7D44F76B-5C63-443D-A532-5D6DD5ED1AA6}" destId="{F48F76A8-076C-4476-B2C2-A2B4460F7964}" srcOrd="1" destOrd="0" presId="urn:microsoft.com/office/officeart/2016/7/layout/RoundedRectangleTimeline#2"/>
    <dgm:cxn modelId="{44CCB252-19AF-427C-9405-02D106EE1490}" type="presParOf" srcId="{7D44F76B-5C63-443D-A532-5D6DD5ED1AA6}" destId="{06566471-CDE8-4A5C-90B9-3383E2375B7B}" srcOrd="2" destOrd="0" presId="urn:microsoft.com/office/officeart/2016/7/layout/RoundedRectangleTimeline#2"/>
    <dgm:cxn modelId="{BF4334CC-FFA3-4CC1-8AAC-5E3F59828C1A}" type="presParOf" srcId="{7D44F76B-5C63-443D-A532-5D6DD5ED1AA6}" destId="{5B43E1CB-9625-4054-8D5F-F2A544A797CA}" srcOrd="3" destOrd="0" presId="urn:microsoft.com/office/officeart/2016/7/layout/RoundedRectangleTimeline#2"/>
    <dgm:cxn modelId="{306BB935-C5A4-4F72-A512-12BA36147B6C}" type="presParOf" srcId="{7D44F76B-5C63-443D-A532-5D6DD5ED1AA6}" destId="{0E97CEB8-6326-416C-9845-75BA9EE9F9F3}" srcOrd="4" destOrd="0" presId="urn:microsoft.com/office/officeart/2016/7/layout/RoundedRectangleTimelin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8822BE-640B-46A0-B366-1477F5768BB1}">
      <dsp:nvSpPr>
        <dsp:cNvPr id="0" name=""/>
        <dsp:cNvSpPr/>
      </dsp:nvSpPr>
      <dsp:spPr>
        <a:xfrm rot="16200000">
          <a:off x="1450547" y="1102195"/>
          <a:ext cx="419576" cy="1988438"/>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074" tIns="0" rIns="35074" bIns="0" numCol="1" spcCol="1270" anchor="ctr" anchorCtr="1">
          <a:noAutofit/>
        </a:bodyPr>
        <a:lstStyle/>
        <a:p>
          <a:pPr marL="0" lvl="0" indent="0" algn="ctr" defTabSz="800100">
            <a:lnSpc>
              <a:spcPct val="90000"/>
            </a:lnSpc>
            <a:spcBef>
              <a:spcPct val="0"/>
            </a:spcBef>
            <a:spcAft>
              <a:spcPct val="35000"/>
            </a:spcAft>
            <a:buNone/>
          </a:pPr>
          <a:r>
            <a:rPr lang="en-US" sz="1800" b="0" kern="1200" dirty="0">
              <a:solidFill>
                <a:schemeClr val="tx1"/>
              </a:solidFill>
            </a:rPr>
            <a:t>Title</a:t>
          </a:r>
        </a:p>
      </dsp:txBody>
      <dsp:txXfrm rot="5400000">
        <a:off x="686598" y="1907108"/>
        <a:ext cx="1967956" cy="378612"/>
      </dsp:txXfrm>
    </dsp:sp>
    <dsp:sp modelId="{A27629C2-87D9-4163-9365-FC275ADC4CA0}">
      <dsp:nvSpPr>
        <dsp:cNvPr id="0" name=""/>
        <dsp:cNvSpPr/>
      </dsp:nvSpPr>
      <dsp:spPr>
        <a:xfrm>
          <a:off x="6318" y="0"/>
          <a:ext cx="3314064" cy="14066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456" tIns="25903" rIns="58456" bIns="25903" numCol="1" spcCol="1270" anchor="ctr" anchorCtr="1">
          <a:noAutofit/>
        </a:bodyPr>
        <a:lstStyle/>
        <a:p>
          <a:pPr marL="0" lvl="0" indent="0" algn="ctr" defTabSz="711200">
            <a:lnSpc>
              <a:spcPct val="90000"/>
            </a:lnSpc>
            <a:spcBef>
              <a:spcPct val="0"/>
            </a:spcBef>
            <a:spcAft>
              <a:spcPct val="35000"/>
            </a:spcAft>
            <a:buNone/>
          </a:pPr>
          <a:r>
            <a:rPr lang="en-US" sz="1600" b="0" i="0" u="none" kern="1200" dirty="0"/>
            <a:t>To start a presentation, go to the Slide Show tab, and select From Beginning.</a:t>
          </a:r>
          <a:endParaRPr lang="en-US" sz="1600" kern="1200" dirty="0"/>
        </a:p>
      </dsp:txBody>
      <dsp:txXfrm>
        <a:off x="6318" y="0"/>
        <a:ext cx="3314064" cy="1406663"/>
      </dsp:txXfrm>
    </dsp:sp>
    <dsp:sp modelId="{38893DF2-F8BF-45A3-9200-4CD8C329334E}">
      <dsp:nvSpPr>
        <dsp:cNvPr id="0" name=""/>
        <dsp:cNvSpPr/>
      </dsp:nvSpPr>
      <dsp:spPr>
        <a:xfrm>
          <a:off x="1660335" y="1536968"/>
          <a:ext cx="0" cy="335661"/>
        </a:xfrm>
        <a:prstGeom prst="line">
          <a:avLst/>
        </a:prstGeom>
        <a:solidFill>
          <a:schemeClr val="accent5">
            <a:hueOff val="0"/>
            <a:satOff val="0"/>
            <a:lumOff val="0"/>
            <a:alphaOff val="0"/>
          </a:schemeClr>
        </a:solidFill>
        <a:ln w="12700" cap="flat" cmpd="sng" algn="ctr">
          <a:solidFill>
            <a:schemeClr val="accent1"/>
          </a:solidFill>
          <a:prstDash val="dash"/>
          <a:miter lim="800000"/>
        </a:ln>
        <a:effectLst/>
      </dsp:spPr>
      <dsp:style>
        <a:lnRef idx="2">
          <a:scrgbClr r="0" g="0" b="0"/>
        </a:lnRef>
        <a:fillRef idx="1">
          <a:scrgbClr r="0" g="0" b="0"/>
        </a:fillRef>
        <a:effectRef idx="0">
          <a:scrgbClr r="0" g="0" b="0"/>
        </a:effectRef>
        <a:fontRef idx="minor"/>
      </dsp:style>
    </dsp:sp>
    <dsp:sp modelId="{5A62AEC3-EC27-4AFA-B56B-79326645CDDC}">
      <dsp:nvSpPr>
        <dsp:cNvPr id="0" name=""/>
        <dsp:cNvSpPr/>
      </dsp:nvSpPr>
      <dsp:spPr>
        <a:xfrm>
          <a:off x="1618377" y="1453053"/>
          <a:ext cx="83915" cy="83915"/>
        </a:xfrm>
        <a:prstGeom prst="ellipse">
          <a:avLst/>
        </a:prstGeom>
        <a:solidFill>
          <a:schemeClr val="accent5">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C14E56E-28F6-4BF9-9EDF-2769E1A89A07}">
      <dsp:nvSpPr>
        <dsp:cNvPr id="0" name=""/>
        <dsp:cNvSpPr/>
      </dsp:nvSpPr>
      <dsp:spPr>
        <a:xfrm>
          <a:off x="2654554" y="1888093"/>
          <a:ext cx="1988438" cy="419576"/>
        </a:xfrm>
        <a:prstGeom prst="rect">
          <a:avLst/>
        </a:prstGeom>
        <a:solidFill>
          <a:schemeClr val="accent5">
            <a:hueOff val="3846542"/>
            <a:satOff val="1663"/>
            <a:lumOff val="1127"/>
            <a:alphaOff val="0"/>
          </a:schemeClr>
        </a:solidFill>
        <a:ln w="12700" cap="flat" cmpd="sng" algn="ctr">
          <a:solidFill>
            <a:schemeClr val="accent5">
              <a:hueOff val="3846542"/>
              <a:satOff val="1663"/>
              <a:lumOff val="112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074" tIns="0" rIns="35074" bIns="0" numCol="1" spcCol="1270" anchor="ctr" anchorCtr="1">
          <a:noAutofit/>
        </a:bodyPr>
        <a:lstStyle/>
        <a:p>
          <a:pPr marL="0" lvl="0" indent="0" algn="ctr" defTabSz="800100">
            <a:lnSpc>
              <a:spcPct val="90000"/>
            </a:lnSpc>
            <a:spcBef>
              <a:spcPct val="0"/>
            </a:spcBef>
            <a:spcAft>
              <a:spcPct val="35000"/>
            </a:spcAft>
            <a:buNone/>
          </a:pPr>
          <a:r>
            <a:rPr lang="en-US" sz="1800" b="0" kern="1200" dirty="0">
              <a:solidFill>
                <a:schemeClr val="tx1"/>
              </a:solidFill>
            </a:rPr>
            <a:t>Title</a:t>
          </a:r>
        </a:p>
      </dsp:txBody>
      <dsp:txXfrm>
        <a:off x="2654554" y="1888093"/>
        <a:ext cx="1988438" cy="419576"/>
      </dsp:txXfrm>
    </dsp:sp>
    <dsp:sp modelId="{381C85ED-02C3-43BB-AB7D-DF18967DB45A}">
      <dsp:nvSpPr>
        <dsp:cNvPr id="0" name=""/>
        <dsp:cNvSpPr/>
      </dsp:nvSpPr>
      <dsp:spPr>
        <a:xfrm>
          <a:off x="1991741" y="2727245"/>
          <a:ext cx="3314064" cy="1468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456" tIns="25903" rIns="58456" bIns="25903" numCol="1" spcCol="1270" anchor="ctr" anchorCtr="1">
          <a:noAutofit/>
        </a:bodyPr>
        <a:lstStyle/>
        <a:p>
          <a:pPr marL="0" lvl="0" indent="0" algn="ctr" defTabSz="711200">
            <a:lnSpc>
              <a:spcPct val="90000"/>
            </a:lnSpc>
            <a:spcBef>
              <a:spcPct val="0"/>
            </a:spcBef>
            <a:spcAft>
              <a:spcPct val="35000"/>
            </a:spcAft>
            <a:buNone/>
          </a:pPr>
          <a:r>
            <a:rPr lang="en-US" sz="1600" b="0" i="0" u="none" kern="1200" dirty="0"/>
            <a:t>To display Presenter view, in Slide Show view, on the control bar at the bottom left select the three dots, and then Show Presenter View. </a:t>
          </a:r>
          <a:endParaRPr lang="en-US" sz="1600" kern="1200" dirty="0"/>
        </a:p>
      </dsp:txBody>
      <dsp:txXfrm>
        <a:off x="1991741" y="2727245"/>
        <a:ext cx="3314064" cy="1468517"/>
      </dsp:txXfrm>
    </dsp:sp>
    <dsp:sp modelId="{F51F39F5-A989-488C-BFD6-69D558D451E8}">
      <dsp:nvSpPr>
        <dsp:cNvPr id="0" name=""/>
        <dsp:cNvSpPr/>
      </dsp:nvSpPr>
      <dsp:spPr>
        <a:xfrm>
          <a:off x="3648773" y="2307669"/>
          <a:ext cx="0" cy="335661"/>
        </a:xfrm>
        <a:prstGeom prst="line">
          <a:avLst/>
        </a:prstGeom>
        <a:solidFill>
          <a:schemeClr val="accent5">
            <a:hueOff val="0"/>
            <a:satOff val="0"/>
            <a:lumOff val="0"/>
            <a:alphaOff val="0"/>
          </a:schemeClr>
        </a:solidFill>
        <a:ln w="12700" cap="flat" cmpd="sng" algn="ctr">
          <a:solidFill>
            <a:schemeClr val="accent5"/>
          </a:solidFill>
          <a:prstDash val="dash"/>
          <a:miter lim="800000"/>
        </a:ln>
        <a:effectLst/>
      </dsp:spPr>
      <dsp:style>
        <a:lnRef idx="2">
          <a:scrgbClr r="0" g="0" b="0"/>
        </a:lnRef>
        <a:fillRef idx="1">
          <a:scrgbClr r="0" g="0" b="0"/>
        </a:fillRef>
        <a:effectRef idx="0">
          <a:scrgbClr r="0" g="0" b="0"/>
        </a:effectRef>
        <a:fontRef idx="minor"/>
      </dsp:style>
    </dsp:sp>
    <dsp:sp modelId="{A5349257-4327-4545-9142-153EF70CC757}">
      <dsp:nvSpPr>
        <dsp:cNvPr id="0" name=""/>
        <dsp:cNvSpPr/>
      </dsp:nvSpPr>
      <dsp:spPr>
        <a:xfrm>
          <a:off x="3606816" y="2643330"/>
          <a:ext cx="83915" cy="83915"/>
        </a:xfrm>
        <a:prstGeom prst="ellipse">
          <a:avLst/>
        </a:prstGeom>
        <a:solidFill>
          <a:schemeClr val="accent5">
            <a:hueOff val="3846542"/>
            <a:satOff val="1663"/>
            <a:lumOff val="1127"/>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DD609F-4804-4D65-8014-4ECA3F2307C5}">
      <dsp:nvSpPr>
        <dsp:cNvPr id="0" name=""/>
        <dsp:cNvSpPr/>
      </dsp:nvSpPr>
      <dsp:spPr>
        <a:xfrm>
          <a:off x="4642993" y="1888093"/>
          <a:ext cx="1988438" cy="419576"/>
        </a:xfrm>
        <a:prstGeom prst="rect">
          <a:avLst/>
        </a:prstGeom>
        <a:solidFill>
          <a:schemeClr val="accent5">
            <a:hueOff val="7693084"/>
            <a:satOff val="3327"/>
            <a:lumOff val="2255"/>
            <a:alphaOff val="0"/>
          </a:schemeClr>
        </a:solidFill>
        <a:ln w="12700" cap="flat" cmpd="sng" algn="ctr">
          <a:solidFill>
            <a:schemeClr val="accent5">
              <a:hueOff val="7693084"/>
              <a:satOff val="3327"/>
              <a:lumOff val="225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074" tIns="0" rIns="35074" bIns="0" numCol="1" spcCol="1270" anchor="ctr" anchorCtr="1">
          <a:noAutofit/>
        </a:bodyPr>
        <a:lstStyle/>
        <a:p>
          <a:pPr marL="0" lvl="0" indent="0" algn="ctr" defTabSz="800100">
            <a:lnSpc>
              <a:spcPct val="90000"/>
            </a:lnSpc>
            <a:spcBef>
              <a:spcPct val="0"/>
            </a:spcBef>
            <a:spcAft>
              <a:spcPct val="35000"/>
            </a:spcAft>
            <a:buNone/>
          </a:pPr>
          <a:r>
            <a:rPr lang="en-US" sz="1800" b="0" kern="1200" dirty="0">
              <a:solidFill>
                <a:schemeClr val="tx1"/>
              </a:solidFill>
            </a:rPr>
            <a:t>Title</a:t>
          </a:r>
        </a:p>
      </dsp:txBody>
      <dsp:txXfrm>
        <a:off x="4642993" y="1888093"/>
        <a:ext cx="1988438" cy="419576"/>
      </dsp:txXfrm>
    </dsp:sp>
    <dsp:sp modelId="{AB0282E3-1216-4CDB-AC5F-106C1EEEB95A}">
      <dsp:nvSpPr>
        <dsp:cNvPr id="0" name=""/>
        <dsp:cNvSpPr/>
      </dsp:nvSpPr>
      <dsp:spPr>
        <a:xfrm>
          <a:off x="3980180" y="0"/>
          <a:ext cx="3314064" cy="1468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456" tIns="25903" rIns="58456" bIns="25903" numCol="1" spcCol="1270" anchor="ctr" anchorCtr="1">
          <a:noAutofit/>
        </a:bodyPr>
        <a:lstStyle/>
        <a:p>
          <a:pPr marL="0" lvl="0" indent="0" algn="ctr" defTabSz="711200">
            <a:lnSpc>
              <a:spcPct val="90000"/>
            </a:lnSpc>
            <a:spcBef>
              <a:spcPct val="0"/>
            </a:spcBef>
            <a:spcAft>
              <a:spcPct val="35000"/>
            </a:spcAft>
            <a:buNone/>
          </a:pPr>
          <a:r>
            <a:rPr lang="en-US" sz="1600" b="0" i="0" u="none" kern="1200" dirty="0"/>
            <a:t>During your presentation, the speaker notes are visible on your monitor, but aren't visible to the audience. </a:t>
          </a:r>
        </a:p>
      </dsp:txBody>
      <dsp:txXfrm>
        <a:off x="3980180" y="0"/>
        <a:ext cx="3314064" cy="1468517"/>
      </dsp:txXfrm>
    </dsp:sp>
    <dsp:sp modelId="{0D377583-EAA6-47CC-B504-762FB6EBAB9C}">
      <dsp:nvSpPr>
        <dsp:cNvPr id="0" name=""/>
        <dsp:cNvSpPr/>
      </dsp:nvSpPr>
      <dsp:spPr>
        <a:xfrm>
          <a:off x="5637212" y="1552432"/>
          <a:ext cx="0" cy="335661"/>
        </a:xfrm>
        <a:prstGeom prst="line">
          <a:avLst/>
        </a:prstGeom>
        <a:solidFill>
          <a:schemeClr val="accent5">
            <a:hueOff val="0"/>
            <a:satOff val="0"/>
            <a:lumOff val="0"/>
            <a:alphaOff val="0"/>
          </a:schemeClr>
        </a:solidFill>
        <a:ln w="12700" cap="flat" cmpd="sng" algn="ctr">
          <a:solidFill>
            <a:schemeClr val="tx2">
              <a:lumMod val="50000"/>
              <a:lumOff val="50000"/>
            </a:schemeClr>
          </a:solidFill>
          <a:prstDash val="dash"/>
          <a:miter lim="800000"/>
        </a:ln>
        <a:effectLst/>
      </dsp:spPr>
      <dsp:style>
        <a:lnRef idx="2">
          <a:scrgbClr r="0" g="0" b="0"/>
        </a:lnRef>
        <a:fillRef idx="1">
          <a:scrgbClr r="0" g="0" b="0"/>
        </a:fillRef>
        <a:effectRef idx="0">
          <a:scrgbClr r="0" g="0" b="0"/>
        </a:effectRef>
        <a:fontRef idx="minor"/>
      </dsp:style>
    </dsp:sp>
    <dsp:sp modelId="{72321D10-9092-4E81-9AD7-ACA033236CC0}">
      <dsp:nvSpPr>
        <dsp:cNvPr id="0" name=""/>
        <dsp:cNvSpPr/>
      </dsp:nvSpPr>
      <dsp:spPr>
        <a:xfrm>
          <a:off x="5595254" y="1468517"/>
          <a:ext cx="83915" cy="83915"/>
        </a:xfrm>
        <a:prstGeom prst="ellipse">
          <a:avLst/>
        </a:prstGeom>
        <a:solidFill>
          <a:schemeClr val="accent5">
            <a:hueOff val="7693084"/>
            <a:satOff val="3327"/>
            <a:lumOff val="2255"/>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61FEA3F-682E-49EF-AEAF-77BDC0DC6CF6}">
      <dsp:nvSpPr>
        <dsp:cNvPr id="0" name=""/>
        <dsp:cNvSpPr/>
      </dsp:nvSpPr>
      <dsp:spPr>
        <a:xfrm>
          <a:off x="6631431" y="1888093"/>
          <a:ext cx="1988438" cy="419576"/>
        </a:xfrm>
        <a:prstGeom prst="rect">
          <a:avLst/>
        </a:prstGeom>
        <a:solidFill>
          <a:schemeClr val="accent5">
            <a:hueOff val="11539625"/>
            <a:satOff val="4990"/>
            <a:lumOff val="3382"/>
            <a:alphaOff val="0"/>
          </a:schemeClr>
        </a:solidFill>
        <a:ln w="12700" cap="flat" cmpd="sng" algn="ctr">
          <a:solidFill>
            <a:schemeClr val="accent5">
              <a:hueOff val="11539625"/>
              <a:satOff val="4990"/>
              <a:lumOff val="338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074" tIns="0" rIns="35074" bIns="0" numCol="1" spcCol="1270" anchor="ctr" anchorCtr="1">
          <a:noAutofit/>
        </a:bodyPr>
        <a:lstStyle/>
        <a:p>
          <a:pPr marL="0" lvl="0" indent="0" algn="ctr" defTabSz="800100">
            <a:lnSpc>
              <a:spcPct val="90000"/>
            </a:lnSpc>
            <a:spcBef>
              <a:spcPct val="0"/>
            </a:spcBef>
            <a:spcAft>
              <a:spcPct val="35000"/>
            </a:spcAft>
            <a:buNone/>
          </a:pPr>
          <a:r>
            <a:rPr lang="en-US" sz="1800" b="0" i="0" u="none" kern="1200" dirty="0">
              <a:solidFill>
                <a:schemeClr val="tx1"/>
              </a:solidFill>
            </a:rPr>
            <a:t>Title</a:t>
          </a:r>
        </a:p>
      </dsp:txBody>
      <dsp:txXfrm>
        <a:off x="6631431" y="1888093"/>
        <a:ext cx="1988438" cy="419576"/>
      </dsp:txXfrm>
    </dsp:sp>
    <dsp:sp modelId="{05E3E05C-1C88-4EA4-8641-DA74B85631A6}">
      <dsp:nvSpPr>
        <dsp:cNvPr id="0" name=""/>
        <dsp:cNvSpPr/>
      </dsp:nvSpPr>
      <dsp:spPr>
        <a:xfrm>
          <a:off x="5968618" y="2727245"/>
          <a:ext cx="3314064" cy="1468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456" tIns="25903" rIns="58456" bIns="25903" numCol="1" spcCol="1270" anchor="ctr" anchorCtr="1">
          <a:noAutofit/>
        </a:bodyPr>
        <a:lstStyle/>
        <a:p>
          <a:pPr marL="0" lvl="0" indent="0" algn="ctr" defTabSz="711200">
            <a:lnSpc>
              <a:spcPct val="90000"/>
            </a:lnSpc>
            <a:spcBef>
              <a:spcPct val="0"/>
            </a:spcBef>
            <a:spcAft>
              <a:spcPct val="35000"/>
            </a:spcAft>
            <a:buNone/>
          </a:pPr>
          <a:r>
            <a:rPr lang="en-US" sz="1600" b="0" i="0" u="none" kern="1200" dirty="0"/>
            <a:t>The Notes pane is a box that appears below each slide. Tap it to add notes. </a:t>
          </a:r>
        </a:p>
      </dsp:txBody>
      <dsp:txXfrm>
        <a:off x="5968618" y="2727245"/>
        <a:ext cx="3314064" cy="1468517"/>
      </dsp:txXfrm>
    </dsp:sp>
    <dsp:sp modelId="{A89AF324-1E36-49F9-8403-33071AF77449}">
      <dsp:nvSpPr>
        <dsp:cNvPr id="0" name=""/>
        <dsp:cNvSpPr/>
      </dsp:nvSpPr>
      <dsp:spPr>
        <a:xfrm>
          <a:off x="7625651" y="2307669"/>
          <a:ext cx="0" cy="335661"/>
        </a:xfrm>
        <a:prstGeom prst="line">
          <a:avLst/>
        </a:prstGeom>
        <a:solidFill>
          <a:schemeClr val="accent5">
            <a:hueOff val="0"/>
            <a:satOff val="0"/>
            <a:lumOff val="0"/>
            <a:alphaOff val="0"/>
          </a:schemeClr>
        </a:solidFill>
        <a:ln w="12700" cap="flat" cmpd="sng" algn="ctr">
          <a:solidFill>
            <a:schemeClr val="accent6"/>
          </a:solidFill>
          <a:prstDash val="dash"/>
          <a:miter lim="800000"/>
        </a:ln>
        <a:effectLst/>
      </dsp:spPr>
      <dsp:style>
        <a:lnRef idx="2">
          <a:scrgbClr r="0" g="0" b="0"/>
        </a:lnRef>
        <a:fillRef idx="1">
          <a:scrgbClr r="0" g="0" b="0"/>
        </a:fillRef>
        <a:effectRef idx="0">
          <a:scrgbClr r="0" g="0" b="0"/>
        </a:effectRef>
        <a:fontRef idx="minor"/>
      </dsp:style>
    </dsp:sp>
    <dsp:sp modelId="{88AE7FFF-F986-415D-BCA7-47801BCC6368}">
      <dsp:nvSpPr>
        <dsp:cNvPr id="0" name=""/>
        <dsp:cNvSpPr/>
      </dsp:nvSpPr>
      <dsp:spPr>
        <a:xfrm>
          <a:off x="7583693" y="2643330"/>
          <a:ext cx="83915" cy="83915"/>
        </a:xfrm>
        <a:prstGeom prst="ellipse">
          <a:avLst/>
        </a:prstGeom>
        <a:solidFill>
          <a:schemeClr val="accent5">
            <a:hueOff val="11539625"/>
            <a:satOff val="4990"/>
            <a:lumOff val="3382"/>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526F0C-E541-4005-AF10-52591D76F7C6}">
      <dsp:nvSpPr>
        <dsp:cNvPr id="0" name=""/>
        <dsp:cNvSpPr/>
      </dsp:nvSpPr>
      <dsp:spPr>
        <a:xfrm rot="5400000">
          <a:off x="9404301" y="1103662"/>
          <a:ext cx="419576" cy="1988438"/>
        </a:xfrm>
        <a:prstGeom prst="round2SameRect">
          <a:avLst/>
        </a:prstGeom>
        <a:solidFill>
          <a:schemeClr val="accent5">
            <a:hueOff val="15386168"/>
            <a:satOff val="6654"/>
            <a:lumOff val="4510"/>
            <a:alphaOff val="0"/>
          </a:schemeClr>
        </a:solidFill>
        <a:ln w="12700" cap="flat" cmpd="sng" algn="ctr">
          <a:solidFill>
            <a:schemeClr val="accent5">
              <a:hueOff val="15386168"/>
              <a:satOff val="6654"/>
              <a:lumOff val="451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074" tIns="0" rIns="35074" bIns="0" numCol="1" spcCol="1270" anchor="ctr" anchorCtr="1">
          <a:noAutofit/>
        </a:bodyPr>
        <a:lstStyle/>
        <a:p>
          <a:pPr marL="0" lvl="0" indent="0" algn="ctr" defTabSz="800100">
            <a:lnSpc>
              <a:spcPct val="90000"/>
            </a:lnSpc>
            <a:spcBef>
              <a:spcPct val="0"/>
            </a:spcBef>
            <a:spcAft>
              <a:spcPct val="35000"/>
            </a:spcAft>
            <a:buNone/>
          </a:pPr>
          <a:r>
            <a:rPr lang="en-US" sz="1800" b="0" i="0" u="none" kern="1200" dirty="0">
              <a:solidFill>
                <a:schemeClr val="tx1"/>
              </a:solidFill>
            </a:rPr>
            <a:t>Title</a:t>
          </a:r>
        </a:p>
      </dsp:txBody>
      <dsp:txXfrm rot="-5400000">
        <a:off x="8619870" y="1908575"/>
        <a:ext cx="1967956" cy="378612"/>
      </dsp:txXfrm>
    </dsp:sp>
    <dsp:sp modelId="{F48F76A8-076C-4476-B2C2-A2B4460F7964}">
      <dsp:nvSpPr>
        <dsp:cNvPr id="0" name=""/>
        <dsp:cNvSpPr/>
      </dsp:nvSpPr>
      <dsp:spPr>
        <a:xfrm>
          <a:off x="7957057" y="0"/>
          <a:ext cx="3314064" cy="1468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456" tIns="25903" rIns="58456" bIns="25903" numCol="1" spcCol="1270" anchor="ctr" anchorCtr="1">
          <a:noAutofit/>
        </a:bodyPr>
        <a:lstStyle/>
        <a:p>
          <a:pPr marL="0" lvl="0" indent="0" algn="ctr" defTabSz="711200">
            <a:lnSpc>
              <a:spcPct val="90000"/>
            </a:lnSpc>
            <a:spcBef>
              <a:spcPct val="0"/>
            </a:spcBef>
            <a:spcAft>
              <a:spcPct val="35000"/>
            </a:spcAft>
            <a:buNone/>
          </a:pPr>
          <a:r>
            <a:rPr lang="en-US" sz="1600" b="0" i="0" u="none" kern="1200" dirty="0"/>
            <a:t>If you don’t see the Notes pane or it is completely minimized, click Notes on the task bar across the bottom of the PowerPoint window. </a:t>
          </a:r>
        </a:p>
      </dsp:txBody>
      <dsp:txXfrm>
        <a:off x="7957057" y="0"/>
        <a:ext cx="3314064" cy="1468517"/>
      </dsp:txXfrm>
    </dsp:sp>
    <dsp:sp modelId="{06566471-CDE8-4A5C-90B9-3383E2375B7B}">
      <dsp:nvSpPr>
        <dsp:cNvPr id="0" name=""/>
        <dsp:cNvSpPr/>
      </dsp:nvSpPr>
      <dsp:spPr>
        <a:xfrm>
          <a:off x="9614089" y="1552432"/>
          <a:ext cx="0" cy="335661"/>
        </a:xfrm>
        <a:prstGeom prst="line">
          <a:avLst/>
        </a:prstGeom>
        <a:solidFill>
          <a:schemeClr val="accent5">
            <a:hueOff val="0"/>
            <a:satOff val="0"/>
            <a:lumOff val="0"/>
            <a:alphaOff val="0"/>
          </a:schemeClr>
        </a:solidFill>
        <a:ln w="12700" cap="flat" cmpd="sng" algn="ctr">
          <a:solidFill>
            <a:schemeClr val="accent6"/>
          </a:solidFill>
          <a:prstDash val="dash"/>
          <a:miter lim="800000"/>
        </a:ln>
        <a:effectLst/>
      </dsp:spPr>
      <dsp:style>
        <a:lnRef idx="2">
          <a:scrgbClr r="0" g="0" b="0"/>
        </a:lnRef>
        <a:fillRef idx="1">
          <a:scrgbClr r="0" g="0" b="0"/>
        </a:fillRef>
        <a:effectRef idx="0">
          <a:scrgbClr r="0" g="0" b="0"/>
        </a:effectRef>
        <a:fontRef idx="minor"/>
      </dsp:style>
    </dsp:sp>
    <dsp:sp modelId="{5B43E1CB-9625-4054-8D5F-F2A544A797CA}">
      <dsp:nvSpPr>
        <dsp:cNvPr id="0" name=""/>
        <dsp:cNvSpPr/>
      </dsp:nvSpPr>
      <dsp:spPr>
        <a:xfrm>
          <a:off x="9572132" y="1468517"/>
          <a:ext cx="83915" cy="83915"/>
        </a:xfrm>
        <a:prstGeom prst="ellipse">
          <a:avLst/>
        </a:prstGeom>
        <a:solidFill>
          <a:schemeClr val="accent5">
            <a:hueOff val="15386168"/>
            <a:satOff val="6654"/>
            <a:lumOff val="451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2">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1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18"/>
      <dgm:constr type="primFontSz" for="des" forName="Childtext1" val="18"/>
      <dgm:constr type="primFontSz" for="des" forName="Childtext1" refType="primFontSz" refFor="des" refForName="Parent1"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95"/>
                  <dgm:constr type="l" for="ch" forName="Parent1" refType="w" fact="0.025"/>
                  <dgm:constr type="r" for="ch" forName="Parent1" refType="w" fact="0.025"/>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if>
              <dgm:else name="ifMoreThanOneNode1">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6"/>
                  <dgm:constr type="l" for="ch" forName="Parent1" refType="w" fact="0.2"/>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else>
            </dgm:choose>
          </dgm:if>
          <dgm:else name="notStartNode1">
            <dgm:choose name="lastOrRemainingNodes1">
              <dgm:if name="lastNode1" axis="self" ptType="node" func="revPos" op="equ" val="1">
                <dgm:choose name="casesForSnakingLogic1">
                  <dgm:if name="oddNode1" axis="self" ptType="node" func="posOdd" op="equ" val="1">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6"/>
                      <dgm:constr type="l" for="ch" forName="Parent1" refType="w" fact="0.2"/>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if>
                  <dgm:else name="evenNode1">
                    <dgm:constrLst>
                      <dgm:constr type="w" for="ch" forName="EmptyPane" refType="w"/>
                      <dgm:constr type="h" for="ch" forName="EmptyPane" refType="h" fact="0.45"/>
                      <dgm:constr type="w" for="ch" forName="Parent1" refType="w" fact="0.6"/>
                      <dgm:constr type="l" for="ch" forName="Parent1" refType="w" fact="0.2"/>
                      <dgm:constr type="t" for="ch" forName="Parent1" refType="h" fact="0.45"/>
                      <dgm:constr type="h" for="ch" forName="Parent1" refType="h" fact="0.1"/>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Childtext1" refType="w"/>
                      <dgm:constr type="h" for="ch" forName="Childtext1" refType="h" fact="0.35"/>
                      <dgm:constr type="t" for="ch" forName="Childtext1" refType="h" fact="0.65"/>
                    </dgm:constrLst>
                  </dgm:else>
                </dgm:choose>
              </dgm:if>
              <dgm:else name="middleRows">
                <dgm:choose name="casesForSnakingLogic2">
                  <dgm:if name="oddNode2" axis="self" ptType="node" func="posOdd" op="equ" val="1">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6"/>
                      <dgm:constr type="l" for="ch" forName="Parent1" refType="w" fact="0.2"/>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if>
                  <dgm:else name="evenNode2">
                    <dgm:constrLst>
                      <dgm:constr type="w" for="ch" forName="EmptyPane" refType="w"/>
                      <dgm:constr type="h" for="ch" forName="EmptyPane" refType="h" fact="0.45"/>
                      <dgm:constr type="w" for="ch" forName="Parent1" refType="w" fact="0.6"/>
                      <dgm:constr type="l" for="ch" forName="Parent1" refType="w" fact="0.2"/>
                      <dgm:constr type="t" for="ch" forName="Parent1" refType="h" fact="0.45"/>
                      <dgm:constr type="h" for="ch" forName="Parent1" refType="h" fact="0.1"/>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Childtext1" refType="w"/>
                      <dgm:constr type="h" for="ch" forName="Childtext1" refType="h" fact="0.35"/>
                      <dgm:constr type="t" for="ch" forName="Childtext1" refType="h" fact="0.65"/>
                    </dgm:constrLst>
                  </dgm:else>
                </dgm:choose>
              </dgm:else>
            </dgm:choose>
          </dgm:else>
        </dgm:choose>
        <dgm:layoutNode name="Parent1" styleLbl="alignNode1">
          <dgm:varLst>
            <dgm:chMax val="1"/>
            <dgm:chPref val="1"/>
            <dgm:bulletEnabled val="1"/>
          </dgm:varLst>
          <dgm:alg type="tx">
            <dgm:param type="txAnchorHorz" val="ctr"/>
            <dgm:param type="txAnchorVert" val="mid"/>
            <dgm:param type="parTxRTL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w" fact="0.05"/>
            <dgm:constr type="rMarg" refType="w" fact="0.05"/>
            <dgm:constr type="tMarg"/>
            <dgm:constr type="bMarg"/>
          </dgm:constrLst>
          <dgm:ruleLst>
            <dgm:rule type="primFontSz" val="11" fact="NaN" max="NaN"/>
          </dgm:ruleLst>
        </dgm:layoutNode>
        <dgm:layoutNode name="Childtext1" styleLbl="revTx">
          <dgm:varLst>
            <dgm:bulletEnabled val="1"/>
          </dgm:varLst>
          <dgm:choose name="casesForTxtDirLogic">
            <dgm:if name="Name77" axis="self" ptType="node" func="posOdd" op="equ" val="1">
              <dgm:alg type="tx">
                <dgm:param type="txAnchorVert" val="b"/>
                <dgm:param type="txAnchorHorz" val="ctr"/>
                <dgm:param type="parTxRTLAlign" val="ctr"/>
                <dgm:param type="parTxRTLAlign" val="ctr"/>
              </dgm:alg>
            </dgm:if>
            <dgm:else name="Name88">
              <dgm:alg type="tx">
                <dgm:param type="txAnchorVert" val="t"/>
                <dgm:param type="txAnchorHorz" val="ctr"/>
                <dgm:param type="parTxRTLAlign" val="ctr"/>
                <dgm:param type="parTxRTLAlign" val="ctr"/>
              </dgm:alg>
            </dgm:else>
          </dgm:choose>
          <dgm:shape xmlns:r="http://schemas.openxmlformats.org/officeDocument/2006/relationships" type="rect" r:blip="">
            <dgm:adjLst/>
          </dgm:shape>
          <dgm:presOf axis="ch" ptType="node"/>
          <dgm:constrLst>
            <dgm:constr type="lMarg" refType="w" fact="0.05"/>
            <dgm:constr type="rMarg" refType="w" fact="0.05"/>
            <dgm:constr type="tMarg" refType="h" fact="0.05"/>
            <dgm:constr type="bMarg" refType="h" fact="0.05"/>
          </dgm:constrLst>
          <dgm:ruleLst>
            <dgm:rule type="primFontSz" val="11" fact="NaN" max="NaN"/>
          </dgm:ruleLst>
        </dgm:layoutNode>
        <dgm:layoutNode name="ConnectLine" styleLbl="callout">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061595-59EE-46FE-9AD4-893BD3CF30D8}" type="datetimeFigureOut">
              <a:rPr lang="en-US" smtClean="0"/>
              <a:t>7/31/23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66E22B-85CA-45C7-86A8-A17C38B96A98}" type="slidenum">
              <a:rPr lang="en-US" smtClean="0"/>
              <a:t>‹#›</a:t>
            </a:fld>
            <a:endParaRPr lang="en-US" dirty="0"/>
          </a:p>
        </p:txBody>
      </p:sp>
    </p:spTree>
    <p:extLst>
      <p:ext uri="{BB962C8B-B14F-4D97-AF65-F5344CB8AC3E}">
        <p14:creationId xmlns:p14="http://schemas.microsoft.com/office/powerpoint/2010/main" val="3393007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0CF70A2-C0AD-4D28-B3EB-C43D221AD38B}"/>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7" name="Group 6">
            <a:extLst>
              <a:ext uri="{FF2B5EF4-FFF2-40B4-BE49-F238E27FC236}">
                <a16:creationId xmlns:a16="http://schemas.microsoft.com/office/drawing/2014/main" id="{F3EE984A-7865-4092-9DD1-FA065CFE1A91}"/>
              </a:ext>
              <a:ext uri="{C183D7F6-B498-43B3-948B-1728B52AA6E4}">
                <adec:decorative xmlns:adec="http://schemas.microsoft.com/office/drawing/2017/decorative" val="1"/>
              </a:ext>
            </a:extLst>
          </p:cNvPr>
          <p:cNvGrpSpPr/>
          <p:nvPr userDrawn="1"/>
        </p:nvGrpSpPr>
        <p:grpSpPr>
          <a:xfrm flipH="1">
            <a:off x="0" y="0"/>
            <a:ext cx="7724071" cy="6858000"/>
            <a:chOff x="4464881" y="0"/>
            <a:chExt cx="7724071" cy="6858000"/>
          </a:xfrm>
        </p:grpSpPr>
        <p:pic>
          <p:nvPicPr>
            <p:cNvPr id="8" name="Picture 7" descr="A picture containing holding&#10;&#10;Description automatically generated">
              <a:extLst>
                <a:ext uri="{FF2B5EF4-FFF2-40B4-BE49-F238E27FC236}">
                  <a16:creationId xmlns:a16="http://schemas.microsoft.com/office/drawing/2014/main" id="{3B8F172B-7E78-455D-98E3-82DF61843F08}"/>
                </a:ext>
              </a:extLst>
            </p:cNvPr>
            <p:cNvPicPr>
              <a:picLocks noChangeAspect="1"/>
            </p:cNvPicPr>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9" name="Picture 8" descr="A picture containing holding, flower&#10;&#10;Description automatically generated">
              <a:extLst>
                <a:ext uri="{FF2B5EF4-FFF2-40B4-BE49-F238E27FC236}">
                  <a16:creationId xmlns:a16="http://schemas.microsoft.com/office/drawing/2014/main" id="{F50D9895-086D-4E52-B2BB-4B8D7993E503}"/>
                </a:ext>
              </a:extLst>
            </p:cNvPr>
            <p:cNvPicPr>
              <a:picLocks noChangeAspect="1"/>
            </p:cNvPicPr>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10" name="Rectangle 9">
            <a:extLst>
              <a:ext uri="{FF2B5EF4-FFF2-40B4-BE49-F238E27FC236}">
                <a16:creationId xmlns:a16="http://schemas.microsoft.com/office/drawing/2014/main" id="{E441336E-0F59-4E8E-A2B5-D62EDA71808F}"/>
              </a:ext>
              <a:ext uri="{C183D7F6-B498-43B3-948B-1728B52AA6E4}">
                <adec:decorative xmlns:adec="http://schemas.microsoft.com/office/drawing/2017/decorative" val="1"/>
              </a:ext>
            </a:extLst>
          </p:cNvPr>
          <p:cNvSpPr/>
          <p:nvPr userDrawn="1"/>
        </p:nvSpPr>
        <p:spPr>
          <a:xfrm>
            <a:off x="713457" y="739600"/>
            <a:ext cx="10768226" cy="53909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Title 1">
            <a:extLst>
              <a:ext uri="{FF2B5EF4-FFF2-40B4-BE49-F238E27FC236}">
                <a16:creationId xmlns:a16="http://schemas.microsoft.com/office/drawing/2014/main" id="{27B873BD-A26D-4CB5-BED3-D95C908B8B24}"/>
              </a:ext>
            </a:extLst>
          </p:cNvPr>
          <p:cNvSpPr>
            <a:spLocks noGrp="1"/>
          </p:cNvSpPr>
          <p:nvPr>
            <p:ph type="ctrTitle"/>
          </p:nvPr>
        </p:nvSpPr>
        <p:spPr>
          <a:xfrm>
            <a:off x="5943600" y="1066800"/>
            <a:ext cx="5257800" cy="2833528"/>
          </a:xfrm>
        </p:spPr>
        <p:txBody>
          <a:bodyPr anchor="b">
            <a:normAutofit/>
          </a:bodyPr>
          <a:lstStyle>
            <a:lvl1pPr>
              <a:defRPr sz="4800"/>
            </a:lvl1pPr>
          </a:lstStyle>
          <a:p>
            <a:pPr algn="l">
              <a:lnSpc>
                <a:spcPct val="100000"/>
              </a:lnSpc>
            </a:pPr>
            <a:endParaRPr lang="en-US" sz="4400" spc="120" dirty="0">
              <a:cs typeface="Posterama" panose="020B0504020200020000" pitchFamily="34" charset="0"/>
            </a:endParaRPr>
          </a:p>
        </p:txBody>
      </p:sp>
      <p:sp>
        <p:nvSpPr>
          <p:cNvPr id="12" name="Subtitle 2">
            <a:extLst>
              <a:ext uri="{FF2B5EF4-FFF2-40B4-BE49-F238E27FC236}">
                <a16:creationId xmlns:a16="http://schemas.microsoft.com/office/drawing/2014/main" id="{EF5E2EC6-688E-4202-BA23-F29BE1145659}"/>
              </a:ext>
            </a:extLst>
          </p:cNvPr>
          <p:cNvSpPr>
            <a:spLocks noGrp="1"/>
          </p:cNvSpPr>
          <p:nvPr>
            <p:ph type="subTitle" idx="1"/>
          </p:nvPr>
        </p:nvSpPr>
        <p:spPr>
          <a:xfrm>
            <a:off x="5943599" y="4074784"/>
            <a:ext cx="5257799" cy="1640216"/>
          </a:xfrm>
        </p:spPr>
        <p:txBody>
          <a:bodyPr anchor="t"/>
          <a:lstStyle>
            <a:lvl1pPr marL="0" indent="0">
              <a:buNone/>
              <a:defRPr/>
            </a:lvl1pPr>
          </a:lstStyle>
          <a:p>
            <a:pPr algn="l">
              <a:lnSpc>
                <a:spcPct val="110000"/>
              </a:lnSpc>
            </a:pPr>
            <a:endParaRPr lang="en-US" sz="2200" dirty="0">
              <a:cs typeface="Segoe UI Semilight" panose="020B0402040204020203" pitchFamily="34" charset="0"/>
            </a:endParaRPr>
          </a:p>
        </p:txBody>
      </p:sp>
      <p:sp>
        <p:nvSpPr>
          <p:cNvPr id="15" name="Picture Placeholder 14">
            <a:extLst>
              <a:ext uri="{FF2B5EF4-FFF2-40B4-BE49-F238E27FC236}">
                <a16:creationId xmlns:a16="http://schemas.microsoft.com/office/drawing/2014/main" id="{D8709CFE-7328-4CEC-A7C8-D6C8B18D6CD9}"/>
              </a:ext>
            </a:extLst>
          </p:cNvPr>
          <p:cNvSpPr>
            <a:spLocks noGrp="1"/>
          </p:cNvSpPr>
          <p:nvPr>
            <p:ph type="pic" sz="quarter" idx="13"/>
          </p:nvPr>
        </p:nvSpPr>
        <p:spPr>
          <a:xfrm>
            <a:off x="713232" y="740664"/>
            <a:ext cx="4745736" cy="5394960"/>
          </a:xfrm>
          <a:solidFill>
            <a:schemeClr val="accent6"/>
          </a:solidFill>
        </p:spPr>
        <p:txBody>
          <a:bodyPr/>
          <a:lstStyle/>
          <a:p>
            <a:endParaRPr lang="en-US" dirty="0"/>
          </a:p>
        </p:txBody>
      </p:sp>
    </p:spTree>
    <p:extLst>
      <p:ext uri="{BB962C8B-B14F-4D97-AF65-F5344CB8AC3E}">
        <p14:creationId xmlns:p14="http://schemas.microsoft.com/office/powerpoint/2010/main" val="4000429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CE62CE4B-3BFB-4501-B59A-0ED68CF6127A}"/>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 name="Title 1">
            <a:extLst>
              <a:ext uri="{FF2B5EF4-FFF2-40B4-BE49-F238E27FC236}">
                <a16:creationId xmlns:a16="http://schemas.microsoft.com/office/drawing/2014/main" id="{DF608493-BDCD-43BD-A3CC-24E7502763F3}"/>
              </a:ext>
            </a:extLst>
          </p:cNvPr>
          <p:cNvSpPr>
            <a:spLocks noGrp="1"/>
          </p:cNvSpPr>
          <p:nvPr>
            <p:ph type="title"/>
          </p:nvPr>
        </p:nvSpPr>
        <p:spPr>
          <a:xfrm>
            <a:off x="838200" y="393192"/>
            <a:ext cx="4524956" cy="2130552"/>
          </a:xfrm>
        </p:spPr>
        <p:txBody>
          <a:bodyPr>
            <a:noAutofit/>
          </a:bodyPr>
          <a:lstStyle/>
          <a:p>
            <a:pPr>
              <a:lnSpc>
                <a:spcPct val="100000"/>
              </a:lnSpc>
            </a:pPr>
            <a:endParaRPr lang="en-US" spc="120" dirty="0">
              <a:cs typeface="Posterama" panose="020B0504020200020000" pitchFamily="34" charset="0"/>
            </a:endParaRPr>
          </a:p>
        </p:txBody>
      </p:sp>
      <p:sp>
        <p:nvSpPr>
          <p:cNvPr id="15" name="Content Placeholder 2">
            <a:extLst>
              <a:ext uri="{FF2B5EF4-FFF2-40B4-BE49-F238E27FC236}">
                <a16:creationId xmlns:a16="http://schemas.microsoft.com/office/drawing/2014/main" id="{F3B9F353-002B-4A4D-A316-70D952EDAE7E}"/>
              </a:ext>
            </a:extLst>
          </p:cNvPr>
          <p:cNvSpPr>
            <a:spLocks noGrp="1"/>
          </p:cNvSpPr>
          <p:nvPr>
            <p:ph idx="1"/>
          </p:nvPr>
        </p:nvSpPr>
        <p:spPr>
          <a:xfrm>
            <a:off x="838200" y="2727297"/>
            <a:ext cx="4524664" cy="3412969"/>
          </a:xfrm>
        </p:spPr>
        <p:txBody>
          <a:bodyPr anchor="ctr" anchorCtr="0">
            <a:normAutofit/>
          </a:bodyPr>
          <a:lstStyle>
            <a:lvl1pPr marL="0" indent="0">
              <a:lnSpc>
                <a:spcPct val="100000"/>
              </a:lnSpc>
              <a:buNone/>
              <a:defRPr sz="1800"/>
            </a:lvl1pPr>
          </a:lstStyle>
          <a:p>
            <a:pPr>
              <a:lnSpc>
                <a:spcPct val="110000"/>
              </a:lnSpc>
            </a:pPr>
            <a:endParaRPr lang="en-US" sz="1800" dirty="0"/>
          </a:p>
        </p:txBody>
      </p:sp>
      <p:pic>
        <p:nvPicPr>
          <p:cNvPr id="16" name="Picture 15">
            <a:extLst>
              <a:ext uri="{FF2B5EF4-FFF2-40B4-BE49-F238E27FC236}">
                <a16:creationId xmlns:a16="http://schemas.microsoft.com/office/drawing/2014/main" id="{F9890B2B-FFC6-4C7C-A617-67144F1E3C51}"/>
              </a:ext>
              <a:ext uri="{C183D7F6-B498-43B3-948B-1728B52AA6E4}">
                <adec:decorative xmlns:adec="http://schemas.microsoft.com/office/drawing/2017/decorative" val="1"/>
              </a:ext>
            </a:extLst>
          </p:cNvPr>
          <p:cNvPicPr>
            <a:picLocks noChangeAspect="1"/>
          </p:cNvPicPr>
          <p:nvPr userDrawn="1"/>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sp>
        <p:nvSpPr>
          <p:cNvPr id="24" name="Picture Placeholder 23">
            <a:extLst>
              <a:ext uri="{FF2B5EF4-FFF2-40B4-BE49-F238E27FC236}">
                <a16:creationId xmlns:a16="http://schemas.microsoft.com/office/drawing/2014/main" id="{8CD8768C-8806-4DE0-82CC-275A2EC6D47D}"/>
              </a:ext>
            </a:extLst>
          </p:cNvPr>
          <p:cNvSpPr>
            <a:spLocks noGrp="1"/>
          </p:cNvSpPr>
          <p:nvPr>
            <p:ph type="pic" sz="quarter" idx="13"/>
          </p:nvPr>
        </p:nvSpPr>
        <p:spPr>
          <a:xfrm>
            <a:off x="5879592" y="740664"/>
            <a:ext cx="2798762" cy="2606040"/>
          </a:xfrm>
          <a:solidFill>
            <a:schemeClr val="accent6"/>
          </a:solidFill>
        </p:spPr>
        <p:txBody>
          <a:bodyPr/>
          <a:lstStyle/>
          <a:p>
            <a:endParaRPr lang="en-US" dirty="0"/>
          </a:p>
        </p:txBody>
      </p:sp>
      <p:sp>
        <p:nvSpPr>
          <p:cNvPr id="25" name="Picture Placeholder 23">
            <a:extLst>
              <a:ext uri="{FF2B5EF4-FFF2-40B4-BE49-F238E27FC236}">
                <a16:creationId xmlns:a16="http://schemas.microsoft.com/office/drawing/2014/main" id="{68CB9DF9-86EB-48CF-B212-F2B290C56FFF}"/>
              </a:ext>
            </a:extLst>
          </p:cNvPr>
          <p:cNvSpPr>
            <a:spLocks noGrp="1"/>
          </p:cNvSpPr>
          <p:nvPr>
            <p:ph type="pic" sz="quarter" idx="14"/>
          </p:nvPr>
        </p:nvSpPr>
        <p:spPr>
          <a:xfrm>
            <a:off x="8878824" y="740664"/>
            <a:ext cx="2798762" cy="2606040"/>
          </a:xfrm>
          <a:solidFill>
            <a:schemeClr val="accent6"/>
          </a:solidFill>
        </p:spPr>
        <p:txBody>
          <a:bodyPr/>
          <a:lstStyle/>
          <a:p>
            <a:endParaRPr lang="en-US" dirty="0"/>
          </a:p>
        </p:txBody>
      </p:sp>
      <p:sp>
        <p:nvSpPr>
          <p:cNvPr id="26" name="Picture Placeholder 23">
            <a:extLst>
              <a:ext uri="{FF2B5EF4-FFF2-40B4-BE49-F238E27FC236}">
                <a16:creationId xmlns:a16="http://schemas.microsoft.com/office/drawing/2014/main" id="{554B2207-3993-41B6-AF63-EBB48DACAB8F}"/>
              </a:ext>
            </a:extLst>
          </p:cNvPr>
          <p:cNvSpPr>
            <a:spLocks noGrp="1"/>
          </p:cNvSpPr>
          <p:nvPr>
            <p:ph type="pic" sz="quarter" idx="15"/>
          </p:nvPr>
        </p:nvSpPr>
        <p:spPr>
          <a:xfrm>
            <a:off x="5879592" y="3529584"/>
            <a:ext cx="2798762" cy="2606040"/>
          </a:xfrm>
          <a:solidFill>
            <a:schemeClr val="accent6"/>
          </a:solidFill>
        </p:spPr>
        <p:txBody>
          <a:bodyPr/>
          <a:lstStyle/>
          <a:p>
            <a:endParaRPr lang="en-US" dirty="0"/>
          </a:p>
        </p:txBody>
      </p:sp>
      <p:sp>
        <p:nvSpPr>
          <p:cNvPr id="27" name="Picture Placeholder 23">
            <a:extLst>
              <a:ext uri="{FF2B5EF4-FFF2-40B4-BE49-F238E27FC236}">
                <a16:creationId xmlns:a16="http://schemas.microsoft.com/office/drawing/2014/main" id="{DE0340D8-BC7E-4431-A7A7-8D634C8A19F6}"/>
              </a:ext>
            </a:extLst>
          </p:cNvPr>
          <p:cNvSpPr>
            <a:spLocks noGrp="1"/>
          </p:cNvSpPr>
          <p:nvPr>
            <p:ph type="pic" sz="quarter" idx="16"/>
          </p:nvPr>
        </p:nvSpPr>
        <p:spPr>
          <a:xfrm>
            <a:off x="8869680" y="3529584"/>
            <a:ext cx="2798762" cy="2606040"/>
          </a:xfrm>
          <a:solidFill>
            <a:schemeClr val="accent6"/>
          </a:solidFill>
        </p:spPr>
        <p:txBody>
          <a:bodyPr/>
          <a:lstStyle/>
          <a:p>
            <a:endParaRPr lang="en-US" dirty="0"/>
          </a:p>
        </p:txBody>
      </p:sp>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2958411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A7F5322-A9D1-4D98-A1BC-9178604ABFF7}"/>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 name="Title 1">
            <a:extLst>
              <a:ext uri="{FF2B5EF4-FFF2-40B4-BE49-F238E27FC236}">
                <a16:creationId xmlns:a16="http://schemas.microsoft.com/office/drawing/2014/main" id="{E70C34FA-2551-4FBC-8628-350654823484}"/>
              </a:ext>
            </a:extLst>
          </p:cNvPr>
          <p:cNvSpPr>
            <a:spLocks noGrp="1"/>
          </p:cNvSpPr>
          <p:nvPr>
            <p:ph type="ctrTitle"/>
          </p:nvPr>
        </p:nvSpPr>
        <p:spPr>
          <a:xfrm>
            <a:off x="996275" y="394623"/>
            <a:ext cx="5996619" cy="2131033"/>
          </a:xfrm>
        </p:spPr>
        <p:txBody>
          <a:bodyPr anchor="ctr">
            <a:normAutofit/>
          </a:bodyPr>
          <a:lstStyle/>
          <a:p>
            <a:pPr algn="l"/>
            <a:endParaRPr lang="en-US" sz="4400" dirty="0">
              <a:cs typeface="Posterama" panose="020B0504020200020000" pitchFamily="34" charset="0"/>
            </a:endParaRPr>
          </a:p>
        </p:txBody>
      </p:sp>
      <p:grpSp>
        <p:nvGrpSpPr>
          <p:cNvPr id="8" name="Group 7">
            <a:extLst>
              <a:ext uri="{FF2B5EF4-FFF2-40B4-BE49-F238E27FC236}">
                <a16:creationId xmlns:a16="http://schemas.microsoft.com/office/drawing/2014/main" id="{C158CD79-85EA-4D75-A743-D3DB777D14A9}"/>
              </a:ext>
              <a:ext uri="{C183D7F6-B498-43B3-948B-1728B52AA6E4}">
                <adec:decorative xmlns:adec="http://schemas.microsoft.com/office/drawing/2017/decorative" val="1"/>
              </a:ext>
            </a:extLst>
          </p:cNvPr>
          <p:cNvGrpSpPr/>
          <p:nvPr userDrawn="1"/>
        </p:nvGrpSpPr>
        <p:grpSpPr>
          <a:xfrm flipV="1">
            <a:off x="8194385" y="20961"/>
            <a:ext cx="3997615" cy="6816079"/>
            <a:chOff x="8059620" y="41922"/>
            <a:chExt cx="3997615" cy="6816077"/>
          </a:xfrm>
        </p:grpSpPr>
        <p:pic>
          <p:nvPicPr>
            <p:cNvPr id="9" name="Picture 8" descr="A picture containing sitting, dark, front, cat&#10;&#10;Description automatically generated">
              <a:extLst>
                <a:ext uri="{FF2B5EF4-FFF2-40B4-BE49-F238E27FC236}">
                  <a16:creationId xmlns:a16="http://schemas.microsoft.com/office/drawing/2014/main" id="{50D423CE-750A-48C7-B236-F510652FEDC8}"/>
                </a:ext>
              </a:extLst>
            </p:cNvPr>
            <p:cNvPicPr>
              <a:picLocks noChangeAspect="1"/>
            </p:cNvPicPr>
            <p:nvPr/>
          </p:nvPicPr>
          <p:blipFill rotWithShape="1">
            <a:blip r:embed="rId2" cstate="screen">
              <a:duotone>
                <a:schemeClr val="accent6">
                  <a:shade val="45000"/>
                  <a:satMod val="135000"/>
                </a:schemeClr>
                <a:prstClr val="white"/>
              </a:duotone>
              <a:alphaModFix amt="7000"/>
              <a:extLst>
                <a:ext uri="{28A0092B-C50C-407E-A947-70E740481C1C}">
                  <a14:useLocalDpi xmlns:a14="http://schemas.microsoft.com/office/drawing/2010/main" val="0"/>
                </a:ext>
              </a:extLst>
            </a:blip>
            <a:srcRect/>
            <a:stretch/>
          </p:blipFill>
          <p:spPr>
            <a:xfrm flipH="1">
              <a:off x="8059620" y="1345934"/>
              <a:ext cx="3997615" cy="5512065"/>
            </a:xfrm>
            <a:prstGeom prst="rect">
              <a:avLst/>
            </a:prstGeom>
          </p:spPr>
        </p:pic>
        <p:pic>
          <p:nvPicPr>
            <p:cNvPr id="10" name="Picture 9" descr="A picture containing sitting, dark, front, cat&#10;&#10;Description automatically generated">
              <a:extLst>
                <a:ext uri="{FF2B5EF4-FFF2-40B4-BE49-F238E27FC236}">
                  <a16:creationId xmlns:a16="http://schemas.microsoft.com/office/drawing/2014/main" id="{F198B21E-DBB4-4FAF-85E2-0929E6BFC041}"/>
                </a:ext>
              </a:extLst>
            </p:cNvPr>
            <p:cNvPicPr>
              <a:picLocks noChangeAspect="1"/>
            </p:cNvPicPr>
            <p:nvPr/>
          </p:nvPicPr>
          <p:blipFill rotWithShape="1">
            <a:blip r:embed="rId3" cstate="screen">
              <a:duotone>
                <a:schemeClr val="accent6">
                  <a:shade val="45000"/>
                  <a:satMod val="135000"/>
                </a:schemeClr>
                <a:prstClr val="white"/>
              </a:duotone>
              <a:alphaModFix amt="15000"/>
              <a:extLst>
                <a:ext uri="{28A0092B-C50C-407E-A947-70E740481C1C}">
                  <a14:useLocalDpi xmlns:a14="http://schemas.microsoft.com/office/drawing/2010/main" val="0"/>
                </a:ext>
              </a:extLst>
            </a:blip>
            <a:srcRect/>
            <a:stretch/>
          </p:blipFill>
          <p:spPr>
            <a:xfrm>
              <a:off x="8915400" y="41922"/>
              <a:ext cx="3141835" cy="6816077"/>
            </a:xfrm>
            <a:prstGeom prst="rect">
              <a:avLst/>
            </a:prstGeom>
          </p:spPr>
        </p:pic>
      </p:grpSp>
      <p:sp>
        <p:nvSpPr>
          <p:cNvPr id="11" name="Subtitle 2">
            <a:extLst>
              <a:ext uri="{FF2B5EF4-FFF2-40B4-BE49-F238E27FC236}">
                <a16:creationId xmlns:a16="http://schemas.microsoft.com/office/drawing/2014/main" id="{AD9BB445-59C3-4B51-9237-1F7AC9B09F56}"/>
              </a:ext>
            </a:extLst>
          </p:cNvPr>
          <p:cNvSpPr>
            <a:spLocks noGrp="1"/>
          </p:cNvSpPr>
          <p:nvPr>
            <p:ph type="subTitle" idx="1"/>
          </p:nvPr>
        </p:nvSpPr>
        <p:spPr>
          <a:xfrm>
            <a:off x="7185429" y="381000"/>
            <a:ext cx="3997745" cy="2133600"/>
          </a:xfrm>
        </p:spPr>
        <p:txBody>
          <a:bodyPr anchor="ctr"/>
          <a:lstStyle>
            <a:lvl1pPr marL="0" indent="0">
              <a:buNone/>
              <a:defRPr/>
            </a:lvl1pPr>
          </a:lstStyle>
          <a:p>
            <a:pPr algn="l">
              <a:lnSpc>
                <a:spcPct val="110000"/>
              </a:lnSpc>
            </a:pPr>
            <a:endParaRPr lang="en-US" sz="2200" dirty="0">
              <a:cs typeface="Segoe UI Semilight" panose="020B0402040204020203" pitchFamily="34" charset="0"/>
            </a:endParaRPr>
          </a:p>
        </p:txBody>
      </p:sp>
      <p:sp>
        <p:nvSpPr>
          <p:cNvPr id="15" name="Picture Placeholder 14">
            <a:extLst>
              <a:ext uri="{FF2B5EF4-FFF2-40B4-BE49-F238E27FC236}">
                <a16:creationId xmlns:a16="http://schemas.microsoft.com/office/drawing/2014/main" id="{969566B9-A8AF-4476-A32A-4AEFC46430F4}"/>
              </a:ext>
            </a:extLst>
          </p:cNvPr>
          <p:cNvSpPr>
            <a:spLocks noGrp="1"/>
          </p:cNvSpPr>
          <p:nvPr>
            <p:ph type="pic" sz="quarter" idx="13"/>
          </p:nvPr>
        </p:nvSpPr>
        <p:spPr>
          <a:xfrm>
            <a:off x="813816" y="2670048"/>
            <a:ext cx="5175504" cy="3639312"/>
          </a:xfrm>
          <a:solidFill>
            <a:schemeClr val="accent6"/>
          </a:solidFill>
        </p:spPr>
        <p:txBody>
          <a:bodyPr/>
          <a:lstStyle/>
          <a:p>
            <a:endParaRPr lang="en-US" dirty="0"/>
          </a:p>
        </p:txBody>
      </p:sp>
      <p:sp>
        <p:nvSpPr>
          <p:cNvPr id="16" name="Picture Placeholder 14">
            <a:extLst>
              <a:ext uri="{FF2B5EF4-FFF2-40B4-BE49-F238E27FC236}">
                <a16:creationId xmlns:a16="http://schemas.microsoft.com/office/drawing/2014/main" id="{10391AAE-35A8-4BEC-BF35-22153B1436B8}"/>
              </a:ext>
            </a:extLst>
          </p:cNvPr>
          <p:cNvSpPr>
            <a:spLocks noGrp="1"/>
          </p:cNvSpPr>
          <p:nvPr>
            <p:ph type="pic" sz="quarter" idx="14"/>
          </p:nvPr>
        </p:nvSpPr>
        <p:spPr>
          <a:xfrm>
            <a:off x="6190488" y="2670048"/>
            <a:ext cx="5175504" cy="3639312"/>
          </a:xfrm>
          <a:solidFill>
            <a:schemeClr val="accent6"/>
          </a:solidFill>
        </p:spPr>
        <p:txBody>
          <a:bodyPr/>
          <a:lstStyle/>
          <a:p>
            <a:endParaRPr lang="en-US" dirty="0"/>
          </a:p>
        </p:txBody>
      </p:sp>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32681652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288192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601359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20199478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31972129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17267983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656986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nda">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8A7506A-23D3-4E50-B632-7D75C652FB02}"/>
              </a:ext>
              <a:ext uri="{C183D7F6-B498-43B3-948B-1728B52AA6E4}">
                <adec:decorative xmlns:adec="http://schemas.microsoft.com/office/drawing/2017/decorative" val="1"/>
              </a:ext>
            </a:extLst>
          </p:cNvPr>
          <p:cNvSpPr/>
          <p:nvPr userDrawn="1"/>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7" name="Group 6">
            <a:extLst>
              <a:ext uri="{FF2B5EF4-FFF2-40B4-BE49-F238E27FC236}">
                <a16:creationId xmlns:a16="http://schemas.microsoft.com/office/drawing/2014/main" id="{082A1112-7DAD-487B-84EF-9F2B9F4A6194}"/>
              </a:ext>
              <a:ext uri="{C183D7F6-B498-43B3-948B-1728B52AA6E4}">
                <adec:decorative xmlns:adec="http://schemas.microsoft.com/office/drawing/2017/decorative" val="1"/>
              </a:ext>
            </a:extLst>
          </p:cNvPr>
          <p:cNvGrpSpPr/>
          <p:nvPr userDrawn="1"/>
        </p:nvGrpSpPr>
        <p:grpSpPr>
          <a:xfrm flipH="1">
            <a:off x="0" y="0"/>
            <a:ext cx="7724071" cy="6858000"/>
            <a:chOff x="4464881" y="0"/>
            <a:chExt cx="7724071" cy="6858000"/>
          </a:xfrm>
        </p:grpSpPr>
        <p:pic>
          <p:nvPicPr>
            <p:cNvPr id="8" name="Picture 7" descr="A picture containing holding&#10;&#10;Description automatically generated">
              <a:extLst>
                <a:ext uri="{FF2B5EF4-FFF2-40B4-BE49-F238E27FC236}">
                  <a16:creationId xmlns:a16="http://schemas.microsoft.com/office/drawing/2014/main" id="{52E39B3F-C08C-424B-908B-8A3E017C641B}"/>
                </a:ext>
              </a:extLst>
            </p:cNvPr>
            <p:cNvPicPr>
              <a:picLocks noChangeAspect="1"/>
            </p:cNvPicPr>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9" name="Picture 8" descr="A picture containing holding, flower&#10;&#10;Description automatically generated">
              <a:extLst>
                <a:ext uri="{FF2B5EF4-FFF2-40B4-BE49-F238E27FC236}">
                  <a16:creationId xmlns:a16="http://schemas.microsoft.com/office/drawing/2014/main" id="{80050DD2-3323-4041-91C6-8BFA52F381B7}"/>
                </a:ext>
              </a:extLst>
            </p:cNvPr>
            <p:cNvPicPr>
              <a:picLocks noChangeAspect="1"/>
            </p:cNvPicPr>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10" name="Rectangle 9">
            <a:extLst>
              <a:ext uri="{FF2B5EF4-FFF2-40B4-BE49-F238E27FC236}">
                <a16:creationId xmlns:a16="http://schemas.microsoft.com/office/drawing/2014/main" id="{4FA34E2F-6A4E-4CFF-ACA1-994BA9CED3A9}"/>
              </a:ext>
              <a:ext uri="{C183D7F6-B498-43B3-948B-1728B52AA6E4}">
                <adec:decorative xmlns:adec="http://schemas.microsoft.com/office/drawing/2017/decorative" val="1"/>
              </a:ext>
            </a:extLst>
          </p:cNvPr>
          <p:cNvSpPr/>
          <p:nvPr userDrawn="1"/>
        </p:nvSpPr>
        <p:spPr>
          <a:xfrm>
            <a:off x="684276"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a:extLst>
              <a:ext uri="{FF2B5EF4-FFF2-40B4-BE49-F238E27FC236}">
                <a16:creationId xmlns:a16="http://schemas.microsoft.com/office/drawing/2014/main" id="{A8B9C0BE-DE84-42B6-9610-684AC81E50B3}"/>
              </a:ext>
            </a:extLst>
          </p:cNvPr>
          <p:cNvSpPr>
            <a:spLocks noGrp="1"/>
          </p:cNvSpPr>
          <p:nvPr>
            <p:ph type="title"/>
          </p:nvPr>
        </p:nvSpPr>
        <p:spPr>
          <a:xfrm>
            <a:off x="1143000" y="990599"/>
            <a:ext cx="4953000" cy="2130552"/>
          </a:xfrm>
        </p:spPr>
        <p:txBody>
          <a:bodyPr>
            <a:noAutofit/>
          </a:bodyPr>
          <a:lstStyle/>
          <a:p>
            <a:pPr>
              <a:lnSpc>
                <a:spcPct val="100000"/>
              </a:lnSpc>
            </a:pPr>
            <a:endParaRPr lang="en-US" spc="120" dirty="0">
              <a:cs typeface="Posterama" panose="020B0504020200020000" pitchFamily="34" charset="0"/>
            </a:endParaRPr>
          </a:p>
        </p:txBody>
      </p:sp>
      <p:sp>
        <p:nvSpPr>
          <p:cNvPr id="12" name="Content Placeholder 2">
            <a:extLst>
              <a:ext uri="{FF2B5EF4-FFF2-40B4-BE49-F238E27FC236}">
                <a16:creationId xmlns:a16="http://schemas.microsoft.com/office/drawing/2014/main" id="{C95C06E1-E8B8-4F7A-8EB7-E594AFEE6492}"/>
              </a:ext>
            </a:extLst>
          </p:cNvPr>
          <p:cNvSpPr>
            <a:spLocks noGrp="1"/>
          </p:cNvSpPr>
          <p:nvPr>
            <p:ph idx="1"/>
          </p:nvPr>
        </p:nvSpPr>
        <p:spPr>
          <a:xfrm>
            <a:off x="1143000" y="3352800"/>
            <a:ext cx="4953000" cy="2514600"/>
          </a:xfrm>
        </p:spPr>
        <p:txBody>
          <a:bodyPr>
            <a:normAutofit/>
          </a:bodyPr>
          <a:lstStyle>
            <a:lvl1pPr marL="0" indent="0">
              <a:buNone/>
              <a:defRPr/>
            </a:lvl1pPr>
          </a:lstStyle>
          <a:p>
            <a:pPr>
              <a:lnSpc>
                <a:spcPct val="110000"/>
              </a:lnSpc>
            </a:pPr>
            <a:endParaRPr lang="en-US" sz="1800" dirty="0"/>
          </a:p>
        </p:txBody>
      </p:sp>
      <p:sp>
        <p:nvSpPr>
          <p:cNvPr id="16" name="Picture Placeholder 15">
            <a:extLst>
              <a:ext uri="{FF2B5EF4-FFF2-40B4-BE49-F238E27FC236}">
                <a16:creationId xmlns:a16="http://schemas.microsoft.com/office/drawing/2014/main" id="{E340614F-452E-4022-B834-FFDC63466D3C}"/>
              </a:ext>
            </a:extLst>
          </p:cNvPr>
          <p:cNvSpPr>
            <a:spLocks noGrp="1"/>
          </p:cNvSpPr>
          <p:nvPr>
            <p:ph type="pic" sz="quarter" idx="13"/>
          </p:nvPr>
        </p:nvSpPr>
        <p:spPr>
          <a:xfrm>
            <a:off x="6784848" y="813816"/>
            <a:ext cx="4617720" cy="2551176"/>
          </a:xfrm>
          <a:solidFill>
            <a:schemeClr val="accent6"/>
          </a:solidFill>
        </p:spPr>
        <p:txBody>
          <a:bodyPr/>
          <a:lstStyle/>
          <a:p>
            <a:endParaRPr lang="en-US" dirty="0"/>
          </a:p>
        </p:txBody>
      </p:sp>
      <p:sp>
        <p:nvSpPr>
          <p:cNvPr id="17" name="Picture Placeholder 15">
            <a:extLst>
              <a:ext uri="{FF2B5EF4-FFF2-40B4-BE49-F238E27FC236}">
                <a16:creationId xmlns:a16="http://schemas.microsoft.com/office/drawing/2014/main" id="{C9F0368A-AE83-428C-ABF7-694386AB6231}"/>
              </a:ext>
            </a:extLst>
          </p:cNvPr>
          <p:cNvSpPr>
            <a:spLocks noGrp="1"/>
          </p:cNvSpPr>
          <p:nvPr>
            <p:ph type="pic" sz="quarter" idx="14"/>
          </p:nvPr>
        </p:nvSpPr>
        <p:spPr>
          <a:xfrm>
            <a:off x="6784848" y="3465576"/>
            <a:ext cx="4617720" cy="2551176"/>
          </a:xfrm>
          <a:solidFill>
            <a:schemeClr val="accent6"/>
          </a:solidFill>
        </p:spPr>
        <p:txBody>
          <a:bodyPr/>
          <a:lstStyle/>
          <a:p>
            <a:endParaRPr lang="en-US" dirty="0"/>
          </a:p>
        </p:txBody>
      </p:sp>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1040846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2253A4E8-5A11-4C9C-8FC8-9D78AB5D392A}"/>
              </a:ext>
              <a:ext uri="{C183D7F6-B498-43B3-948B-1728B52AA6E4}">
                <adec:decorative xmlns:adec="http://schemas.microsoft.com/office/drawing/2017/decorative" val="1"/>
              </a:ext>
            </a:extLst>
          </p:cNvPr>
          <p:cNvGrpSpPr/>
          <p:nvPr userDrawn="1"/>
        </p:nvGrpSpPr>
        <p:grpSpPr>
          <a:xfrm>
            <a:off x="4464881" y="0"/>
            <a:ext cx="7724071" cy="6858000"/>
            <a:chOff x="4464881" y="0"/>
            <a:chExt cx="7724071" cy="6858000"/>
          </a:xfrm>
        </p:grpSpPr>
        <p:pic>
          <p:nvPicPr>
            <p:cNvPr id="7" name="Picture 6" descr="A picture containing holding&#10;&#10;Description automatically generated">
              <a:extLst>
                <a:ext uri="{FF2B5EF4-FFF2-40B4-BE49-F238E27FC236}">
                  <a16:creationId xmlns:a16="http://schemas.microsoft.com/office/drawing/2014/main" id="{77D633C1-4A46-44EA-B1E7-96EA9C44CB40}"/>
                </a:ext>
              </a:extLst>
            </p:cNvPr>
            <p:cNvPicPr>
              <a:picLocks noChangeAspect="1"/>
            </p:cNvPicPr>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8" name="Picture 7" descr="A picture containing holding, flower&#10;&#10;Description automatically generated">
              <a:extLst>
                <a:ext uri="{FF2B5EF4-FFF2-40B4-BE49-F238E27FC236}">
                  <a16:creationId xmlns:a16="http://schemas.microsoft.com/office/drawing/2014/main" id="{89667DF8-B73B-497B-95A4-5212EE667059}"/>
                </a:ext>
              </a:extLst>
            </p:cNvPr>
            <p:cNvPicPr>
              <a:picLocks noChangeAspect="1"/>
            </p:cNvPicPr>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9" name="Title 1">
            <a:extLst>
              <a:ext uri="{FF2B5EF4-FFF2-40B4-BE49-F238E27FC236}">
                <a16:creationId xmlns:a16="http://schemas.microsoft.com/office/drawing/2014/main" id="{3EA3C8E6-EF45-4F18-A0CB-F0527540DAD7}"/>
              </a:ext>
            </a:extLst>
          </p:cNvPr>
          <p:cNvSpPr>
            <a:spLocks noGrp="1"/>
          </p:cNvSpPr>
          <p:nvPr>
            <p:ph type="title"/>
          </p:nvPr>
        </p:nvSpPr>
        <p:spPr>
          <a:xfrm>
            <a:off x="838200" y="393192"/>
            <a:ext cx="4953000" cy="2130552"/>
          </a:xfrm>
        </p:spPr>
        <p:txBody>
          <a:bodyPr>
            <a:noAutofit/>
          </a:bodyPr>
          <a:lstStyle/>
          <a:p>
            <a:pPr>
              <a:lnSpc>
                <a:spcPct val="100000"/>
              </a:lnSpc>
            </a:pPr>
            <a:endParaRPr lang="en-US" spc="120" dirty="0">
              <a:cs typeface="Posterama" panose="020B0504020200020000" pitchFamily="34" charset="0"/>
            </a:endParaRPr>
          </a:p>
        </p:txBody>
      </p:sp>
      <p:sp>
        <p:nvSpPr>
          <p:cNvPr id="10" name="Content Placeholder 2">
            <a:extLst>
              <a:ext uri="{FF2B5EF4-FFF2-40B4-BE49-F238E27FC236}">
                <a16:creationId xmlns:a16="http://schemas.microsoft.com/office/drawing/2014/main" id="{50CA1F7B-7E1E-4745-8E06-38C79906EE1E}"/>
              </a:ext>
            </a:extLst>
          </p:cNvPr>
          <p:cNvSpPr>
            <a:spLocks noGrp="1"/>
          </p:cNvSpPr>
          <p:nvPr>
            <p:ph idx="1"/>
          </p:nvPr>
        </p:nvSpPr>
        <p:spPr>
          <a:xfrm>
            <a:off x="838200" y="2724912"/>
            <a:ext cx="4952681" cy="3410712"/>
          </a:xfrm>
        </p:spPr>
        <p:txBody>
          <a:bodyPr anchor="t" anchorCtr="0">
            <a:normAutofit/>
          </a:bodyPr>
          <a:lstStyle>
            <a:lvl1pPr marL="0" indent="0">
              <a:buNone/>
              <a:defRPr/>
            </a:lvl1pPr>
          </a:lstStyle>
          <a:p>
            <a:pPr>
              <a:lnSpc>
                <a:spcPct val="110000"/>
              </a:lnSpc>
            </a:pPr>
            <a:endParaRPr lang="en-US" sz="1800" dirty="0"/>
          </a:p>
        </p:txBody>
      </p:sp>
      <p:sp>
        <p:nvSpPr>
          <p:cNvPr id="13" name="Picture Placeholder 12">
            <a:extLst>
              <a:ext uri="{FF2B5EF4-FFF2-40B4-BE49-F238E27FC236}">
                <a16:creationId xmlns:a16="http://schemas.microsoft.com/office/drawing/2014/main" id="{C027CA11-7EE7-4C3B-AF4D-F50756E4EF64}"/>
              </a:ext>
            </a:extLst>
          </p:cNvPr>
          <p:cNvSpPr>
            <a:spLocks noGrp="1"/>
          </p:cNvSpPr>
          <p:nvPr>
            <p:ph type="pic" sz="quarter" idx="13"/>
          </p:nvPr>
        </p:nvSpPr>
        <p:spPr>
          <a:xfrm>
            <a:off x="7086600" y="568324"/>
            <a:ext cx="4727448" cy="5715000"/>
          </a:xfrm>
          <a:solidFill>
            <a:schemeClr val="accent6"/>
          </a:solidFill>
        </p:spPr>
        <p:txBody>
          <a:bodyPr/>
          <a:lstStyle/>
          <a:p>
            <a:endParaRPr lang="en-US" dirty="0"/>
          </a:p>
        </p:txBody>
      </p:sp>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2418269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29FC3DD-D5CF-4D3A-AD62-2D9AD0EA2D50}"/>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7" name="Group 6">
            <a:extLst>
              <a:ext uri="{FF2B5EF4-FFF2-40B4-BE49-F238E27FC236}">
                <a16:creationId xmlns:a16="http://schemas.microsoft.com/office/drawing/2014/main" id="{3A543720-E70E-42D7-9835-39FDFE40F01E}"/>
              </a:ext>
              <a:ext uri="{C183D7F6-B498-43B3-948B-1728B52AA6E4}">
                <adec:decorative xmlns:adec="http://schemas.microsoft.com/office/drawing/2017/decorative" val="1"/>
              </a:ext>
            </a:extLst>
          </p:cNvPr>
          <p:cNvGrpSpPr/>
          <p:nvPr userDrawn="1"/>
        </p:nvGrpSpPr>
        <p:grpSpPr>
          <a:xfrm>
            <a:off x="6477000" y="0"/>
            <a:ext cx="5711952" cy="5071492"/>
            <a:chOff x="4464881" y="0"/>
            <a:chExt cx="7724071" cy="6858000"/>
          </a:xfrm>
        </p:grpSpPr>
        <p:pic>
          <p:nvPicPr>
            <p:cNvPr id="8" name="Picture 7" descr="A picture containing holding&#10;&#10;Description automatically generated">
              <a:extLst>
                <a:ext uri="{FF2B5EF4-FFF2-40B4-BE49-F238E27FC236}">
                  <a16:creationId xmlns:a16="http://schemas.microsoft.com/office/drawing/2014/main" id="{7D5BA9D0-B4FD-4CD7-8F18-76506E972044}"/>
                </a:ext>
              </a:extLst>
            </p:cNvPr>
            <p:cNvPicPr>
              <a:picLocks noChangeAspect="1"/>
            </p:cNvPicPr>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9" name="Picture 8" descr="A picture containing holding, flower&#10;&#10;Description automatically generated">
              <a:extLst>
                <a:ext uri="{FF2B5EF4-FFF2-40B4-BE49-F238E27FC236}">
                  <a16:creationId xmlns:a16="http://schemas.microsoft.com/office/drawing/2014/main" id="{7D2067D9-0848-4BAA-996E-BE1236E04ABF}"/>
                </a:ext>
              </a:extLst>
            </p:cNvPr>
            <p:cNvPicPr>
              <a:picLocks noChangeAspect="1"/>
            </p:cNvPicPr>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10" name="Title 1">
            <a:extLst>
              <a:ext uri="{FF2B5EF4-FFF2-40B4-BE49-F238E27FC236}">
                <a16:creationId xmlns:a16="http://schemas.microsoft.com/office/drawing/2014/main" id="{1B87D7AA-E59B-441F-B5EC-E9828C1EDFBE}"/>
              </a:ext>
            </a:extLst>
          </p:cNvPr>
          <p:cNvSpPr>
            <a:spLocks noGrp="1"/>
          </p:cNvSpPr>
          <p:nvPr>
            <p:ph type="ctrTitle"/>
          </p:nvPr>
        </p:nvSpPr>
        <p:spPr>
          <a:xfrm>
            <a:off x="1293876" y="304801"/>
            <a:ext cx="9601200" cy="2301875"/>
          </a:xfrm>
        </p:spPr>
        <p:txBody>
          <a:bodyPr anchor="b">
            <a:normAutofit/>
          </a:bodyPr>
          <a:lstStyle>
            <a:lvl1pPr algn="ctr">
              <a:defRPr/>
            </a:lvl1pPr>
          </a:lstStyle>
          <a:p>
            <a:pPr>
              <a:lnSpc>
                <a:spcPct val="100000"/>
              </a:lnSpc>
            </a:pPr>
            <a:endParaRPr lang="en-US" sz="4400" spc="120" dirty="0">
              <a:cs typeface="Posterama" panose="020B0504020200020000" pitchFamily="34" charset="0"/>
            </a:endParaRPr>
          </a:p>
        </p:txBody>
      </p:sp>
      <p:sp>
        <p:nvSpPr>
          <p:cNvPr id="11" name="Subtitle 2">
            <a:extLst>
              <a:ext uri="{FF2B5EF4-FFF2-40B4-BE49-F238E27FC236}">
                <a16:creationId xmlns:a16="http://schemas.microsoft.com/office/drawing/2014/main" id="{70806D6C-F8DC-4FFA-9381-5620B7391CEA}"/>
              </a:ext>
            </a:extLst>
          </p:cNvPr>
          <p:cNvSpPr>
            <a:spLocks noGrp="1"/>
          </p:cNvSpPr>
          <p:nvPr>
            <p:ph type="subTitle" idx="1"/>
          </p:nvPr>
        </p:nvSpPr>
        <p:spPr>
          <a:xfrm>
            <a:off x="1712976" y="2743201"/>
            <a:ext cx="8763001" cy="914400"/>
          </a:xfrm>
        </p:spPr>
        <p:txBody>
          <a:bodyPr anchor="t"/>
          <a:lstStyle>
            <a:lvl1pPr marL="0" indent="0" algn="ctr">
              <a:buNone/>
              <a:defRPr/>
            </a:lvl1pPr>
          </a:lstStyle>
          <a:p>
            <a:pPr>
              <a:lnSpc>
                <a:spcPct val="110000"/>
              </a:lnSpc>
            </a:pPr>
            <a:endParaRPr lang="en-US" sz="2200" dirty="0">
              <a:cs typeface="Segoe UI Semilight" panose="020B0402040204020203" pitchFamily="34" charset="0"/>
            </a:endParaRPr>
          </a:p>
        </p:txBody>
      </p:sp>
      <p:sp>
        <p:nvSpPr>
          <p:cNvPr id="16" name="Picture Placeholder 15">
            <a:extLst>
              <a:ext uri="{FF2B5EF4-FFF2-40B4-BE49-F238E27FC236}">
                <a16:creationId xmlns:a16="http://schemas.microsoft.com/office/drawing/2014/main" id="{A5095252-A020-4AA1-9BB3-013288AE3FB6}"/>
              </a:ext>
            </a:extLst>
          </p:cNvPr>
          <p:cNvSpPr>
            <a:spLocks noGrp="1"/>
          </p:cNvSpPr>
          <p:nvPr>
            <p:ph type="pic" sz="quarter" idx="13"/>
          </p:nvPr>
        </p:nvSpPr>
        <p:spPr>
          <a:xfrm>
            <a:off x="0" y="3886200"/>
            <a:ext cx="4059936" cy="2971800"/>
          </a:xfrm>
          <a:solidFill>
            <a:schemeClr val="accent6"/>
          </a:solidFill>
        </p:spPr>
        <p:txBody>
          <a:bodyPr/>
          <a:lstStyle/>
          <a:p>
            <a:endParaRPr lang="en-US" dirty="0"/>
          </a:p>
        </p:txBody>
      </p:sp>
      <p:sp>
        <p:nvSpPr>
          <p:cNvPr id="17" name="Picture Placeholder 15">
            <a:extLst>
              <a:ext uri="{FF2B5EF4-FFF2-40B4-BE49-F238E27FC236}">
                <a16:creationId xmlns:a16="http://schemas.microsoft.com/office/drawing/2014/main" id="{17FBAD15-0D00-46EC-B530-EF6195F42D4A}"/>
              </a:ext>
            </a:extLst>
          </p:cNvPr>
          <p:cNvSpPr>
            <a:spLocks noGrp="1"/>
          </p:cNvSpPr>
          <p:nvPr>
            <p:ph type="pic" sz="quarter" idx="14"/>
          </p:nvPr>
        </p:nvSpPr>
        <p:spPr>
          <a:xfrm>
            <a:off x="4050792" y="3886200"/>
            <a:ext cx="4087368" cy="2971800"/>
          </a:xfrm>
          <a:solidFill>
            <a:schemeClr val="accent6"/>
          </a:solidFill>
        </p:spPr>
        <p:txBody>
          <a:bodyPr/>
          <a:lstStyle/>
          <a:p>
            <a:endParaRPr lang="en-US" dirty="0"/>
          </a:p>
        </p:txBody>
      </p:sp>
      <p:sp>
        <p:nvSpPr>
          <p:cNvPr id="18" name="Picture Placeholder 15">
            <a:extLst>
              <a:ext uri="{FF2B5EF4-FFF2-40B4-BE49-F238E27FC236}">
                <a16:creationId xmlns:a16="http://schemas.microsoft.com/office/drawing/2014/main" id="{0F93F034-901D-43B1-89E9-6291A86787FD}"/>
              </a:ext>
            </a:extLst>
          </p:cNvPr>
          <p:cNvSpPr>
            <a:spLocks noGrp="1"/>
          </p:cNvSpPr>
          <p:nvPr>
            <p:ph type="pic" sz="quarter" idx="15"/>
          </p:nvPr>
        </p:nvSpPr>
        <p:spPr>
          <a:xfrm>
            <a:off x="8132064" y="3886200"/>
            <a:ext cx="4059936" cy="2971800"/>
          </a:xfrm>
          <a:solidFill>
            <a:schemeClr val="accent6"/>
          </a:solidFill>
        </p:spPr>
        <p:txBody>
          <a:bodyPr/>
          <a:lstStyle/>
          <a:p>
            <a:endParaRPr lang="en-US" dirty="0"/>
          </a:p>
        </p:txBody>
      </p:sp>
    </p:spTree>
    <p:extLst>
      <p:ext uri="{BB962C8B-B14F-4D97-AF65-F5344CB8AC3E}">
        <p14:creationId xmlns:p14="http://schemas.microsoft.com/office/powerpoint/2010/main" val="4066522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393406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dirty="0"/>
          </a:p>
        </p:txBody>
      </p:sp>
      <p:sp>
        <p:nvSpPr>
          <p:cNvPr id="7" name="Picture Placeholder 23">
            <a:extLst>
              <a:ext uri="{FF2B5EF4-FFF2-40B4-BE49-F238E27FC236}">
                <a16:creationId xmlns:a16="http://schemas.microsoft.com/office/drawing/2014/main" id="{A342208A-7F52-4C16-BF8A-A70CD85DC168}"/>
              </a:ext>
            </a:extLst>
          </p:cNvPr>
          <p:cNvSpPr>
            <a:spLocks noGrp="1"/>
          </p:cNvSpPr>
          <p:nvPr>
            <p:ph type="pic" sz="quarter" idx="13"/>
          </p:nvPr>
        </p:nvSpPr>
        <p:spPr>
          <a:xfrm>
            <a:off x="474202" y="2659090"/>
            <a:ext cx="2624328" cy="1801368"/>
          </a:xfrm>
        </p:spPr>
        <p:txBody>
          <a:bodyPr/>
          <a:lstStyle>
            <a:lvl1pPr marL="0" indent="0">
              <a:buNone/>
              <a:defRPr/>
            </a:lvl1pPr>
          </a:lstStyle>
          <a:p>
            <a:endParaRPr lang="en-US"/>
          </a:p>
        </p:txBody>
      </p:sp>
      <p:sp>
        <p:nvSpPr>
          <p:cNvPr id="8" name="Text Placeholder 28">
            <a:extLst>
              <a:ext uri="{FF2B5EF4-FFF2-40B4-BE49-F238E27FC236}">
                <a16:creationId xmlns:a16="http://schemas.microsoft.com/office/drawing/2014/main" id="{59209785-A2FF-4005-B08B-066B494ED52D}"/>
              </a:ext>
            </a:extLst>
          </p:cNvPr>
          <p:cNvSpPr>
            <a:spLocks noGrp="1"/>
          </p:cNvSpPr>
          <p:nvPr>
            <p:ph type="body" sz="quarter" idx="17" hasCustomPrompt="1"/>
          </p:nvPr>
        </p:nvSpPr>
        <p:spPr>
          <a:xfrm>
            <a:off x="464677" y="4749272"/>
            <a:ext cx="2624328" cy="347662"/>
          </a:xfrm>
        </p:spPr>
        <p:txBody>
          <a:bodyPr lIns="0" tIns="0" rIns="0" bIns="0">
            <a:noAutofit/>
          </a:bodyPr>
          <a:lstStyle>
            <a:lvl1pPr marL="0" indent="0" algn="ctr">
              <a:lnSpc>
                <a:spcPct val="100000"/>
              </a:lnSpc>
              <a:spcBef>
                <a:spcPts val="0"/>
              </a:spcBef>
              <a:buNone/>
              <a:defRPr sz="2000" spc="0" baseline="0">
                <a:solidFill>
                  <a:schemeClr val="tx1"/>
                </a:solidFill>
              </a:defRPr>
            </a:lvl1pPr>
          </a:lstStyle>
          <a:p>
            <a:pPr lvl="0"/>
            <a:r>
              <a:rPr lang="en-US" dirty="0"/>
              <a:t>Name</a:t>
            </a:r>
          </a:p>
        </p:txBody>
      </p:sp>
      <p:sp>
        <p:nvSpPr>
          <p:cNvPr id="9" name="Text Placeholder 28">
            <a:extLst>
              <a:ext uri="{FF2B5EF4-FFF2-40B4-BE49-F238E27FC236}">
                <a16:creationId xmlns:a16="http://schemas.microsoft.com/office/drawing/2014/main" id="{093D08DD-AE30-4184-B3A7-CBAB807C6672}"/>
              </a:ext>
            </a:extLst>
          </p:cNvPr>
          <p:cNvSpPr>
            <a:spLocks noGrp="1"/>
          </p:cNvSpPr>
          <p:nvPr>
            <p:ph type="body" sz="quarter" idx="18" hasCustomPrompt="1"/>
          </p:nvPr>
        </p:nvSpPr>
        <p:spPr>
          <a:xfrm>
            <a:off x="464677" y="5143581"/>
            <a:ext cx="2624328" cy="347662"/>
          </a:xfrm>
        </p:spPr>
        <p:txBody>
          <a:bodyPr lIns="0" tIns="0" rIns="0" bIns="0">
            <a:noAutofit/>
          </a:bodyPr>
          <a:lstStyle>
            <a:lvl1pPr marL="0" indent="0" algn="ctr">
              <a:lnSpc>
                <a:spcPct val="100000"/>
              </a:lnSpc>
              <a:spcBef>
                <a:spcPts val="0"/>
              </a:spcBef>
              <a:buNone/>
              <a:defRPr sz="1600" b="0" spc="0" baseline="0">
                <a:solidFill>
                  <a:schemeClr val="tx1"/>
                </a:solidFill>
              </a:defRPr>
            </a:lvl1pPr>
          </a:lstStyle>
          <a:p>
            <a:pPr lvl="0"/>
            <a:r>
              <a:rPr lang="en-US" dirty="0"/>
              <a:t>Title</a:t>
            </a:r>
          </a:p>
        </p:txBody>
      </p:sp>
      <p:sp>
        <p:nvSpPr>
          <p:cNvPr id="10" name="Picture Placeholder 23">
            <a:extLst>
              <a:ext uri="{FF2B5EF4-FFF2-40B4-BE49-F238E27FC236}">
                <a16:creationId xmlns:a16="http://schemas.microsoft.com/office/drawing/2014/main" id="{CA1F7BAF-57A3-4F79-B170-D95EF5934706}"/>
              </a:ext>
            </a:extLst>
          </p:cNvPr>
          <p:cNvSpPr>
            <a:spLocks noGrp="1"/>
          </p:cNvSpPr>
          <p:nvPr>
            <p:ph type="pic" sz="quarter" idx="14"/>
          </p:nvPr>
        </p:nvSpPr>
        <p:spPr>
          <a:xfrm>
            <a:off x="3351870" y="2659090"/>
            <a:ext cx="2624328" cy="1801368"/>
          </a:xfrm>
        </p:spPr>
        <p:txBody>
          <a:bodyPr/>
          <a:lstStyle>
            <a:lvl1pPr marL="0" indent="0">
              <a:buNone/>
              <a:defRPr/>
            </a:lvl1pPr>
          </a:lstStyle>
          <a:p>
            <a:endParaRPr lang="en-US"/>
          </a:p>
        </p:txBody>
      </p:sp>
      <p:sp>
        <p:nvSpPr>
          <p:cNvPr id="11" name="Text Placeholder 28">
            <a:extLst>
              <a:ext uri="{FF2B5EF4-FFF2-40B4-BE49-F238E27FC236}">
                <a16:creationId xmlns:a16="http://schemas.microsoft.com/office/drawing/2014/main" id="{0E272F39-6650-4251-818A-CAF1034A261C}"/>
              </a:ext>
            </a:extLst>
          </p:cNvPr>
          <p:cNvSpPr>
            <a:spLocks noGrp="1"/>
          </p:cNvSpPr>
          <p:nvPr>
            <p:ph type="body" sz="quarter" idx="19" hasCustomPrompt="1"/>
          </p:nvPr>
        </p:nvSpPr>
        <p:spPr>
          <a:xfrm>
            <a:off x="3342320" y="4749272"/>
            <a:ext cx="2624328" cy="347662"/>
          </a:xfrm>
        </p:spPr>
        <p:txBody>
          <a:bodyPr lIns="0" tIns="0" rIns="0" bIns="0">
            <a:noAutofit/>
          </a:bodyPr>
          <a:lstStyle>
            <a:lvl1pPr marL="0" indent="0" algn="ctr">
              <a:lnSpc>
                <a:spcPct val="100000"/>
              </a:lnSpc>
              <a:spcBef>
                <a:spcPts val="0"/>
              </a:spcBef>
              <a:buNone/>
              <a:defRPr sz="2000" spc="0" baseline="0">
                <a:solidFill>
                  <a:schemeClr val="tx1"/>
                </a:solidFill>
              </a:defRPr>
            </a:lvl1pPr>
          </a:lstStyle>
          <a:p>
            <a:pPr lvl="0"/>
            <a:r>
              <a:rPr lang="en-US" dirty="0"/>
              <a:t>Name</a:t>
            </a:r>
          </a:p>
        </p:txBody>
      </p:sp>
      <p:sp>
        <p:nvSpPr>
          <p:cNvPr id="12" name="Text Placeholder 28">
            <a:extLst>
              <a:ext uri="{FF2B5EF4-FFF2-40B4-BE49-F238E27FC236}">
                <a16:creationId xmlns:a16="http://schemas.microsoft.com/office/drawing/2014/main" id="{F2E24AEA-7B80-4897-A646-36D3F07A3E6B}"/>
              </a:ext>
            </a:extLst>
          </p:cNvPr>
          <p:cNvSpPr>
            <a:spLocks noGrp="1"/>
          </p:cNvSpPr>
          <p:nvPr>
            <p:ph type="body" sz="quarter" idx="20" hasCustomPrompt="1"/>
          </p:nvPr>
        </p:nvSpPr>
        <p:spPr>
          <a:xfrm>
            <a:off x="3342320" y="5143581"/>
            <a:ext cx="2624328" cy="347662"/>
          </a:xfrm>
        </p:spPr>
        <p:txBody>
          <a:bodyPr lIns="0" tIns="0" rIns="0" bIns="0">
            <a:noAutofit/>
          </a:bodyPr>
          <a:lstStyle>
            <a:lvl1pPr marL="0" indent="0" algn="ctr">
              <a:lnSpc>
                <a:spcPct val="100000"/>
              </a:lnSpc>
              <a:spcBef>
                <a:spcPts val="0"/>
              </a:spcBef>
              <a:buNone/>
              <a:defRPr sz="1600" b="0" spc="0" baseline="0">
                <a:solidFill>
                  <a:schemeClr val="tx1"/>
                </a:solidFill>
              </a:defRPr>
            </a:lvl1pPr>
          </a:lstStyle>
          <a:p>
            <a:pPr lvl="0"/>
            <a:r>
              <a:rPr lang="en-US" dirty="0"/>
              <a:t>Title</a:t>
            </a:r>
          </a:p>
        </p:txBody>
      </p:sp>
      <p:sp>
        <p:nvSpPr>
          <p:cNvPr id="13" name="Picture Placeholder 23">
            <a:extLst>
              <a:ext uri="{FF2B5EF4-FFF2-40B4-BE49-F238E27FC236}">
                <a16:creationId xmlns:a16="http://schemas.microsoft.com/office/drawing/2014/main" id="{2A98750D-61F1-4F11-81A7-783F04218E6E}"/>
              </a:ext>
            </a:extLst>
          </p:cNvPr>
          <p:cNvSpPr>
            <a:spLocks noGrp="1"/>
          </p:cNvSpPr>
          <p:nvPr>
            <p:ph type="pic" sz="quarter" idx="15"/>
          </p:nvPr>
        </p:nvSpPr>
        <p:spPr>
          <a:xfrm>
            <a:off x="6227020" y="2659090"/>
            <a:ext cx="2624328" cy="1801368"/>
          </a:xfrm>
        </p:spPr>
        <p:txBody>
          <a:bodyPr/>
          <a:lstStyle>
            <a:lvl1pPr marL="0" indent="0">
              <a:buNone/>
              <a:defRPr/>
            </a:lvl1pPr>
          </a:lstStyle>
          <a:p>
            <a:endParaRPr lang="en-US"/>
          </a:p>
        </p:txBody>
      </p:sp>
      <p:sp>
        <p:nvSpPr>
          <p:cNvPr id="14" name="Text Placeholder 28">
            <a:extLst>
              <a:ext uri="{FF2B5EF4-FFF2-40B4-BE49-F238E27FC236}">
                <a16:creationId xmlns:a16="http://schemas.microsoft.com/office/drawing/2014/main" id="{EE32408B-5DEA-4E1C-A16B-9931CE46D471}"/>
              </a:ext>
            </a:extLst>
          </p:cNvPr>
          <p:cNvSpPr>
            <a:spLocks noGrp="1"/>
          </p:cNvSpPr>
          <p:nvPr>
            <p:ph type="body" sz="quarter" idx="21" hasCustomPrompt="1"/>
          </p:nvPr>
        </p:nvSpPr>
        <p:spPr>
          <a:xfrm>
            <a:off x="6235064" y="4749272"/>
            <a:ext cx="2624328" cy="347662"/>
          </a:xfrm>
        </p:spPr>
        <p:txBody>
          <a:bodyPr lIns="0" tIns="0" rIns="0" bIns="0">
            <a:noAutofit/>
          </a:bodyPr>
          <a:lstStyle>
            <a:lvl1pPr marL="0" indent="0" algn="ctr">
              <a:lnSpc>
                <a:spcPct val="100000"/>
              </a:lnSpc>
              <a:spcBef>
                <a:spcPts val="0"/>
              </a:spcBef>
              <a:buNone/>
              <a:defRPr sz="2000" spc="0" baseline="0">
                <a:solidFill>
                  <a:schemeClr val="tx1"/>
                </a:solidFill>
              </a:defRPr>
            </a:lvl1pPr>
          </a:lstStyle>
          <a:p>
            <a:pPr lvl="0"/>
            <a:r>
              <a:rPr lang="en-US" dirty="0"/>
              <a:t>Name</a:t>
            </a:r>
          </a:p>
        </p:txBody>
      </p:sp>
      <p:sp>
        <p:nvSpPr>
          <p:cNvPr id="15" name="Text Placeholder 28">
            <a:extLst>
              <a:ext uri="{FF2B5EF4-FFF2-40B4-BE49-F238E27FC236}">
                <a16:creationId xmlns:a16="http://schemas.microsoft.com/office/drawing/2014/main" id="{0917A361-2187-4AB6-A1E4-6B0E4E6650E8}"/>
              </a:ext>
            </a:extLst>
          </p:cNvPr>
          <p:cNvSpPr>
            <a:spLocks noGrp="1"/>
          </p:cNvSpPr>
          <p:nvPr>
            <p:ph type="body" sz="quarter" idx="22" hasCustomPrompt="1"/>
          </p:nvPr>
        </p:nvSpPr>
        <p:spPr>
          <a:xfrm>
            <a:off x="6235064" y="5143581"/>
            <a:ext cx="2624328" cy="347662"/>
          </a:xfrm>
        </p:spPr>
        <p:txBody>
          <a:bodyPr lIns="0" tIns="0" rIns="0" bIns="0">
            <a:noAutofit/>
          </a:bodyPr>
          <a:lstStyle>
            <a:lvl1pPr marL="0" indent="0" algn="ctr">
              <a:lnSpc>
                <a:spcPct val="100000"/>
              </a:lnSpc>
              <a:spcBef>
                <a:spcPts val="0"/>
              </a:spcBef>
              <a:buNone/>
              <a:defRPr sz="1600" b="0" spc="0" baseline="0">
                <a:solidFill>
                  <a:schemeClr val="tx1"/>
                </a:solidFill>
              </a:defRPr>
            </a:lvl1pPr>
          </a:lstStyle>
          <a:p>
            <a:pPr lvl="0"/>
            <a:r>
              <a:rPr lang="en-US" dirty="0"/>
              <a:t>Title</a:t>
            </a:r>
          </a:p>
        </p:txBody>
      </p:sp>
      <p:sp>
        <p:nvSpPr>
          <p:cNvPr id="16" name="Picture Placeholder 23">
            <a:extLst>
              <a:ext uri="{FF2B5EF4-FFF2-40B4-BE49-F238E27FC236}">
                <a16:creationId xmlns:a16="http://schemas.microsoft.com/office/drawing/2014/main" id="{11DA2664-78E4-4126-9534-E718C9E877F6}"/>
              </a:ext>
            </a:extLst>
          </p:cNvPr>
          <p:cNvSpPr>
            <a:spLocks noGrp="1"/>
          </p:cNvSpPr>
          <p:nvPr>
            <p:ph type="pic" sz="quarter" idx="16"/>
          </p:nvPr>
        </p:nvSpPr>
        <p:spPr>
          <a:xfrm>
            <a:off x="9113391" y="2631493"/>
            <a:ext cx="2624328" cy="1801368"/>
          </a:xfrm>
        </p:spPr>
        <p:txBody>
          <a:bodyPr/>
          <a:lstStyle>
            <a:lvl1pPr marL="0" indent="0">
              <a:buNone/>
              <a:defRPr/>
            </a:lvl1pPr>
          </a:lstStyle>
          <a:p>
            <a:endParaRPr lang="en-US"/>
          </a:p>
        </p:txBody>
      </p:sp>
      <p:sp>
        <p:nvSpPr>
          <p:cNvPr id="17" name="Text Placeholder 28">
            <a:extLst>
              <a:ext uri="{FF2B5EF4-FFF2-40B4-BE49-F238E27FC236}">
                <a16:creationId xmlns:a16="http://schemas.microsoft.com/office/drawing/2014/main" id="{FD4B7AF1-C573-42D5-A6AC-9CDE36C2B579}"/>
              </a:ext>
            </a:extLst>
          </p:cNvPr>
          <p:cNvSpPr>
            <a:spLocks noGrp="1"/>
          </p:cNvSpPr>
          <p:nvPr>
            <p:ph type="body" sz="quarter" idx="23" hasCustomPrompt="1"/>
          </p:nvPr>
        </p:nvSpPr>
        <p:spPr>
          <a:xfrm>
            <a:off x="9113391" y="4749272"/>
            <a:ext cx="2624328" cy="347662"/>
          </a:xfrm>
        </p:spPr>
        <p:txBody>
          <a:bodyPr lIns="0" tIns="0" rIns="0" bIns="0">
            <a:noAutofit/>
          </a:bodyPr>
          <a:lstStyle>
            <a:lvl1pPr marL="0" indent="0" algn="ctr">
              <a:lnSpc>
                <a:spcPct val="100000"/>
              </a:lnSpc>
              <a:spcBef>
                <a:spcPts val="0"/>
              </a:spcBef>
              <a:buNone/>
              <a:defRPr sz="2000" spc="0" baseline="0">
                <a:solidFill>
                  <a:schemeClr val="tx1"/>
                </a:solidFill>
              </a:defRPr>
            </a:lvl1pPr>
          </a:lstStyle>
          <a:p>
            <a:pPr lvl="0"/>
            <a:r>
              <a:rPr lang="en-US" dirty="0"/>
              <a:t>Name</a:t>
            </a:r>
          </a:p>
        </p:txBody>
      </p:sp>
      <p:sp>
        <p:nvSpPr>
          <p:cNvPr id="18" name="Text Placeholder 28">
            <a:extLst>
              <a:ext uri="{FF2B5EF4-FFF2-40B4-BE49-F238E27FC236}">
                <a16:creationId xmlns:a16="http://schemas.microsoft.com/office/drawing/2014/main" id="{60E2206A-3CD1-417B-82DB-28AC9CB2FC81}"/>
              </a:ext>
            </a:extLst>
          </p:cNvPr>
          <p:cNvSpPr>
            <a:spLocks noGrp="1"/>
          </p:cNvSpPr>
          <p:nvPr>
            <p:ph type="body" sz="quarter" idx="24" hasCustomPrompt="1"/>
          </p:nvPr>
        </p:nvSpPr>
        <p:spPr>
          <a:xfrm>
            <a:off x="9113391" y="5143581"/>
            <a:ext cx="2624328" cy="347662"/>
          </a:xfrm>
        </p:spPr>
        <p:txBody>
          <a:bodyPr lIns="0" tIns="0" rIns="0" bIns="0">
            <a:noAutofit/>
          </a:bodyPr>
          <a:lstStyle>
            <a:lvl1pPr marL="0" indent="0" algn="ctr">
              <a:lnSpc>
                <a:spcPct val="100000"/>
              </a:lnSpc>
              <a:spcBef>
                <a:spcPts val="0"/>
              </a:spcBef>
              <a:buNone/>
              <a:defRPr sz="1600" b="0" spc="0" baseline="0">
                <a:solidFill>
                  <a:schemeClr val="tx1"/>
                </a:solidFill>
              </a:defRPr>
            </a:lvl1pPr>
          </a:lstStyle>
          <a:p>
            <a:pPr lvl="0"/>
            <a:r>
              <a:rPr lang="en-US" dirty="0"/>
              <a:t>Title</a:t>
            </a:r>
          </a:p>
        </p:txBody>
      </p:sp>
    </p:spTree>
    <p:extLst>
      <p:ext uri="{BB962C8B-B14F-4D97-AF65-F5344CB8AC3E}">
        <p14:creationId xmlns:p14="http://schemas.microsoft.com/office/powerpoint/2010/main" val="2484103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62BDFDF-C29B-490D-B7E4-91359671192B}"/>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7" name="Group 6">
            <a:extLst>
              <a:ext uri="{FF2B5EF4-FFF2-40B4-BE49-F238E27FC236}">
                <a16:creationId xmlns:a16="http://schemas.microsoft.com/office/drawing/2014/main" id="{E733B2E6-29D0-4249-A0A5-82013CE168B9}"/>
              </a:ext>
              <a:ext uri="{C183D7F6-B498-43B3-948B-1728B52AA6E4}">
                <adec:decorative xmlns:adec="http://schemas.microsoft.com/office/drawing/2017/decorative" val="1"/>
              </a:ext>
            </a:extLst>
          </p:cNvPr>
          <p:cNvGrpSpPr/>
          <p:nvPr userDrawn="1"/>
        </p:nvGrpSpPr>
        <p:grpSpPr>
          <a:xfrm flipH="1">
            <a:off x="0" y="0"/>
            <a:ext cx="7724071" cy="6858000"/>
            <a:chOff x="4464881" y="0"/>
            <a:chExt cx="7724071" cy="6858000"/>
          </a:xfrm>
        </p:grpSpPr>
        <p:pic>
          <p:nvPicPr>
            <p:cNvPr id="8" name="Picture 7" descr="A picture containing holding&#10;&#10;Description automatically generated">
              <a:extLst>
                <a:ext uri="{FF2B5EF4-FFF2-40B4-BE49-F238E27FC236}">
                  <a16:creationId xmlns:a16="http://schemas.microsoft.com/office/drawing/2014/main" id="{13AED3CD-2B31-49BC-BC04-850E0AD360B6}"/>
                </a:ext>
              </a:extLst>
            </p:cNvPr>
            <p:cNvPicPr>
              <a:picLocks noChangeAspect="1"/>
            </p:cNvPicPr>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9" name="Picture 8" descr="A picture containing holding, flower&#10;&#10;Description automatically generated">
              <a:extLst>
                <a:ext uri="{FF2B5EF4-FFF2-40B4-BE49-F238E27FC236}">
                  <a16:creationId xmlns:a16="http://schemas.microsoft.com/office/drawing/2014/main" id="{D5FE2C96-BB8F-4A14-88E4-C871D91E28B3}"/>
                </a:ext>
              </a:extLst>
            </p:cNvPr>
            <p:cNvPicPr>
              <a:picLocks noChangeAspect="1"/>
            </p:cNvPicPr>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10" name="Rectangle 9">
            <a:extLst>
              <a:ext uri="{FF2B5EF4-FFF2-40B4-BE49-F238E27FC236}">
                <a16:creationId xmlns:a16="http://schemas.microsoft.com/office/drawing/2014/main" id="{4F2C506E-3A15-4D88-8C7E-AE65D21F189B}"/>
              </a:ext>
              <a:ext uri="{C183D7F6-B498-43B3-948B-1728B52AA6E4}">
                <adec:decorative xmlns:adec="http://schemas.microsoft.com/office/drawing/2017/decorative" val="1"/>
              </a:ext>
            </a:extLst>
          </p:cNvPr>
          <p:cNvSpPr/>
          <p:nvPr userDrawn="1"/>
        </p:nvSpPr>
        <p:spPr>
          <a:xfrm>
            <a:off x="681228"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a:extLst>
              <a:ext uri="{FF2B5EF4-FFF2-40B4-BE49-F238E27FC236}">
                <a16:creationId xmlns:a16="http://schemas.microsoft.com/office/drawing/2014/main" id="{352D6351-AB6F-490B-97F2-D51C1478A1DC}"/>
              </a:ext>
            </a:extLst>
          </p:cNvPr>
          <p:cNvSpPr>
            <a:spLocks noGrp="1"/>
          </p:cNvSpPr>
          <p:nvPr>
            <p:ph type="ctrTitle"/>
          </p:nvPr>
        </p:nvSpPr>
        <p:spPr>
          <a:xfrm>
            <a:off x="1071223" y="1066800"/>
            <a:ext cx="5367527" cy="2833528"/>
          </a:xfrm>
        </p:spPr>
        <p:txBody>
          <a:bodyPr anchor="b">
            <a:normAutofit/>
          </a:bodyPr>
          <a:lstStyle/>
          <a:p>
            <a:pPr algn="l">
              <a:lnSpc>
                <a:spcPct val="100000"/>
              </a:lnSpc>
            </a:pPr>
            <a:endParaRPr lang="en-US" sz="4400" spc="120" dirty="0">
              <a:cs typeface="Posterama" panose="020B0504020200020000" pitchFamily="34" charset="0"/>
            </a:endParaRPr>
          </a:p>
        </p:txBody>
      </p:sp>
      <p:sp>
        <p:nvSpPr>
          <p:cNvPr id="12" name="Subtitle 2">
            <a:extLst>
              <a:ext uri="{FF2B5EF4-FFF2-40B4-BE49-F238E27FC236}">
                <a16:creationId xmlns:a16="http://schemas.microsoft.com/office/drawing/2014/main" id="{EF760311-9637-47CC-B0E7-6C8C307C6FDB}"/>
              </a:ext>
            </a:extLst>
          </p:cNvPr>
          <p:cNvSpPr>
            <a:spLocks noGrp="1"/>
          </p:cNvSpPr>
          <p:nvPr>
            <p:ph type="subTitle" idx="1"/>
          </p:nvPr>
        </p:nvSpPr>
        <p:spPr>
          <a:xfrm>
            <a:off x="1071223" y="4074784"/>
            <a:ext cx="5367526" cy="1640216"/>
          </a:xfrm>
        </p:spPr>
        <p:txBody>
          <a:bodyPr anchor="t"/>
          <a:lstStyle>
            <a:lvl1pPr marL="0" indent="0">
              <a:buNone/>
              <a:defRPr/>
            </a:lvl1pPr>
          </a:lstStyle>
          <a:p>
            <a:pPr algn="l">
              <a:lnSpc>
                <a:spcPct val="110000"/>
              </a:lnSpc>
            </a:pPr>
            <a:endParaRPr lang="en-US" sz="2200" dirty="0">
              <a:cs typeface="Segoe UI Semilight" panose="020B0402040204020203" pitchFamily="34" charset="0"/>
            </a:endParaRPr>
          </a:p>
        </p:txBody>
      </p:sp>
      <p:sp>
        <p:nvSpPr>
          <p:cNvPr id="16" name="Picture Placeholder 15">
            <a:extLst>
              <a:ext uri="{FF2B5EF4-FFF2-40B4-BE49-F238E27FC236}">
                <a16:creationId xmlns:a16="http://schemas.microsoft.com/office/drawing/2014/main" id="{89734E01-4E64-484E-9728-EF69422CB1D0}"/>
              </a:ext>
            </a:extLst>
          </p:cNvPr>
          <p:cNvSpPr>
            <a:spLocks noGrp="1"/>
          </p:cNvSpPr>
          <p:nvPr>
            <p:ph type="pic" sz="quarter" idx="13"/>
          </p:nvPr>
        </p:nvSpPr>
        <p:spPr>
          <a:xfrm>
            <a:off x="7013448" y="1014984"/>
            <a:ext cx="4123944" cy="2322576"/>
          </a:xfrm>
          <a:solidFill>
            <a:schemeClr val="accent6"/>
          </a:solidFill>
        </p:spPr>
        <p:txBody>
          <a:bodyPr/>
          <a:lstStyle/>
          <a:p>
            <a:endParaRPr lang="en-US" dirty="0"/>
          </a:p>
        </p:txBody>
      </p:sp>
      <p:sp>
        <p:nvSpPr>
          <p:cNvPr id="17" name="Picture Placeholder 15">
            <a:extLst>
              <a:ext uri="{FF2B5EF4-FFF2-40B4-BE49-F238E27FC236}">
                <a16:creationId xmlns:a16="http://schemas.microsoft.com/office/drawing/2014/main" id="{7CA897AB-A280-4B5A-BEF5-C5D11D65353F}"/>
              </a:ext>
            </a:extLst>
          </p:cNvPr>
          <p:cNvSpPr>
            <a:spLocks noGrp="1"/>
          </p:cNvSpPr>
          <p:nvPr>
            <p:ph type="pic" sz="quarter" idx="14"/>
          </p:nvPr>
        </p:nvSpPr>
        <p:spPr>
          <a:xfrm>
            <a:off x="7013448" y="3511296"/>
            <a:ext cx="4123944" cy="2322576"/>
          </a:xfrm>
          <a:solidFill>
            <a:schemeClr val="accent6"/>
          </a:solidFill>
        </p:spPr>
        <p:txBody>
          <a:bodyPr/>
          <a:lstStyle/>
          <a:p>
            <a:endParaRPr lang="en-US" dirty="0"/>
          </a:p>
        </p:txBody>
      </p:sp>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982019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2524541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329184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3291840" cy="3522663"/>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4453361" y="1752600"/>
            <a:ext cx="329184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4453361" y="2666999"/>
            <a:ext cx="3291840" cy="35226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a:extLst>
              <a:ext uri="{FF2B5EF4-FFF2-40B4-BE49-F238E27FC236}">
                <a16:creationId xmlns:a16="http://schemas.microsoft.com/office/drawing/2014/main" id="{17999667-FDE9-4EC7-9EF8-E64C5DA4B13D}"/>
              </a:ext>
            </a:extLst>
          </p:cNvPr>
          <p:cNvSpPr>
            <a:spLocks noGrp="1"/>
          </p:cNvSpPr>
          <p:nvPr>
            <p:ph type="body" sz="quarter" idx="13"/>
          </p:nvPr>
        </p:nvSpPr>
        <p:spPr>
          <a:xfrm>
            <a:off x="8441466" y="1757319"/>
            <a:ext cx="329184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5">
            <a:extLst>
              <a:ext uri="{FF2B5EF4-FFF2-40B4-BE49-F238E27FC236}">
                <a16:creationId xmlns:a16="http://schemas.microsoft.com/office/drawing/2014/main" id="{54466FB3-35A6-4045-8C46-5F6399D7B4C2}"/>
              </a:ext>
            </a:extLst>
          </p:cNvPr>
          <p:cNvSpPr>
            <a:spLocks noGrp="1"/>
          </p:cNvSpPr>
          <p:nvPr>
            <p:ph sz="quarter" idx="14"/>
          </p:nvPr>
        </p:nvSpPr>
        <p:spPr>
          <a:xfrm>
            <a:off x="8441466" y="2671718"/>
            <a:ext cx="3291840" cy="35226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2720477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r>
              <a:rPr lang="en-US"/>
              <a:t>20XX</a:t>
            </a:r>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r>
              <a:rPr lang="en-US" dirty="0">
                <a:solidFill>
                  <a:schemeClr val="tx1">
                    <a:alpha val="60000"/>
                  </a:schemeClr>
                </a:solidFill>
              </a:rPr>
              <a:t>Sample Footer Text</a:t>
            </a: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1373087403"/>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46" r:id="rId4"/>
    <p:sldLayoutId id="2147483734" r:id="rId5"/>
    <p:sldLayoutId id="2147483753" r:id="rId6"/>
    <p:sldLayoutId id="2147483752" r:id="rId7"/>
    <p:sldLayoutId id="2147483737" r:id="rId8"/>
    <p:sldLayoutId id="2147483750" r:id="rId9"/>
    <p:sldLayoutId id="2147483745" r:id="rId10"/>
    <p:sldLayoutId id="2147483751" r:id="rId11"/>
    <p:sldLayoutId id="2147483733" r:id="rId12"/>
    <p:sldLayoutId id="2147483744" r:id="rId13"/>
    <p:sldLayoutId id="2147483736" r:id="rId14"/>
    <p:sldLayoutId id="2147483739" r:id="rId15"/>
    <p:sldLayoutId id="2147483740" r:id="rId16"/>
    <p:sldLayoutId id="2147483741" r:id="rId17"/>
  </p:sldLayoutIdLst>
  <p:hf hdr="0" dt="0"/>
  <p:txStyles>
    <p:titleStyle>
      <a:lvl1pPr algn="l" defTabSz="914400" rtl="0" eaLnBrk="1" latinLnBrk="0" hangingPunct="1">
        <a:lnSpc>
          <a:spcPct val="100000"/>
        </a:lnSpc>
        <a:spcBef>
          <a:spcPct val="0"/>
        </a:spcBef>
        <a:buNone/>
        <a:defRPr sz="36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10.xml"/><Relationship Id="rId5" Type="http://schemas.openxmlformats.org/officeDocument/2006/relationships/image" Target="../media/image22.jpeg"/><Relationship Id="rId4" Type="http://schemas.openxmlformats.org/officeDocument/2006/relationships/image" Target="../media/image21.jpeg"/></Relationships>
</file>

<file path=ppt/slides/_rels/slide1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4.xml"/><Relationship Id="rId4" Type="http://schemas.openxmlformats.org/officeDocument/2006/relationships/image" Target="../media/image1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DDE03-5881-4143-92C0-900FD2200E97}"/>
              </a:ext>
            </a:extLst>
          </p:cNvPr>
          <p:cNvSpPr>
            <a:spLocks noGrp="1"/>
          </p:cNvSpPr>
          <p:nvPr>
            <p:ph type="ctrTitle"/>
          </p:nvPr>
        </p:nvSpPr>
        <p:spPr>
          <a:xfrm>
            <a:off x="5943600" y="1066800"/>
            <a:ext cx="5257800" cy="2833528"/>
          </a:xfrm>
        </p:spPr>
        <p:txBody>
          <a:bodyPr>
            <a:normAutofit/>
          </a:bodyPr>
          <a:lstStyle/>
          <a:p>
            <a:r>
              <a:rPr lang="en-US" sz="4000" dirty="0"/>
              <a:t>Presentation title</a:t>
            </a:r>
          </a:p>
        </p:txBody>
      </p:sp>
      <p:sp>
        <p:nvSpPr>
          <p:cNvPr id="3" name="Subtitle 2">
            <a:extLst>
              <a:ext uri="{FF2B5EF4-FFF2-40B4-BE49-F238E27FC236}">
                <a16:creationId xmlns:a16="http://schemas.microsoft.com/office/drawing/2014/main" id="{16726D00-6671-49B9-B158-E8FE9A305797}"/>
              </a:ext>
            </a:extLst>
          </p:cNvPr>
          <p:cNvSpPr>
            <a:spLocks noGrp="1"/>
          </p:cNvSpPr>
          <p:nvPr>
            <p:ph type="subTitle" idx="1"/>
          </p:nvPr>
        </p:nvSpPr>
        <p:spPr>
          <a:xfrm>
            <a:off x="5943599" y="4074784"/>
            <a:ext cx="5257799" cy="1640216"/>
          </a:xfrm>
        </p:spPr>
        <p:txBody>
          <a:bodyPr/>
          <a:lstStyle/>
          <a:p>
            <a:r>
              <a:rPr lang="en-US" dirty="0"/>
              <a:t>Presenter name</a:t>
            </a:r>
          </a:p>
        </p:txBody>
      </p:sp>
      <p:pic>
        <p:nvPicPr>
          <p:cNvPr id="6" name="Picture Placeholder 5" descr="A person boxing flowers">
            <a:extLst>
              <a:ext uri="{FF2B5EF4-FFF2-40B4-BE49-F238E27FC236}">
                <a16:creationId xmlns:a16="http://schemas.microsoft.com/office/drawing/2014/main" id="{49C250E6-60C6-4D98-8C94-8D2F836D8F29}"/>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713232" y="740664"/>
            <a:ext cx="4745736" cy="5394960"/>
          </a:xfrm>
        </p:spPr>
      </p:pic>
    </p:spTree>
    <p:extLst>
      <p:ext uri="{BB962C8B-B14F-4D97-AF65-F5344CB8AC3E}">
        <p14:creationId xmlns:p14="http://schemas.microsoft.com/office/powerpoint/2010/main" val="7322932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B2667-6866-49FD-94D8-EA18D1E2E4FC}"/>
              </a:ext>
            </a:extLst>
          </p:cNvPr>
          <p:cNvSpPr>
            <a:spLocks noGrp="1"/>
          </p:cNvSpPr>
          <p:nvPr>
            <p:ph type="title"/>
          </p:nvPr>
        </p:nvSpPr>
        <p:spPr>
          <a:xfrm>
            <a:off x="458694" y="365125"/>
            <a:ext cx="11274612" cy="1325563"/>
          </a:xfrm>
        </p:spPr>
        <p:txBody>
          <a:bodyPr/>
          <a:lstStyle/>
          <a:p>
            <a:r>
              <a:rPr lang="en-US" dirty="0"/>
              <a:t>Additional content</a:t>
            </a:r>
          </a:p>
        </p:txBody>
      </p:sp>
      <p:sp>
        <p:nvSpPr>
          <p:cNvPr id="3" name="Text Placeholder 2">
            <a:extLst>
              <a:ext uri="{FF2B5EF4-FFF2-40B4-BE49-F238E27FC236}">
                <a16:creationId xmlns:a16="http://schemas.microsoft.com/office/drawing/2014/main" id="{2BF5C676-1CD3-4A4B-BC5B-2E8A3ED1C730}"/>
              </a:ext>
            </a:extLst>
          </p:cNvPr>
          <p:cNvSpPr>
            <a:spLocks noGrp="1"/>
          </p:cNvSpPr>
          <p:nvPr>
            <p:ph type="body" idx="1"/>
          </p:nvPr>
        </p:nvSpPr>
        <p:spPr>
          <a:xfrm>
            <a:off x="465256" y="1752600"/>
            <a:ext cx="3291840" cy="823912"/>
          </a:xfrm>
        </p:spPr>
        <p:txBody>
          <a:bodyPr/>
          <a:lstStyle/>
          <a:p>
            <a:r>
              <a:rPr lang="en-US" dirty="0"/>
              <a:t>Subtitle	</a:t>
            </a:r>
          </a:p>
        </p:txBody>
      </p:sp>
      <p:sp>
        <p:nvSpPr>
          <p:cNvPr id="4" name="Content Placeholder 3">
            <a:extLst>
              <a:ext uri="{FF2B5EF4-FFF2-40B4-BE49-F238E27FC236}">
                <a16:creationId xmlns:a16="http://schemas.microsoft.com/office/drawing/2014/main" id="{D877F40A-D6F5-43ED-8AD0-77021456CF70}"/>
              </a:ext>
            </a:extLst>
          </p:cNvPr>
          <p:cNvSpPr>
            <a:spLocks noGrp="1"/>
          </p:cNvSpPr>
          <p:nvPr>
            <p:ph sz="half" idx="2"/>
          </p:nvPr>
        </p:nvSpPr>
        <p:spPr>
          <a:xfrm>
            <a:off x="465256" y="2666999"/>
            <a:ext cx="3291840" cy="3522663"/>
          </a:xfrm>
        </p:spPr>
        <p:txBody>
          <a:bodyPr>
            <a:normAutofit/>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5" name="Text Placeholder 4">
            <a:extLst>
              <a:ext uri="{FF2B5EF4-FFF2-40B4-BE49-F238E27FC236}">
                <a16:creationId xmlns:a16="http://schemas.microsoft.com/office/drawing/2014/main" id="{1DA967CB-50C2-4985-B7AF-9F120DAD513B}"/>
              </a:ext>
            </a:extLst>
          </p:cNvPr>
          <p:cNvSpPr>
            <a:spLocks noGrp="1"/>
          </p:cNvSpPr>
          <p:nvPr>
            <p:ph type="body" sz="quarter" idx="3"/>
          </p:nvPr>
        </p:nvSpPr>
        <p:spPr>
          <a:xfrm>
            <a:off x="4453361" y="1752600"/>
            <a:ext cx="3291840" cy="823912"/>
          </a:xfrm>
        </p:spPr>
        <p:txBody>
          <a:bodyPr/>
          <a:lstStyle/>
          <a:p>
            <a:r>
              <a:rPr lang="en-US" dirty="0"/>
              <a:t>Subtitle</a:t>
            </a:r>
          </a:p>
        </p:txBody>
      </p:sp>
      <p:sp>
        <p:nvSpPr>
          <p:cNvPr id="6" name="Content Placeholder 5">
            <a:extLst>
              <a:ext uri="{FF2B5EF4-FFF2-40B4-BE49-F238E27FC236}">
                <a16:creationId xmlns:a16="http://schemas.microsoft.com/office/drawing/2014/main" id="{482EF994-5030-4E07-840C-7244552D986B}"/>
              </a:ext>
            </a:extLst>
          </p:cNvPr>
          <p:cNvSpPr>
            <a:spLocks noGrp="1"/>
          </p:cNvSpPr>
          <p:nvPr>
            <p:ph sz="quarter" idx="4"/>
          </p:nvPr>
        </p:nvSpPr>
        <p:spPr>
          <a:xfrm>
            <a:off x="4453361" y="2666999"/>
            <a:ext cx="3291840" cy="3522663"/>
          </a:xfrm>
        </p:spPr>
        <p:txBody>
          <a:bodyPr>
            <a:normAutofit/>
          </a:bodyPr>
          <a:lstStyle/>
          <a:p>
            <a:r>
              <a:rPr lang="en-US" dirty="0"/>
              <a:t>Open the Design Ideas pane for instant slide makeovers. </a:t>
            </a:r>
          </a:p>
          <a:p>
            <a:r>
              <a:rPr lang="en-US" dirty="0"/>
              <a:t>When we have design ideas, we’ll show them to you right there.</a:t>
            </a:r>
          </a:p>
        </p:txBody>
      </p:sp>
      <p:sp>
        <p:nvSpPr>
          <p:cNvPr id="7" name="Text Placeholder 6">
            <a:extLst>
              <a:ext uri="{FF2B5EF4-FFF2-40B4-BE49-F238E27FC236}">
                <a16:creationId xmlns:a16="http://schemas.microsoft.com/office/drawing/2014/main" id="{4AD23BD3-930E-4738-8CE3-AD28F78749B4}"/>
              </a:ext>
            </a:extLst>
          </p:cNvPr>
          <p:cNvSpPr>
            <a:spLocks noGrp="1"/>
          </p:cNvSpPr>
          <p:nvPr>
            <p:ph type="body" sz="quarter" idx="13"/>
          </p:nvPr>
        </p:nvSpPr>
        <p:spPr>
          <a:xfrm>
            <a:off x="8441466" y="1757319"/>
            <a:ext cx="3291840" cy="823912"/>
          </a:xfrm>
        </p:spPr>
        <p:txBody>
          <a:bodyPr/>
          <a:lstStyle/>
          <a:p>
            <a:r>
              <a:rPr lang="en-US" dirty="0"/>
              <a:t>Subtitle</a:t>
            </a:r>
          </a:p>
        </p:txBody>
      </p:sp>
      <p:sp>
        <p:nvSpPr>
          <p:cNvPr id="8" name="Content Placeholder 7">
            <a:extLst>
              <a:ext uri="{FF2B5EF4-FFF2-40B4-BE49-F238E27FC236}">
                <a16:creationId xmlns:a16="http://schemas.microsoft.com/office/drawing/2014/main" id="{40CC3728-DDD8-4CD6-A441-B8E6C24AD6C4}"/>
              </a:ext>
            </a:extLst>
          </p:cNvPr>
          <p:cNvSpPr>
            <a:spLocks noGrp="1"/>
          </p:cNvSpPr>
          <p:nvPr>
            <p:ph sz="quarter" idx="14"/>
          </p:nvPr>
        </p:nvSpPr>
        <p:spPr>
          <a:xfrm>
            <a:off x="8441466" y="2671718"/>
            <a:ext cx="3291840" cy="3522663"/>
          </a:xfrm>
        </p:spPr>
        <p:txBody>
          <a:bodyPr>
            <a:noAutofit/>
          </a:bodyPr>
          <a:lstStyle/>
          <a:p>
            <a:r>
              <a:rPr lang="en-US" dirty="0"/>
              <a:t>This PowerPoint theme uses its own unique set of colors, fonts, and effects to create the overall look and feel of these slides. </a:t>
            </a:r>
          </a:p>
          <a:p>
            <a:r>
              <a:rPr lang="en-US" dirty="0"/>
              <a:t>PowerPoint has tons of themes to give your presentation just the right personality. </a:t>
            </a:r>
          </a:p>
          <a:p>
            <a:endParaRPr lang="en-US" dirty="0"/>
          </a:p>
        </p:txBody>
      </p:sp>
      <p:sp>
        <p:nvSpPr>
          <p:cNvPr id="10" name="Footer Placeholder 9">
            <a:extLst>
              <a:ext uri="{FF2B5EF4-FFF2-40B4-BE49-F238E27FC236}">
                <a16:creationId xmlns:a16="http://schemas.microsoft.com/office/drawing/2014/main" id="{734A5D3F-D016-4901-BA4A-142F67A053A1}"/>
              </a:ext>
            </a:extLst>
          </p:cNvPr>
          <p:cNvSpPr>
            <a:spLocks noGrp="1"/>
          </p:cNvSpPr>
          <p:nvPr>
            <p:ph type="ftr" sz="quarter" idx="11"/>
          </p:nvPr>
        </p:nvSpPr>
        <p:spPr>
          <a:xfrm>
            <a:off x="4038600" y="6416675"/>
            <a:ext cx="4114800" cy="365125"/>
          </a:xfrm>
        </p:spPr>
        <p:txBody>
          <a:bodyPr/>
          <a:lstStyle/>
          <a:p>
            <a:r>
              <a:rPr lang="en-US" dirty="0"/>
              <a:t>Sample Footer Text</a:t>
            </a:r>
          </a:p>
        </p:txBody>
      </p:sp>
      <p:sp>
        <p:nvSpPr>
          <p:cNvPr id="11" name="Slide Number Placeholder 10">
            <a:extLst>
              <a:ext uri="{FF2B5EF4-FFF2-40B4-BE49-F238E27FC236}">
                <a16:creationId xmlns:a16="http://schemas.microsoft.com/office/drawing/2014/main" id="{1E86CC9B-7D25-4B39-8677-4C84DD12F5ED}"/>
              </a:ext>
            </a:extLst>
          </p:cNvPr>
          <p:cNvSpPr>
            <a:spLocks noGrp="1"/>
          </p:cNvSpPr>
          <p:nvPr>
            <p:ph type="sldNum" sz="quarter" idx="12"/>
          </p:nvPr>
        </p:nvSpPr>
        <p:spPr>
          <a:xfrm>
            <a:off x="8990106" y="6416675"/>
            <a:ext cx="2743200" cy="365125"/>
          </a:xfrm>
        </p:spPr>
        <p:txBody>
          <a:bodyPr/>
          <a:lstStyle/>
          <a:p>
            <a:fld id="{73B850FF-6169-4056-8077-06FFA93A5366}" type="slidenum">
              <a:rPr lang="en-US" smtClean="0"/>
              <a:pPr/>
              <a:t>10</a:t>
            </a:fld>
            <a:endParaRPr lang="en-US" dirty="0"/>
          </a:p>
        </p:txBody>
      </p:sp>
    </p:spTree>
    <p:extLst>
      <p:ext uri="{BB962C8B-B14F-4D97-AF65-F5344CB8AC3E}">
        <p14:creationId xmlns:p14="http://schemas.microsoft.com/office/powerpoint/2010/main" val="3184922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B4790-9373-45EB-B7D9-55C919806E04}"/>
              </a:ext>
            </a:extLst>
          </p:cNvPr>
          <p:cNvSpPr>
            <a:spLocks noGrp="1"/>
          </p:cNvSpPr>
          <p:nvPr>
            <p:ph type="title"/>
          </p:nvPr>
        </p:nvSpPr>
        <p:spPr>
          <a:xfrm>
            <a:off x="838200" y="393192"/>
            <a:ext cx="4524956" cy="2130552"/>
          </a:xfrm>
        </p:spPr>
        <p:txBody>
          <a:bodyPr/>
          <a:lstStyle/>
          <a:p>
            <a:r>
              <a:rPr lang="en-US" dirty="0"/>
              <a:t>Summary</a:t>
            </a:r>
          </a:p>
        </p:txBody>
      </p:sp>
      <p:sp>
        <p:nvSpPr>
          <p:cNvPr id="3" name="Content Placeholder 2">
            <a:extLst>
              <a:ext uri="{FF2B5EF4-FFF2-40B4-BE49-F238E27FC236}">
                <a16:creationId xmlns:a16="http://schemas.microsoft.com/office/drawing/2014/main" id="{B1D0CE80-526E-48B1-B2DA-C85E67C0F85C}"/>
              </a:ext>
            </a:extLst>
          </p:cNvPr>
          <p:cNvSpPr>
            <a:spLocks noGrp="1"/>
          </p:cNvSpPr>
          <p:nvPr>
            <p:ph idx="1"/>
          </p:nvPr>
        </p:nvSpPr>
        <p:spPr>
          <a:xfrm>
            <a:off x="838200" y="2727297"/>
            <a:ext cx="4524664" cy="3412969"/>
          </a:xfrm>
        </p:spPr>
        <p:txBody>
          <a:bodyPr anchor="t" anchorCtr="0">
            <a:noAutofit/>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pic>
        <p:nvPicPr>
          <p:cNvPr id="11" name="Picture Placeholder 10" descr="A hand holding a sign">
            <a:extLst>
              <a:ext uri="{FF2B5EF4-FFF2-40B4-BE49-F238E27FC236}">
                <a16:creationId xmlns:a16="http://schemas.microsoft.com/office/drawing/2014/main" id="{D2E14100-F835-4C99-9055-0F12058286DE}"/>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879592" y="740664"/>
            <a:ext cx="2798762" cy="2606040"/>
          </a:xfrm>
        </p:spPr>
      </p:pic>
      <p:pic>
        <p:nvPicPr>
          <p:cNvPr id="13" name="Picture Placeholder 12" descr="A person cutting flowers">
            <a:extLst>
              <a:ext uri="{FF2B5EF4-FFF2-40B4-BE49-F238E27FC236}">
                <a16:creationId xmlns:a16="http://schemas.microsoft.com/office/drawing/2014/main" id="{A733BA33-AE5B-45E8-B9BD-9163D1AF1A80}"/>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878824" y="740664"/>
            <a:ext cx="2798762" cy="2606040"/>
          </a:xfrm>
        </p:spPr>
      </p:pic>
      <p:pic>
        <p:nvPicPr>
          <p:cNvPr id="15" name="Picture Placeholder 14" descr="A bunch of flowers">
            <a:extLst>
              <a:ext uri="{FF2B5EF4-FFF2-40B4-BE49-F238E27FC236}">
                <a16:creationId xmlns:a16="http://schemas.microsoft.com/office/drawing/2014/main" id="{97330ACA-B8F2-4749-A572-895C6975B433}"/>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5879592" y="3529584"/>
            <a:ext cx="2798762" cy="2606040"/>
          </a:xfrm>
        </p:spPr>
      </p:pic>
      <p:pic>
        <p:nvPicPr>
          <p:cNvPr id="17" name="Picture Placeholder 16" descr="A person smiling for the camera with an apron on">
            <a:extLst>
              <a:ext uri="{FF2B5EF4-FFF2-40B4-BE49-F238E27FC236}">
                <a16:creationId xmlns:a16="http://schemas.microsoft.com/office/drawing/2014/main" id="{CE0F719B-40D6-4669-945A-BF20CF680BCD}"/>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a:stretch/>
        </p:blipFill>
        <p:spPr>
          <a:xfrm>
            <a:off x="8869680" y="3529584"/>
            <a:ext cx="2798762" cy="2606040"/>
          </a:xfrm>
        </p:spPr>
      </p:pic>
      <p:sp>
        <p:nvSpPr>
          <p:cNvPr id="5" name="Footer Placeholder 4">
            <a:extLst>
              <a:ext uri="{FF2B5EF4-FFF2-40B4-BE49-F238E27FC236}">
                <a16:creationId xmlns:a16="http://schemas.microsoft.com/office/drawing/2014/main" id="{FB47D7BA-5863-41A3-B873-B1DB20B8F6E7}"/>
              </a:ext>
            </a:extLst>
          </p:cNvPr>
          <p:cNvSpPr>
            <a:spLocks noGrp="1"/>
          </p:cNvSpPr>
          <p:nvPr>
            <p:ph type="ftr" sz="quarter" idx="11"/>
          </p:nvPr>
        </p:nvSpPr>
        <p:spPr>
          <a:xfrm>
            <a:off x="4038600" y="6416675"/>
            <a:ext cx="4114800" cy="365125"/>
          </a:xfrm>
        </p:spPr>
        <p:txBody>
          <a:bodyPr/>
          <a:lstStyle/>
          <a:p>
            <a:r>
              <a:rPr lang="en-US" dirty="0"/>
              <a:t>Sample Footer Text</a:t>
            </a:r>
          </a:p>
        </p:txBody>
      </p:sp>
      <p:sp>
        <p:nvSpPr>
          <p:cNvPr id="6" name="Slide Number Placeholder 5">
            <a:extLst>
              <a:ext uri="{FF2B5EF4-FFF2-40B4-BE49-F238E27FC236}">
                <a16:creationId xmlns:a16="http://schemas.microsoft.com/office/drawing/2014/main" id="{02CB87F6-DDB9-4203-B293-91A0DBC60A45}"/>
              </a:ext>
            </a:extLst>
          </p:cNvPr>
          <p:cNvSpPr>
            <a:spLocks noGrp="1"/>
          </p:cNvSpPr>
          <p:nvPr>
            <p:ph type="sldNum" sz="quarter" idx="12"/>
          </p:nvPr>
        </p:nvSpPr>
        <p:spPr>
          <a:xfrm>
            <a:off x="8990106" y="6416675"/>
            <a:ext cx="2743200" cy="365125"/>
          </a:xfrm>
        </p:spPr>
        <p:txBody>
          <a:bodyPr/>
          <a:lstStyle/>
          <a:p>
            <a:fld id="{73B850FF-6169-4056-8077-06FFA93A5366}" type="slidenum">
              <a:rPr lang="en-US" smtClean="0"/>
              <a:pPr/>
              <a:t>11</a:t>
            </a:fld>
            <a:endParaRPr lang="en-US" dirty="0"/>
          </a:p>
        </p:txBody>
      </p:sp>
    </p:spTree>
    <p:extLst>
      <p:ext uri="{BB962C8B-B14F-4D97-AF65-F5344CB8AC3E}">
        <p14:creationId xmlns:p14="http://schemas.microsoft.com/office/powerpoint/2010/main" val="1349847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381D8-DFFF-4518-A87C-2FF7F02CCDA1}"/>
              </a:ext>
            </a:extLst>
          </p:cNvPr>
          <p:cNvSpPr>
            <a:spLocks noGrp="1"/>
          </p:cNvSpPr>
          <p:nvPr>
            <p:ph type="ctrTitle"/>
          </p:nvPr>
        </p:nvSpPr>
        <p:spPr>
          <a:xfrm>
            <a:off x="996275" y="394623"/>
            <a:ext cx="5996619" cy="2131033"/>
          </a:xfrm>
        </p:spPr>
        <p:txBody>
          <a:bodyPr/>
          <a:lstStyle/>
          <a:p>
            <a:r>
              <a:rPr lang="en-US" dirty="0"/>
              <a:t>Thank you</a:t>
            </a:r>
          </a:p>
        </p:txBody>
      </p:sp>
      <p:sp>
        <p:nvSpPr>
          <p:cNvPr id="3" name="Subtitle 2">
            <a:extLst>
              <a:ext uri="{FF2B5EF4-FFF2-40B4-BE49-F238E27FC236}">
                <a16:creationId xmlns:a16="http://schemas.microsoft.com/office/drawing/2014/main" id="{4DF80084-FC54-42F2-9B3A-553D97B02633}"/>
              </a:ext>
            </a:extLst>
          </p:cNvPr>
          <p:cNvSpPr>
            <a:spLocks noGrp="1"/>
          </p:cNvSpPr>
          <p:nvPr>
            <p:ph type="subTitle" idx="1"/>
          </p:nvPr>
        </p:nvSpPr>
        <p:spPr>
          <a:xfrm>
            <a:off x="7185429" y="381000"/>
            <a:ext cx="3997745" cy="2133600"/>
          </a:xfrm>
        </p:spPr>
        <p:txBody>
          <a:bodyPr/>
          <a:lstStyle/>
          <a:p>
            <a:r>
              <a:rPr lang="en-US" dirty="0"/>
              <a:t>Presenter name</a:t>
            </a:r>
          </a:p>
          <a:p>
            <a:r>
              <a:rPr lang="en-US" dirty="0"/>
              <a:t>Email address</a:t>
            </a:r>
          </a:p>
          <a:p>
            <a:r>
              <a:rPr lang="en-US" dirty="0"/>
              <a:t>Website</a:t>
            </a:r>
          </a:p>
        </p:txBody>
      </p:sp>
      <p:pic>
        <p:nvPicPr>
          <p:cNvPr id="7" name="Picture Placeholder 6" descr="A person boxing flowers">
            <a:extLst>
              <a:ext uri="{FF2B5EF4-FFF2-40B4-BE49-F238E27FC236}">
                <a16:creationId xmlns:a16="http://schemas.microsoft.com/office/drawing/2014/main" id="{5BF31D2B-C056-4DF4-B56D-B79671C937B5}"/>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813816" y="2670048"/>
            <a:ext cx="5175504" cy="3639312"/>
          </a:xfrm>
        </p:spPr>
      </p:pic>
      <p:pic>
        <p:nvPicPr>
          <p:cNvPr id="9" name="Picture Placeholder 8" descr="A basket of flowers">
            <a:extLst>
              <a:ext uri="{FF2B5EF4-FFF2-40B4-BE49-F238E27FC236}">
                <a16:creationId xmlns:a16="http://schemas.microsoft.com/office/drawing/2014/main" id="{18FA2AC7-49CD-49AE-8CF7-9D33C8C4E739}"/>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6190488" y="2670048"/>
            <a:ext cx="5175504" cy="3639312"/>
          </a:xfrm>
        </p:spPr>
      </p:pic>
      <p:sp>
        <p:nvSpPr>
          <p:cNvPr id="5" name="Footer Placeholder 4">
            <a:extLst>
              <a:ext uri="{FF2B5EF4-FFF2-40B4-BE49-F238E27FC236}">
                <a16:creationId xmlns:a16="http://schemas.microsoft.com/office/drawing/2014/main" id="{6346BE14-BD4F-4DBD-9B58-FC4C6EC5D2B9}"/>
              </a:ext>
            </a:extLst>
          </p:cNvPr>
          <p:cNvSpPr>
            <a:spLocks noGrp="1"/>
          </p:cNvSpPr>
          <p:nvPr>
            <p:ph type="ftr" sz="quarter" idx="11"/>
          </p:nvPr>
        </p:nvSpPr>
        <p:spPr>
          <a:xfrm>
            <a:off x="4038600" y="6416675"/>
            <a:ext cx="4114800" cy="365125"/>
          </a:xfrm>
        </p:spPr>
        <p:txBody>
          <a:bodyPr/>
          <a:lstStyle/>
          <a:p>
            <a:r>
              <a:rPr lang="en-US" dirty="0"/>
              <a:t>Sample Footer Text</a:t>
            </a:r>
          </a:p>
        </p:txBody>
      </p:sp>
      <p:sp>
        <p:nvSpPr>
          <p:cNvPr id="6" name="Slide Number Placeholder 5">
            <a:extLst>
              <a:ext uri="{FF2B5EF4-FFF2-40B4-BE49-F238E27FC236}">
                <a16:creationId xmlns:a16="http://schemas.microsoft.com/office/drawing/2014/main" id="{1BEF0E49-62B5-488C-B988-BDE7F7F305F8}"/>
              </a:ext>
            </a:extLst>
          </p:cNvPr>
          <p:cNvSpPr>
            <a:spLocks noGrp="1"/>
          </p:cNvSpPr>
          <p:nvPr>
            <p:ph type="sldNum" sz="quarter" idx="12"/>
          </p:nvPr>
        </p:nvSpPr>
        <p:spPr>
          <a:xfrm>
            <a:off x="8990106" y="6416675"/>
            <a:ext cx="2743200" cy="365125"/>
          </a:xfrm>
        </p:spPr>
        <p:txBody>
          <a:bodyPr/>
          <a:lstStyle/>
          <a:p>
            <a:fld id="{73B850FF-6169-4056-8077-06FFA93A5366}" type="slidenum">
              <a:rPr lang="en-US" smtClean="0"/>
              <a:pPr/>
              <a:t>12</a:t>
            </a:fld>
            <a:endParaRPr lang="en-US" dirty="0"/>
          </a:p>
        </p:txBody>
      </p:sp>
    </p:spTree>
    <p:extLst>
      <p:ext uri="{BB962C8B-B14F-4D97-AF65-F5344CB8AC3E}">
        <p14:creationId xmlns:p14="http://schemas.microsoft.com/office/powerpoint/2010/main" val="1134536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BB7C9-365A-47FF-90E1-6016251BBD01}"/>
              </a:ext>
            </a:extLst>
          </p:cNvPr>
          <p:cNvSpPr>
            <a:spLocks noGrp="1"/>
          </p:cNvSpPr>
          <p:nvPr>
            <p:ph type="title"/>
          </p:nvPr>
        </p:nvSpPr>
        <p:spPr>
          <a:xfrm>
            <a:off x="1143000" y="990599"/>
            <a:ext cx="4953000" cy="2130552"/>
          </a:xfrm>
        </p:spPr>
        <p:txBody>
          <a:bodyPr/>
          <a:lstStyle/>
          <a:p>
            <a:r>
              <a:rPr lang="en-US" dirty="0"/>
              <a:t>Agenda</a:t>
            </a:r>
          </a:p>
        </p:txBody>
      </p:sp>
      <p:sp>
        <p:nvSpPr>
          <p:cNvPr id="3" name="Content Placeholder 2">
            <a:extLst>
              <a:ext uri="{FF2B5EF4-FFF2-40B4-BE49-F238E27FC236}">
                <a16:creationId xmlns:a16="http://schemas.microsoft.com/office/drawing/2014/main" id="{186DD3DD-072F-4103-B534-27A7CD671D9A}"/>
              </a:ext>
            </a:extLst>
          </p:cNvPr>
          <p:cNvSpPr>
            <a:spLocks noGrp="1"/>
          </p:cNvSpPr>
          <p:nvPr>
            <p:ph idx="1"/>
          </p:nvPr>
        </p:nvSpPr>
        <p:spPr>
          <a:xfrm>
            <a:off x="1143000" y="3352800"/>
            <a:ext cx="4953000" cy="2514600"/>
          </a:xfrm>
        </p:spPr>
        <p:txBody>
          <a:bodyPr>
            <a:normAutofit/>
          </a:bodyPr>
          <a:lstStyle/>
          <a:p>
            <a:r>
              <a:rPr lang="en-US" dirty="0"/>
              <a:t>Topic one</a:t>
            </a:r>
          </a:p>
          <a:p>
            <a:r>
              <a:rPr lang="en-US" dirty="0"/>
              <a:t>Topic two</a:t>
            </a:r>
          </a:p>
          <a:p>
            <a:r>
              <a:rPr lang="en-US" dirty="0"/>
              <a:t>Topic three</a:t>
            </a:r>
          </a:p>
          <a:p>
            <a:r>
              <a:rPr lang="en-US" dirty="0"/>
              <a:t>Topic four</a:t>
            </a:r>
          </a:p>
          <a:p>
            <a:r>
              <a:rPr lang="en-US" dirty="0"/>
              <a:t>Topic five</a:t>
            </a:r>
          </a:p>
        </p:txBody>
      </p:sp>
      <p:pic>
        <p:nvPicPr>
          <p:cNvPr id="7" name="Picture Placeholder 6" descr="A hand holding a sign">
            <a:extLst>
              <a:ext uri="{FF2B5EF4-FFF2-40B4-BE49-F238E27FC236}">
                <a16:creationId xmlns:a16="http://schemas.microsoft.com/office/drawing/2014/main" id="{FBA8EE09-C66B-4072-B4E9-9DEE8394E20D}"/>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784848" y="813816"/>
            <a:ext cx="4617720" cy="2551176"/>
          </a:xfrm>
        </p:spPr>
      </p:pic>
      <p:pic>
        <p:nvPicPr>
          <p:cNvPr id="9" name="Picture Placeholder 8" descr="A person smiling for the camera with an apron on">
            <a:extLst>
              <a:ext uri="{FF2B5EF4-FFF2-40B4-BE49-F238E27FC236}">
                <a16:creationId xmlns:a16="http://schemas.microsoft.com/office/drawing/2014/main" id="{0D6D0E59-E139-4D64-A9D8-5CA5C961F9E2}"/>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6784848" y="3465576"/>
            <a:ext cx="4617720" cy="2551176"/>
          </a:xfrm>
        </p:spPr>
      </p:pic>
      <p:sp>
        <p:nvSpPr>
          <p:cNvPr id="5" name="Footer Placeholder 4">
            <a:extLst>
              <a:ext uri="{FF2B5EF4-FFF2-40B4-BE49-F238E27FC236}">
                <a16:creationId xmlns:a16="http://schemas.microsoft.com/office/drawing/2014/main" id="{D12A2CC8-5849-451C-81F5-731A40CD354B}"/>
              </a:ext>
            </a:extLst>
          </p:cNvPr>
          <p:cNvSpPr>
            <a:spLocks noGrp="1"/>
          </p:cNvSpPr>
          <p:nvPr>
            <p:ph type="ftr" sz="quarter" idx="11"/>
          </p:nvPr>
        </p:nvSpPr>
        <p:spPr>
          <a:xfrm>
            <a:off x="4038600" y="6416675"/>
            <a:ext cx="4114800" cy="365125"/>
          </a:xfrm>
        </p:spPr>
        <p:txBody>
          <a:bodyPr/>
          <a:lstStyle/>
          <a:p>
            <a:r>
              <a:rPr lang="en-US" dirty="0"/>
              <a:t>Sample Footer Text</a:t>
            </a:r>
          </a:p>
        </p:txBody>
      </p:sp>
      <p:sp>
        <p:nvSpPr>
          <p:cNvPr id="6" name="Slide Number Placeholder 5">
            <a:extLst>
              <a:ext uri="{FF2B5EF4-FFF2-40B4-BE49-F238E27FC236}">
                <a16:creationId xmlns:a16="http://schemas.microsoft.com/office/drawing/2014/main" id="{3C2688BC-7E88-411A-A72F-BA96A981DF64}"/>
              </a:ext>
            </a:extLst>
          </p:cNvPr>
          <p:cNvSpPr>
            <a:spLocks noGrp="1"/>
          </p:cNvSpPr>
          <p:nvPr>
            <p:ph type="sldNum" sz="quarter" idx="12"/>
          </p:nvPr>
        </p:nvSpPr>
        <p:spPr>
          <a:xfrm>
            <a:off x="8990106" y="6416675"/>
            <a:ext cx="2743200" cy="365125"/>
          </a:xfrm>
        </p:spPr>
        <p:txBody>
          <a:bodyPr/>
          <a:lstStyle/>
          <a:p>
            <a:fld id="{73B850FF-6169-4056-8077-06FFA93A5366}" type="slidenum">
              <a:rPr lang="en-US" smtClean="0"/>
              <a:pPr/>
              <a:t>2</a:t>
            </a:fld>
            <a:endParaRPr lang="en-US" dirty="0"/>
          </a:p>
        </p:txBody>
      </p:sp>
    </p:spTree>
    <p:extLst>
      <p:ext uri="{BB962C8B-B14F-4D97-AF65-F5344CB8AC3E}">
        <p14:creationId xmlns:p14="http://schemas.microsoft.com/office/powerpoint/2010/main" val="2205158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71F5DD0-1F4C-45C4-8BEC-33AB4B47BF98}"/>
              </a:ext>
            </a:extLst>
          </p:cNvPr>
          <p:cNvSpPr>
            <a:spLocks noGrp="1"/>
          </p:cNvSpPr>
          <p:nvPr>
            <p:ph type="title"/>
          </p:nvPr>
        </p:nvSpPr>
        <p:spPr>
          <a:xfrm>
            <a:off x="838200" y="393192"/>
            <a:ext cx="4953000" cy="2130552"/>
          </a:xfrm>
        </p:spPr>
        <p:txBody>
          <a:bodyPr/>
          <a:lstStyle/>
          <a:p>
            <a:r>
              <a:rPr lang="en-US" dirty="0"/>
              <a:t>Introduction</a:t>
            </a:r>
          </a:p>
        </p:txBody>
      </p:sp>
      <p:sp>
        <p:nvSpPr>
          <p:cNvPr id="9" name="Content Placeholder 8">
            <a:extLst>
              <a:ext uri="{FF2B5EF4-FFF2-40B4-BE49-F238E27FC236}">
                <a16:creationId xmlns:a16="http://schemas.microsoft.com/office/drawing/2014/main" id="{CECA5D41-8779-43E7-AC6F-3AFF246240B3}"/>
              </a:ext>
            </a:extLst>
          </p:cNvPr>
          <p:cNvSpPr>
            <a:spLocks noGrp="1"/>
          </p:cNvSpPr>
          <p:nvPr>
            <p:ph idx="1"/>
          </p:nvPr>
        </p:nvSpPr>
        <p:spPr>
          <a:xfrm>
            <a:off x="838200" y="2724912"/>
            <a:ext cx="4952681" cy="3410712"/>
          </a:xfrm>
        </p:spPr>
        <p:txBody>
          <a:bodyPr>
            <a:normAutofit/>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pic>
        <p:nvPicPr>
          <p:cNvPr id="12" name="Picture Placeholder 11" descr="A person cutting flowers">
            <a:extLst>
              <a:ext uri="{FF2B5EF4-FFF2-40B4-BE49-F238E27FC236}">
                <a16:creationId xmlns:a16="http://schemas.microsoft.com/office/drawing/2014/main" id="{985884F0-C48A-45A9-A8BE-181304834F97}"/>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7086600" y="568324"/>
            <a:ext cx="4727448" cy="5715000"/>
          </a:xfrm>
        </p:spPr>
      </p:pic>
      <p:sp>
        <p:nvSpPr>
          <p:cNvPr id="3" name="Footer Placeholder 2">
            <a:extLst>
              <a:ext uri="{FF2B5EF4-FFF2-40B4-BE49-F238E27FC236}">
                <a16:creationId xmlns:a16="http://schemas.microsoft.com/office/drawing/2014/main" id="{447708B8-0261-4F63-A150-F20B76787537}"/>
              </a:ext>
            </a:extLst>
          </p:cNvPr>
          <p:cNvSpPr>
            <a:spLocks noGrp="1"/>
          </p:cNvSpPr>
          <p:nvPr>
            <p:ph type="ftr" sz="quarter" idx="11"/>
          </p:nvPr>
        </p:nvSpPr>
        <p:spPr>
          <a:xfrm>
            <a:off x="4038600" y="6416675"/>
            <a:ext cx="4114800" cy="365125"/>
          </a:xfrm>
        </p:spPr>
        <p:txBody>
          <a:bodyPr/>
          <a:lstStyle/>
          <a:p>
            <a:r>
              <a:rPr lang="en-US" dirty="0"/>
              <a:t>Sample Footer Text</a:t>
            </a:r>
          </a:p>
        </p:txBody>
      </p:sp>
      <p:sp>
        <p:nvSpPr>
          <p:cNvPr id="4" name="Slide Number Placeholder 3">
            <a:extLst>
              <a:ext uri="{FF2B5EF4-FFF2-40B4-BE49-F238E27FC236}">
                <a16:creationId xmlns:a16="http://schemas.microsoft.com/office/drawing/2014/main" id="{2EA21BC8-8853-41B4-91F9-DD94F7939B6F}"/>
              </a:ext>
            </a:extLst>
          </p:cNvPr>
          <p:cNvSpPr>
            <a:spLocks noGrp="1"/>
          </p:cNvSpPr>
          <p:nvPr>
            <p:ph type="sldNum" sz="quarter" idx="12"/>
          </p:nvPr>
        </p:nvSpPr>
        <p:spPr>
          <a:xfrm>
            <a:off x="8990106" y="6416675"/>
            <a:ext cx="2743200" cy="365125"/>
          </a:xfrm>
        </p:spPr>
        <p:txBody>
          <a:bodyPr/>
          <a:lstStyle/>
          <a:p>
            <a:fld id="{73B850FF-6169-4056-8077-06FFA93A5366}" type="slidenum">
              <a:rPr lang="en-US" smtClean="0"/>
              <a:pPr/>
              <a:t>3</a:t>
            </a:fld>
            <a:endParaRPr lang="en-US" dirty="0"/>
          </a:p>
        </p:txBody>
      </p:sp>
    </p:spTree>
    <p:extLst>
      <p:ext uri="{BB962C8B-B14F-4D97-AF65-F5344CB8AC3E}">
        <p14:creationId xmlns:p14="http://schemas.microsoft.com/office/powerpoint/2010/main" val="1703968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A6424-35BF-4DF1-BD71-2A332E958E2A}"/>
              </a:ext>
            </a:extLst>
          </p:cNvPr>
          <p:cNvSpPr>
            <a:spLocks noGrp="1"/>
          </p:cNvSpPr>
          <p:nvPr>
            <p:ph type="ctrTitle"/>
          </p:nvPr>
        </p:nvSpPr>
        <p:spPr>
          <a:xfrm>
            <a:off x="1293876" y="304801"/>
            <a:ext cx="9601200" cy="2301875"/>
          </a:xfrm>
        </p:spPr>
        <p:txBody>
          <a:bodyPr/>
          <a:lstStyle/>
          <a:p>
            <a:r>
              <a:rPr lang="en-US" dirty="0"/>
              <a:t>Topic one</a:t>
            </a:r>
          </a:p>
        </p:txBody>
      </p:sp>
      <p:sp>
        <p:nvSpPr>
          <p:cNvPr id="3" name="Subtitle 2">
            <a:extLst>
              <a:ext uri="{FF2B5EF4-FFF2-40B4-BE49-F238E27FC236}">
                <a16:creationId xmlns:a16="http://schemas.microsoft.com/office/drawing/2014/main" id="{2217540A-297E-4B3C-90A4-CC9A4413CE2E}"/>
              </a:ext>
            </a:extLst>
          </p:cNvPr>
          <p:cNvSpPr>
            <a:spLocks noGrp="1"/>
          </p:cNvSpPr>
          <p:nvPr>
            <p:ph type="subTitle" idx="1"/>
          </p:nvPr>
        </p:nvSpPr>
        <p:spPr>
          <a:xfrm>
            <a:off x="1712976" y="2743201"/>
            <a:ext cx="8763001" cy="914400"/>
          </a:xfrm>
        </p:spPr>
        <p:txBody>
          <a:bodyPr/>
          <a:lstStyle/>
          <a:p>
            <a:r>
              <a:rPr lang="en-US" dirty="0"/>
              <a:t>Subtitle</a:t>
            </a:r>
          </a:p>
        </p:txBody>
      </p:sp>
      <p:pic>
        <p:nvPicPr>
          <p:cNvPr id="8" name="Picture Placeholder 7" descr="A person working on a computer">
            <a:extLst>
              <a:ext uri="{FF2B5EF4-FFF2-40B4-BE49-F238E27FC236}">
                <a16:creationId xmlns:a16="http://schemas.microsoft.com/office/drawing/2014/main" id="{6F6F1BE9-F0C4-46DC-91BA-5F4B45093B20}"/>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3886200"/>
            <a:ext cx="4059936" cy="2971800"/>
          </a:xfrm>
        </p:spPr>
      </p:pic>
      <p:pic>
        <p:nvPicPr>
          <p:cNvPr id="10" name="Picture Placeholder 9" descr="A person smiling for the camera with an apron on">
            <a:extLst>
              <a:ext uri="{FF2B5EF4-FFF2-40B4-BE49-F238E27FC236}">
                <a16:creationId xmlns:a16="http://schemas.microsoft.com/office/drawing/2014/main" id="{AB22055B-C672-4A29-A75A-BF6CA5461905}"/>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4050792" y="3886200"/>
            <a:ext cx="4087368" cy="2971800"/>
          </a:xfrm>
        </p:spPr>
      </p:pic>
      <p:pic>
        <p:nvPicPr>
          <p:cNvPr id="12" name="Picture Placeholder 11" descr="A person smiling and holding a potted plant">
            <a:extLst>
              <a:ext uri="{FF2B5EF4-FFF2-40B4-BE49-F238E27FC236}">
                <a16:creationId xmlns:a16="http://schemas.microsoft.com/office/drawing/2014/main" id="{874FDFF7-0DFC-4712-8AE1-D19EA660B89B}"/>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8132064" y="3886200"/>
            <a:ext cx="4059936" cy="2971800"/>
          </a:xfrm>
        </p:spPr>
      </p:pic>
    </p:spTree>
    <p:extLst>
      <p:ext uri="{BB962C8B-B14F-4D97-AF65-F5344CB8AC3E}">
        <p14:creationId xmlns:p14="http://schemas.microsoft.com/office/powerpoint/2010/main" val="3966736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9D5D2-DF17-48BE-9B8D-D30FA1D97188}"/>
              </a:ext>
            </a:extLst>
          </p:cNvPr>
          <p:cNvSpPr>
            <a:spLocks noGrp="1"/>
          </p:cNvSpPr>
          <p:nvPr>
            <p:ph type="title"/>
          </p:nvPr>
        </p:nvSpPr>
        <p:spPr>
          <a:xfrm>
            <a:off x="458694" y="365760"/>
            <a:ext cx="10895106" cy="1325563"/>
          </a:xfrm>
        </p:spPr>
        <p:txBody>
          <a:bodyPr/>
          <a:lstStyle/>
          <a:p>
            <a:r>
              <a:rPr lang="en-US" dirty="0"/>
              <a:t>Table</a:t>
            </a:r>
          </a:p>
        </p:txBody>
      </p:sp>
      <p:graphicFrame>
        <p:nvGraphicFramePr>
          <p:cNvPr id="5" name="Table 5">
            <a:extLst>
              <a:ext uri="{FF2B5EF4-FFF2-40B4-BE49-F238E27FC236}">
                <a16:creationId xmlns:a16="http://schemas.microsoft.com/office/drawing/2014/main" id="{9B27E721-0778-4988-AD00-62B8F9CD8CF2}"/>
              </a:ext>
            </a:extLst>
          </p:cNvPr>
          <p:cNvGraphicFramePr>
            <a:graphicFrameLocks noGrp="1"/>
          </p:cNvGraphicFramePr>
          <p:nvPr>
            <p:ph idx="1"/>
            <p:extLst>
              <p:ext uri="{D42A27DB-BD31-4B8C-83A1-F6EECF244321}">
                <p14:modId xmlns:p14="http://schemas.microsoft.com/office/powerpoint/2010/main" val="2942374095"/>
              </p:ext>
            </p:extLst>
          </p:nvPr>
        </p:nvGraphicFramePr>
        <p:xfrm>
          <a:off x="458788" y="1949450"/>
          <a:ext cx="11274425" cy="3172810"/>
        </p:xfrm>
        <a:graphic>
          <a:graphicData uri="http://schemas.openxmlformats.org/drawingml/2006/table">
            <a:tbl>
              <a:tblPr firstRow="1" bandRow="1">
                <a:tableStyleId>{FABFCF23-3B69-468F-B69F-88F6DE6A72F2}</a:tableStyleId>
              </a:tblPr>
              <a:tblGrid>
                <a:gridCol w="2254885">
                  <a:extLst>
                    <a:ext uri="{9D8B030D-6E8A-4147-A177-3AD203B41FA5}">
                      <a16:colId xmlns:a16="http://schemas.microsoft.com/office/drawing/2014/main" val="2668618782"/>
                    </a:ext>
                  </a:extLst>
                </a:gridCol>
                <a:gridCol w="2254885">
                  <a:extLst>
                    <a:ext uri="{9D8B030D-6E8A-4147-A177-3AD203B41FA5}">
                      <a16:colId xmlns:a16="http://schemas.microsoft.com/office/drawing/2014/main" val="55055441"/>
                    </a:ext>
                  </a:extLst>
                </a:gridCol>
                <a:gridCol w="2254885">
                  <a:extLst>
                    <a:ext uri="{9D8B030D-6E8A-4147-A177-3AD203B41FA5}">
                      <a16:colId xmlns:a16="http://schemas.microsoft.com/office/drawing/2014/main" val="2267044822"/>
                    </a:ext>
                  </a:extLst>
                </a:gridCol>
                <a:gridCol w="2254885">
                  <a:extLst>
                    <a:ext uri="{9D8B030D-6E8A-4147-A177-3AD203B41FA5}">
                      <a16:colId xmlns:a16="http://schemas.microsoft.com/office/drawing/2014/main" val="2573511141"/>
                    </a:ext>
                  </a:extLst>
                </a:gridCol>
                <a:gridCol w="2254885">
                  <a:extLst>
                    <a:ext uri="{9D8B030D-6E8A-4147-A177-3AD203B41FA5}">
                      <a16:colId xmlns:a16="http://schemas.microsoft.com/office/drawing/2014/main" val="4062844997"/>
                    </a:ext>
                  </a:extLst>
                </a:gridCol>
              </a:tblGrid>
              <a:tr h="634562">
                <a:tc>
                  <a:txBody>
                    <a:bodyPr/>
                    <a:lstStyle/>
                    <a:p>
                      <a:endParaRPr lang="en-US" dirty="0"/>
                    </a:p>
                  </a:txBody>
                  <a:tcPr anchor="ctr"/>
                </a:tc>
                <a:tc>
                  <a:txBody>
                    <a:bodyPr/>
                    <a:lstStyle/>
                    <a:p>
                      <a:pPr algn="ctr"/>
                      <a:r>
                        <a:rPr lang="en-US" b="0" dirty="0">
                          <a:solidFill>
                            <a:schemeClr val="tx1"/>
                          </a:solidFill>
                        </a:rPr>
                        <a:t>Category 1</a:t>
                      </a:r>
                    </a:p>
                  </a:txBody>
                  <a:tcPr anchor="ctr"/>
                </a:tc>
                <a:tc>
                  <a:txBody>
                    <a:bodyPr/>
                    <a:lstStyle/>
                    <a:p>
                      <a:pPr algn="ctr"/>
                      <a:r>
                        <a:rPr lang="en-US" b="0" dirty="0">
                          <a:solidFill>
                            <a:schemeClr val="tx1"/>
                          </a:solidFill>
                        </a:rPr>
                        <a:t>Category 2</a:t>
                      </a:r>
                    </a:p>
                  </a:txBody>
                  <a:tcPr anchor="ctr"/>
                </a:tc>
                <a:tc>
                  <a:txBody>
                    <a:bodyPr/>
                    <a:lstStyle/>
                    <a:p>
                      <a:pPr algn="ctr"/>
                      <a:r>
                        <a:rPr lang="en-US" b="0" dirty="0">
                          <a:solidFill>
                            <a:schemeClr val="tx1"/>
                          </a:solidFill>
                        </a:rPr>
                        <a:t>Category 3</a:t>
                      </a:r>
                    </a:p>
                  </a:txBody>
                  <a:tcPr anchor="ctr"/>
                </a:tc>
                <a:tc>
                  <a:txBody>
                    <a:bodyPr/>
                    <a:lstStyle/>
                    <a:p>
                      <a:pPr algn="ctr"/>
                      <a:r>
                        <a:rPr lang="en-US" b="0" dirty="0">
                          <a:solidFill>
                            <a:schemeClr val="tx1"/>
                          </a:solidFill>
                        </a:rPr>
                        <a:t>Category 4</a:t>
                      </a:r>
                    </a:p>
                  </a:txBody>
                  <a:tcPr anchor="ctr"/>
                </a:tc>
                <a:extLst>
                  <a:ext uri="{0D108BD9-81ED-4DB2-BD59-A6C34878D82A}">
                    <a16:rowId xmlns:a16="http://schemas.microsoft.com/office/drawing/2014/main" val="350798894"/>
                  </a:ext>
                </a:extLst>
              </a:tr>
              <a:tr h="634562">
                <a:tc>
                  <a:txBody>
                    <a:bodyPr/>
                    <a:lstStyle/>
                    <a:p>
                      <a:pPr algn="ctr"/>
                      <a:r>
                        <a:rPr lang="en-US" dirty="0"/>
                        <a:t>Item 1</a:t>
                      </a:r>
                    </a:p>
                  </a:txBody>
                  <a:tcPr anchor="ctr">
                    <a:lnR w="6350" cap="flat" cmpd="sng" algn="ctr">
                      <a:solidFill>
                        <a:schemeClr val="accent1"/>
                      </a:solidFill>
                      <a:prstDash val="solid"/>
                      <a:round/>
                      <a:headEnd type="none" w="med" len="med"/>
                      <a:tailEnd type="none" w="med" len="med"/>
                    </a:lnR>
                    <a:lnB w="6350" cap="flat" cmpd="sng" algn="ctr">
                      <a:solidFill>
                        <a:schemeClr val="accent1"/>
                      </a:solidFill>
                      <a:prstDash val="solid"/>
                      <a:round/>
                      <a:headEnd type="none" w="med" len="med"/>
                      <a:tailEnd type="none" w="med" len="med"/>
                    </a:lnB>
                  </a:tcPr>
                </a:tc>
                <a:tc>
                  <a:txBody>
                    <a:bodyPr/>
                    <a:lstStyle/>
                    <a:p>
                      <a:pPr algn="ctr"/>
                      <a:r>
                        <a:rPr lang="en-US" dirty="0"/>
                        <a:t>4.5</a:t>
                      </a:r>
                    </a:p>
                  </a:txBody>
                  <a:tcPr anchor="ct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B w="6350" cap="flat" cmpd="sng" algn="ctr">
                      <a:solidFill>
                        <a:schemeClr val="accent1"/>
                      </a:solidFill>
                      <a:prstDash val="solid"/>
                      <a:round/>
                      <a:headEnd type="none" w="med" len="med"/>
                      <a:tailEnd type="none" w="med" len="med"/>
                    </a:lnB>
                  </a:tcPr>
                </a:tc>
                <a:tc>
                  <a:txBody>
                    <a:bodyPr/>
                    <a:lstStyle/>
                    <a:p>
                      <a:pPr algn="ctr"/>
                      <a:r>
                        <a:rPr lang="en-US" dirty="0"/>
                        <a:t>2.3</a:t>
                      </a:r>
                    </a:p>
                  </a:txBody>
                  <a:tcPr anchor="ct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B w="6350" cap="flat" cmpd="sng" algn="ctr">
                      <a:solidFill>
                        <a:schemeClr val="accent1"/>
                      </a:solidFill>
                      <a:prstDash val="solid"/>
                      <a:round/>
                      <a:headEnd type="none" w="med" len="med"/>
                      <a:tailEnd type="none" w="med" len="med"/>
                    </a:lnB>
                  </a:tcPr>
                </a:tc>
                <a:tc>
                  <a:txBody>
                    <a:bodyPr/>
                    <a:lstStyle/>
                    <a:p>
                      <a:pPr algn="ctr"/>
                      <a:r>
                        <a:rPr lang="en-US" dirty="0"/>
                        <a:t>1.7</a:t>
                      </a:r>
                    </a:p>
                  </a:txBody>
                  <a:tcPr anchor="ct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B w="6350" cap="flat" cmpd="sng" algn="ctr">
                      <a:solidFill>
                        <a:schemeClr val="accent1"/>
                      </a:solidFill>
                      <a:prstDash val="solid"/>
                      <a:round/>
                      <a:headEnd type="none" w="med" len="med"/>
                      <a:tailEnd type="none" w="med" len="med"/>
                    </a:lnB>
                  </a:tcPr>
                </a:tc>
                <a:tc>
                  <a:txBody>
                    <a:bodyPr/>
                    <a:lstStyle/>
                    <a:p>
                      <a:pPr algn="ctr"/>
                      <a:r>
                        <a:rPr lang="en-US" dirty="0"/>
                        <a:t>5.0</a:t>
                      </a:r>
                    </a:p>
                  </a:txBody>
                  <a:tcPr anchor="ctr">
                    <a:lnL w="6350" cap="flat" cmpd="sng" algn="ctr">
                      <a:solidFill>
                        <a:schemeClr val="accent1"/>
                      </a:solidFill>
                      <a:prstDash val="solid"/>
                      <a:round/>
                      <a:headEnd type="none" w="med" len="med"/>
                      <a:tailEnd type="none" w="med" len="med"/>
                    </a:lnL>
                    <a:lnB w="635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233223861"/>
                  </a:ext>
                </a:extLst>
              </a:tr>
              <a:tr h="634562">
                <a:tc>
                  <a:txBody>
                    <a:bodyPr/>
                    <a:lstStyle/>
                    <a:p>
                      <a:pPr algn="ctr"/>
                      <a:r>
                        <a:rPr lang="en-US" dirty="0"/>
                        <a:t>Item 2</a:t>
                      </a:r>
                    </a:p>
                  </a:txBody>
                  <a:tcPr anchor="ctr">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tcPr>
                </a:tc>
                <a:tc>
                  <a:txBody>
                    <a:bodyPr/>
                    <a:lstStyle/>
                    <a:p>
                      <a:pPr algn="ctr"/>
                      <a:r>
                        <a:rPr lang="en-US" dirty="0"/>
                        <a:t>3.2</a:t>
                      </a:r>
                    </a:p>
                  </a:txBody>
                  <a:tcPr anchor="ct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tcPr>
                </a:tc>
                <a:tc>
                  <a:txBody>
                    <a:bodyPr/>
                    <a:lstStyle/>
                    <a:p>
                      <a:pPr algn="ctr"/>
                      <a:r>
                        <a:rPr lang="en-US" dirty="0"/>
                        <a:t>5.1</a:t>
                      </a:r>
                    </a:p>
                  </a:txBody>
                  <a:tcPr anchor="ct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tcPr>
                </a:tc>
                <a:tc>
                  <a:txBody>
                    <a:bodyPr/>
                    <a:lstStyle/>
                    <a:p>
                      <a:pPr algn="ctr"/>
                      <a:r>
                        <a:rPr lang="en-US" dirty="0"/>
                        <a:t>4.4</a:t>
                      </a:r>
                    </a:p>
                  </a:txBody>
                  <a:tcPr anchor="ct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tcPr>
                </a:tc>
                <a:tc>
                  <a:txBody>
                    <a:bodyPr/>
                    <a:lstStyle/>
                    <a:p>
                      <a:pPr algn="ctr"/>
                      <a:r>
                        <a:rPr lang="en-US" dirty="0"/>
                        <a:t>3.0</a:t>
                      </a:r>
                    </a:p>
                  </a:txBody>
                  <a:tcPr anchor="ctr">
                    <a:lnL w="6350" cap="flat" cmpd="sng" algn="ctr">
                      <a:solidFill>
                        <a:schemeClr val="accent1"/>
                      </a:solidFill>
                      <a:prstDash val="solid"/>
                      <a:round/>
                      <a:headEnd type="none" w="med" len="med"/>
                      <a:tailEnd type="none" w="med" len="med"/>
                    </a:lnL>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389937582"/>
                  </a:ext>
                </a:extLst>
              </a:tr>
              <a:tr h="634562">
                <a:tc>
                  <a:txBody>
                    <a:bodyPr/>
                    <a:lstStyle/>
                    <a:p>
                      <a:pPr algn="ctr"/>
                      <a:r>
                        <a:rPr lang="en-US" dirty="0"/>
                        <a:t>Item 3</a:t>
                      </a:r>
                    </a:p>
                  </a:txBody>
                  <a:tcPr anchor="ctr">
                    <a:lnR w="6350" cap="flat" cmpd="sng" algn="ctr">
                      <a:solidFill>
                        <a:schemeClr val="accent1"/>
                      </a:solidFill>
                      <a:prstDash val="solid"/>
                      <a:round/>
                      <a:headEnd type="none" w="med" len="med"/>
                      <a:tailEnd type="none" w="med" len="med"/>
                    </a:lnR>
                  </a:tcPr>
                </a:tc>
                <a:tc>
                  <a:txBody>
                    <a:bodyPr/>
                    <a:lstStyle/>
                    <a:p>
                      <a:pPr algn="ctr"/>
                      <a:r>
                        <a:rPr lang="en-US" dirty="0"/>
                        <a:t>2.1</a:t>
                      </a:r>
                    </a:p>
                  </a:txBody>
                  <a:tcPr anchor="ct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tcPr>
                </a:tc>
                <a:tc>
                  <a:txBody>
                    <a:bodyPr/>
                    <a:lstStyle/>
                    <a:p>
                      <a:pPr algn="ctr"/>
                      <a:r>
                        <a:rPr lang="en-US" dirty="0"/>
                        <a:t>1.7</a:t>
                      </a:r>
                    </a:p>
                  </a:txBody>
                  <a:tcPr anchor="ct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tcPr>
                </a:tc>
                <a:tc>
                  <a:txBody>
                    <a:bodyPr/>
                    <a:lstStyle/>
                    <a:p>
                      <a:pPr algn="ctr"/>
                      <a:r>
                        <a:rPr lang="en-US" dirty="0"/>
                        <a:t>2.5</a:t>
                      </a:r>
                    </a:p>
                  </a:txBody>
                  <a:tcPr anchor="ct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tcPr>
                </a:tc>
                <a:tc>
                  <a:txBody>
                    <a:bodyPr/>
                    <a:lstStyle/>
                    <a:p>
                      <a:pPr algn="ctr"/>
                      <a:r>
                        <a:rPr lang="en-US" dirty="0"/>
                        <a:t>2.8</a:t>
                      </a:r>
                    </a:p>
                  </a:txBody>
                  <a:tcPr anchor="ctr">
                    <a:lnL w="6350" cap="flat" cmpd="sng" algn="ctr">
                      <a:solidFill>
                        <a:schemeClr val="accent1"/>
                      </a:solidFill>
                      <a:prstDash val="solid"/>
                      <a:round/>
                      <a:headEnd type="none" w="med" len="med"/>
                      <a:tailEnd type="none" w="med" len="med"/>
                    </a:lnL>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4159109582"/>
                  </a:ext>
                </a:extLst>
              </a:tr>
              <a:tr h="634562">
                <a:tc>
                  <a:txBody>
                    <a:bodyPr/>
                    <a:lstStyle/>
                    <a:p>
                      <a:pPr algn="ctr"/>
                      <a:r>
                        <a:rPr lang="en-US" dirty="0"/>
                        <a:t>Item 4</a:t>
                      </a:r>
                    </a:p>
                  </a:txBody>
                  <a:tcPr anchor="ctr">
                    <a:lnR w="6350" cap="flat" cmpd="sng" algn="ctr">
                      <a:solidFill>
                        <a:schemeClr val="accent1"/>
                      </a:solidFill>
                      <a:prstDash val="solid"/>
                      <a:round/>
                      <a:headEnd type="none" w="med" len="med"/>
                      <a:tailEnd type="none" w="med" len="med"/>
                    </a:lnR>
                  </a:tcPr>
                </a:tc>
                <a:tc>
                  <a:txBody>
                    <a:bodyPr/>
                    <a:lstStyle/>
                    <a:p>
                      <a:pPr algn="ctr"/>
                      <a:r>
                        <a:rPr lang="en-US" dirty="0"/>
                        <a:t>4.5</a:t>
                      </a:r>
                    </a:p>
                  </a:txBody>
                  <a:tcPr anchor="ct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tcPr>
                </a:tc>
                <a:tc>
                  <a:txBody>
                    <a:bodyPr/>
                    <a:lstStyle/>
                    <a:p>
                      <a:pPr algn="ctr"/>
                      <a:r>
                        <a:rPr lang="en-US" dirty="0"/>
                        <a:t>2.2</a:t>
                      </a:r>
                    </a:p>
                  </a:txBody>
                  <a:tcPr anchor="ct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tcPr>
                </a:tc>
                <a:tc>
                  <a:txBody>
                    <a:bodyPr/>
                    <a:lstStyle/>
                    <a:p>
                      <a:pPr algn="ctr"/>
                      <a:r>
                        <a:rPr lang="en-US" dirty="0"/>
                        <a:t>1.7</a:t>
                      </a:r>
                    </a:p>
                  </a:txBody>
                  <a:tcPr anchor="ct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tcPr>
                </a:tc>
                <a:tc>
                  <a:txBody>
                    <a:bodyPr/>
                    <a:lstStyle/>
                    <a:p>
                      <a:pPr algn="ctr"/>
                      <a:r>
                        <a:rPr lang="en-US" dirty="0"/>
                        <a:t>7.0</a:t>
                      </a:r>
                    </a:p>
                  </a:txBody>
                  <a:tcPr anchor="ctr">
                    <a:lnL w="6350" cap="flat" cmpd="sng" algn="ctr">
                      <a:solidFill>
                        <a:schemeClr val="accent1"/>
                      </a:solidFill>
                      <a:prstDash val="solid"/>
                      <a:round/>
                      <a:headEnd type="none" w="med" len="med"/>
                      <a:tailEnd type="none" w="med" len="med"/>
                    </a:lnL>
                    <a:lnT w="635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256496180"/>
                  </a:ext>
                </a:extLst>
              </a:tr>
            </a:tbl>
          </a:graphicData>
        </a:graphic>
      </p:graphicFrame>
      <p:sp>
        <p:nvSpPr>
          <p:cNvPr id="4" name="Footer Placeholder 3">
            <a:extLst>
              <a:ext uri="{FF2B5EF4-FFF2-40B4-BE49-F238E27FC236}">
                <a16:creationId xmlns:a16="http://schemas.microsoft.com/office/drawing/2014/main" id="{21CDBEE9-7D92-41C6-B322-6903EA868E65}"/>
              </a:ext>
            </a:extLst>
          </p:cNvPr>
          <p:cNvSpPr>
            <a:spLocks noGrp="1"/>
          </p:cNvSpPr>
          <p:nvPr>
            <p:ph type="ftr" sz="quarter" idx="11"/>
          </p:nvPr>
        </p:nvSpPr>
        <p:spPr>
          <a:xfrm>
            <a:off x="4038600" y="6416675"/>
            <a:ext cx="4114800" cy="365125"/>
          </a:xfrm>
        </p:spPr>
        <p:txBody>
          <a:bodyPr/>
          <a:lstStyle/>
          <a:p>
            <a:r>
              <a:rPr lang="en-US" dirty="0"/>
              <a:t>Sample Footer Text</a:t>
            </a:r>
          </a:p>
        </p:txBody>
      </p:sp>
      <p:sp>
        <p:nvSpPr>
          <p:cNvPr id="6" name="Slide Number Placeholder 5">
            <a:extLst>
              <a:ext uri="{FF2B5EF4-FFF2-40B4-BE49-F238E27FC236}">
                <a16:creationId xmlns:a16="http://schemas.microsoft.com/office/drawing/2014/main" id="{2FBE9EC0-9538-4165-858A-443630651406}"/>
              </a:ext>
            </a:extLst>
          </p:cNvPr>
          <p:cNvSpPr>
            <a:spLocks noGrp="1"/>
          </p:cNvSpPr>
          <p:nvPr>
            <p:ph type="sldNum" sz="quarter" idx="12"/>
          </p:nvPr>
        </p:nvSpPr>
        <p:spPr>
          <a:xfrm>
            <a:off x="8990106" y="6416675"/>
            <a:ext cx="2743200" cy="365125"/>
          </a:xfrm>
        </p:spPr>
        <p:txBody>
          <a:bodyPr/>
          <a:lstStyle/>
          <a:p>
            <a:fld id="{73B850FF-6169-4056-8077-06FFA93A5366}" type="slidenum">
              <a:rPr lang="en-US" smtClean="0"/>
              <a:pPr/>
              <a:t>5</a:t>
            </a:fld>
            <a:endParaRPr lang="en-US" dirty="0"/>
          </a:p>
        </p:txBody>
      </p:sp>
    </p:spTree>
    <p:extLst>
      <p:ext uri="{BB962C8B-B14F-4D97-AF65-F5344CB8AC3E}">
        <p14:creationId xmlns:p14="http://schemas.microsoft.com/office/powerpoint/2010/main" val="3535429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65114-0355-4D19-9113-93130B3EC822}"/>
              </a:ext>
            </a:extLst>
          </p:cNvPr>
          <p:cNvSpPr>
            <a:spLocks noGrp="1"/>
          </p:cNvSpPr>
          <p:nvPr>
            <p:ph type="ctrTitle"/>
          </p:nvPr>
        </p:nvSpPr>
        <p:spPr>
          <a:xfrm>
            <a:off x="1071223" y="1066800"/>
            <a:ext cx="5367527" cy="2833528"/>
          </a:xfrm>
        </p:spPr>
        <p:txBody>
          <a:bodyPr/>
          <a:lstStyle/>
          <a:p>
            <a:r>
              <a:rPr lang="en-US" dirty="0"/>
              <a:t>The way to get started is to quit talking and begin doing.</a:t>
            </a:r>
          </a:p>
        </p:txBody>
      </p:sp>
      <p:sp>
        <p:nvSpPr>
          <p:cNvPr id="3" name="Subtitle 2">
            <a:extLst>
              <a:ext uri="{FF2B5EF4-FFF2-40B4-BE49-F238E27FC236}">
                <a16:creationId xmlns:a16="http://schemas.microsoft.com/office/drawing/2014/main" id="{1512BB8A-9200-4610-BA7C-A6095EE22836}"/>
              </a:ext>
            </a:extLst>
          </p:cNvPr>
          <p:cNvSpPr>
            <a:spLocks noGrp="1"/>
          </p:cNvSpPr>
          <p:nvPr>
            <p:ph type="subTitle" idx="1"/>
          </p:nvPr>
        </p:nvSpPr>
        <p:spPr>
          <a:xfrm>
            <a:off x="1071223" y="4074784"/>
            <a:ext cx="5367526" cy="1640216"/>
          </a:xfrm>
        </p:spPr>
        <p:txBody>
          <a:bodyPr/>
          <a:lstStyle/>
          <a:p>
            <a:r>
              <a:rPr lang="en-US" dirty="0"/>
              <a:t>Walt Disney</a:t>
            </a:r>
          </a:p>
        </p:txBody>
      </p:sp>
      <p:pic>
        <p:nvPicPr>
          <p:cNvPr id="7" name="Picture Placeholder 6" descr="A person smiling and holding a potted plant">
            <a:extLst>
              <a:ext uri="{FF2B5EF4-FFF2-40B4-BE49-F238E27FC236}">
                <a16:creationId xmlns:a16="http://schemas.microsoft.com/office/drawing/2014/main" id="{5EED15B2-5A37-4992-B758-F650744AD86E}"/>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7013448" y="1014984"/>
            <a:ext cx="4123944" cy="2322576"/>
          </a:xfrm>
        </p:spPr>
      </p:pic>
      <p:pic>
        <p:nvPicPr>
          <p:cNvPr id="9" name="Picture Placeholder 8" descr="A person smiling for the camera with an apron on">
            <a:extLst>
              <a:ext uri="{FF2B5EF4-FFF2-40B4-BE49-F238E27FC236}">
                <a16:creationId xmlns:a16="http://schemas.microsoft.com/office/drawing/2014/main" id="{CE40F3D6-7D7D-487C-88CC-23A425AE7342}"/>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7013448" y="3511296"/>
            <a:ext cx="4123944" cy="2322576"/>
          </a:xfrm>
        </p:spPr>
      </p:pic>
      <p:sp>
        <p:nvSpPr>
          <p:cNvPr id="5" name="Footer Placeholder 4">
            <a:extLst>
              <a:ext uri="{FF2B5EF4-FFF2-40B4-BE49-F238E27FC236}">
                <a16:creationId xmlns:a16="http://schemas.microsoft.com/office/drawing/2014/main" id="{404F0EFF-0C75-4FEF-ABD0-39CCA9A05073}"/>
              </a:ext>
            </a:extLst>
          </p:cNvPr>
          <p:cNvSpPr>
            <a:spLocks noGrp="1"/>
          </p:cNvSpPr>
          <p:nvPr>
            <p:ph type="ftr" sz="quarter" idx="11"/>
          </p:nvPr>
        </p:nvSpPr>
        <p:spPr>
          <a:xfrm>
            <a:off x="4038600" y="6416675"/>
            <a:ext cx="4114800" cy="365125"/>
          </a:xfrm>
        </p:spPr>
        <p:txBody>
          <a:bodyPr/>
          <a:lstStyle/>
          <a:p>
            <a:r>
              <a:rPr lang="en-US" dirty="0"/>
              <a:t>Sample Footer Text</a:t>
            </a:r>
          </a:p>
        </p:txBody>
      </p:sp>
      <p:sp>
        <p:nvSpPr>
          <p:cNvPr id="6" name="Slide Number Placeholder 5">
            <a:extLst>
              <a:ext uri="{FF2B5EF4-FFF2-40B4-BE49-F238E27FC236}">
                <a16:creationId xmlns:a16="http://schemas.microsoft.com/office/drawing/2014/main" id="{5714A52A-BBC9-424C-B7FC-90581F09AFE8}"/>
              </a:ext>
            </a:extLst>
          </p:cNvPr>
          <p:cNvSpPr>
            <a:spLocks noGrp="1"/>
          </p:cNvSpPr>
          <p:nvPr>
            <p:ph type="sldNum" sz="quarter" idx="12"/>
          </p:nvPr>
        </p:nvSpPr>
        <p:spPr>
          <a:xfrm>
            <a:off x="8990106" y="6416675"/>
            <a:ext cx="2743200" cy="365125"/>
          </a:xfrm>
        </p:spPr>
        <p:txBody>
          <a:bodyPr/>
          <a:lstStyle/>
          <a:p>
            <a:fld id="{73B850FF-6169-4056-8077-06FFA93A5366}" type="slidenum">
              <a:rPr lang="en-US" smtClean="0"/>
              <a:pPr/>
              <a:t>6</a:t>
            </a:fld>
            <a:endParaRPr lang="en-US" dirty="0"/>
          </a:p>
        </p:txBody>
      </p:sp>
    </p:spTree>
    <p:extLst>
      <p:ext uri="{BB962C8B-B14F-4D97-AF65-F5344CB8AC3E}">
        <p14:creationId xmlns:p14="http://schemas.microsoft.com/office/powerpoint/2010/main" val="2066763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5E966C-348A-4612-AA0F-4CB332FE559C}"/>
              </a:ext>
            </a:extLst>
          </p:cNvPr>
          <p:cNvSpPr>
            <a:spLocks noGrp="1"/>
          </p:cNvSpPr>
          <p:nvPr>
            <p:ph type="title"/>
          </p:nvPr>
        </p:nvSpPr>
        <p:spPr/>
        <p:txBody>
          <a:bodyPr/>
          <a:lstStyle/>
          <a:p>
            <a:r>
              <a:rPr lang="en-US" dirty="0"/>
              <a:t>Team</a:t>
            </a:r>
          </a:p>
        </p:txBody>
      </p:sp>
      <p:pic>
        <p:nvPicPr>
          <p:cNvPr id="37" name="Picture Placeholder 36" descr="headshot">
            <a:extLst>
              <a:ext uri="{FF2B5EF4-FFF2-40B4-BE49-F238E27FC236}">
                <a16:creationId xmlns:a16="http://schemas.microsoft.com/office/drawing/2014/main" id="{08CD93B2-47DD-44A8-843C-DA43AF481729}"/>
              </a:ext>
            </a:extLst>
          </p:cNvPr>
          <p:cNvPicPr>
            <a:picLocks noGrp="1" noChangeAspect="1"/>
          </p:cNvPicPr>
          <p:nvPr>
            <p:ph type="pic" sz="quarter" idx="13"/>
          </p:nvPr>
        </p:nvPicPr>
        <p:blipFill>
          <a:blip r:embed="rId2"/>
          <a:srcRect t="231" b="231"/>
          <a:stretch>
            <a:fillRect/>
          </a:stretch>
        </p:blipFill>
        <p:spPr>
          <a:prstGeom prst="rect">
            <a:avLst/>
          </a:prstGeom>
        </p:spPr>
      </p:pic>
      <p:sp>
        <p:nvSpPr>
          <p:cNvPr id="20" name="Text Placeholder 19">
            <a:extLst>
              <a:ext uri="{FF2B5EF4-FFF2-40B4-BE49-F238E27FC236}">
                <a16:creationId xmlns:a16="http://schemas.microsoft.com/office/drawing/2014/main" id="{44A89796-90E1-4F96-90F9-84F930D87E69}"/>
              </a:ext>
            </a:extLst>
          </p:cNvPr>
          <p:cNvSpPr>
            <a:spLocks noGrp="1"/>
          </p:cNvSpPr>
          <p:nvPr>
            <p:ph type="body" sz="quarter" idx="17"/>
          </p:nvPr>
        </p:nvSpPr>
        <p:spPr/>
        <p:txBody>
          <a:bodyPr/>
          <a:lstStyle/>
          <a:p>
            <a:r>
              <a:rPr lang="en-US" sz="2000" kern="1200" dirty="0"/>
              <a:t>Name</a:t>
            </a:r>
            <a:endParaRPr lang="en-US" dirty="0"/>
          </a:p>
        </p:txBody>
      </p:sp>
      <p:sp>
        <p:nvSpPr>
          <p:cNvPr id="21" name="Text Placeholder 20">
            <a:extLst>
              <a:ext uri="{FF2B5EF4-FFF2-40B4-BE49-F238E27FC236}">
                <a16:creationId xmlns:a16="http://schemas.microsoft.com/office/drawing/2014/main" id="{8C6F14E5-AF40-4BBE-B3B6-42F1F2A1959C}"/>
              </a:ext>
            </a:extLst>
          </p:cNvPr>
          <p:cNvSpPr>
            <a:spLocks noGrp="1"/>
          </p:cNvSpPr>
          <p:nvPr>
            <p:ph type="body" sz="quarter" idx="18"/>
          </p:nvPr>
        </p:nvSpPr>
        <p:spPr/>
        <p:txBody>
          <a:bodyPr/>
          <a:lstStyle/>
          <a:p>
            <a:r>
              <a:rPr lang="en-US" sz="1600" kern="1200" dirty="0"/>
              <a:t>Title</a:t>
            </a:r>
            <a:endParaRPr lang="en-US" dirty="0"/>
          </a:p>
        </p:txBody>
      </p:sp>
      <p:pic>
        <p:nvPicPr>
          <p:cNvPr id="38" name="Picture Placeholder 37" descr="headshot">
            <a:extLst>
              <a:ext uri="{FF2B5EF4-FFF2-40B4-BE49-F238E27FC236}">
                <a16:creationId xmlns:a16="http://schemas.microsoft.com/office/drawing/2014/main" id="{8820FA49-090F-4286-8637-1D32D696921C}"/>
              </a:ext>
            </a:extLst>
          </p:cNvPr>
          <p:cNvPicPr>
            <a:picLocks noGrp="1" noChangeAspect="1"/>
          </p:cNvPicPr>
          <p:nvPr>
            <p:ph type="pic" sz="quarter" idx="14"/>
          </p:nvPr>
        </p:nvPicPr>
        <p:blipFill>
          <a:blip r:embed="rId3"/>
          <a:srcRect t="261" b="261"/>
          <a:stretch>
            <a:fillRect/>
          </a:stretch>
        </p:blipFill>
        <p:spPr>
          <a:prstGeom prst="rect">
            <a:avLst/>
          </a:prstGeom>
        </p:spPr>
      </p:pic>
      <p:sp>
        <p:nvSpPr>
          <p:cNvPr id="22" name="Text Placeholder 21">
            <a:extLst>
              <a:ext uri="{FF2B5EF4-FFF2-40B4-BE49-F238E27FC236}">
                <a16:creationId xmlns:a16="http://schemas.microsoft.com/office/drawing/2014/main" id="{8C72A0A9-C410-4BD5-9112-8A9E7414FE23}"/>
              </a:ext>
            </a:extLst>
          </p:cNvPr>
          <p:cNvSpPr>
            <a:spLocks noGrp="1"/>
          </p:cNvSpPr>
          <p:nvPr>
            <p:ph type="body" sz="quarter" idx="19"/>
          </p:nvPr>
        </p:nvSpPr>
        <p:spPr/>
        <p:txBody>
          <a:bodyPr/>
          <a:lstStyle/>
          <a:p>
            <a:r>
              <a:rPr lang="en-US" sz="2000" kern="1200" dirty="0"/>
              <a:t>Name</a:t>
            </a:r>
            <a:endParaRPr lang="en-US" dirty="0"/>
          </a:p>
        </p:txBody>
      </p:sp>
      <p:sp>
        <p:nvSpPr>
          <p:cNvPr id="23" name="Text Placeholder 22">
            <a:extLst>
              <a:ext uri="{FF2B5EF4-FFF2-40B4-BE49-F238E27FC236}">
                <a16:creationId xmlns:a16="http://schemas.microsoft.com/office/drawing/2014/main" id="{B427FAB6-C5C9-4A7F-A6ED-440FE2E54E92}"/>
              </a:ext>
            </a:extLst>
          </p:cNvPr>
          <p:cNvSpPr>
            <a:spLocks noGrp="1"/>
          </p:cNvSpPr>
          <p:nvPr>
            <p:ph type="body" sz="quarter" idx="20"/>
          </p:nvPr>
        </p:nvSpPr>
        <p:spPr/>
        <p:txBody>
          <a:bodyPr/>
          <a:lstStyle/>
          <a:p>
            <a:r>
              <a:rPr lang="en-US" sz="1600" kern="1200" dirty="0"/>
              <a:t>Title</a:t>
            </a:r>
            <a:endParaRPr lang="en-US" dirty="0"/>
          </a:p>
        </p:txBody>
      </p:sp>
      <p:pic>
        <p:nvPicPr>
          <p:cNvPr id="39" name="Picture Placeholder 38" descr="headshot">
            <a:extLst>
              <a:ext uri="{FF2B5EF4-FFF2-40B4-BE49-F238E27FC236}">
                <a16:creationId xmlns:a16="http://schemas.microsoft.com/office/drawing/2014/main" id="{DAD0E030-4930-4A64-BC5C-4BFE98538264}"/>
              </a:ext>
            </a:extLst>
          </p:cNvPr>
          <p:cNvPicPr>
            <a:picLocks noGrp="1" noChangeAspect="1"/>
          </p:cNvPicPr>
          <p:nvPr>
            <p:ph type="pic" sz="quarter" idx="15"/>
          </p:nvPr>
        </p:nvPicPr>
        <p:blipFill>
          <a:blip r:embed="rId4"/>
          <a:srcRect t="346" b="346"/>
          <a:stretch>
            <a:fillRect/>
          </a:stretch>
        </p:blipFill>
        <p:spPr>
          <a:prstGeom prst="rect">
            <a:avLst/>
          </a:prstGeom>
        </p:spPr>
      </p:pic>
      <p:sp>
        <p:nvSpPr>
          <p:cNvPr id="24" name="Text Placeholder 23">
            <a:extLst>
              <a:ext uri="{FF2B5EF4-FFF2-40B4-BE49-F238E27FC236}">
                <a16:creationId xmlns:a16="http://schemas.microsoft.com/office/drawing/2014/main" id="{555FD31D-5099-4E39-8A20-89970E68FF3A}"/>
              </a:ext>
            </a:extLst>
          </p:cNvPr>
          <p:cNvSpPr>
            <a:spLocks noGrp="1"/>
          </p:cNvSpPr>
          <p:nvPr>
            <p:ph type="body" sz="quarter" idx="21"/>
          </p:nvPr>
        </p:nvSpPr>
        <p:spPr/>
        <p:txBody>
          <a:bodyPr/>
          <a:lstStyle/>
          <a:p>
            <a:r>
              <a:rPr lang="en-US" sz="2000" kern="1200" dirty="0"/>
              <a:t>Name</a:t>
            </a:r>
            <a:endParaRPr lang="en-US" dirty="0"/>
          </a:p>
        </p:txBody>
      </p:sp>
      <p:sp>
        <p:nvSpPr>
          <p:cNvPr id="25" name="Text Placeholder 24">
            <a:extLst>
              <a:ext uri="{FF2B5EF4-FFF2-40B4-BE49-F238E27FC236}">
                <a16:creationId xmlns:a16="http://schemas.microsoft.com/office/drawing/2014/main" id="{A8362DA5-B410-4B42-A038-0D29440316C1}"/>
              </a:ext>
            </a:extLst>
          </p:cNvPr>
          <p:cNvSpPr>
            <a:spLocks noGrp="1"/>
          </p:cNvSpPr>
          <p:nvPr>
            <p:ph type="body" sz="quarter" idx="22"/>
          </p:nvPr>
        </p:nvSpPr>
        <p:spPr/>
        <p:txBody>
          <a:bodyPr/>
          <a:lstStyle/>
          <a:p>
            <a:r>
              <a:rPr lang="en-US" sz="1600" kern="1200" dirty="0"/>
              <a:t>Title</a:t>
            </a:r>
            <a:endParaRPr lang="en-US" dirty="0"/>
          </a:p>
        </p:txBody>
      </p:sp>
      <p:pic>
        <p:nvPicPr>
          <p:cNvPr id="40" name="Picture Placeholder 39" descr="headshot">
            <a:extLst>
              <a:ext uri="{FF2B5EF4-FFF2-40B4-BE49-F238E27FC236}">
                <a16:creationId xmlns:a16="http://schemas.microsoft.com/office/drawing/2014/main" id="{1B3CA390-A7A8-4C8F-9B6F-79A9A4E138C1}"/>
              </a:ext>
            </a:extLst>
          </p:cNvPr>
          <p:cNvPicPr>
            <a:picLocks noGrp="1" noChangeAspect="1"/>
          </p:cNvPicPr>
          <p:nvPr>
            <p:ph type="pic" sz="quarter" idx="16"/>
          </p:nvPr>
        </p:nvPicPr>
        <p:blipFill>
          <a:blip r:embed="rId5"/>
          <a:srcRect t="275" b="275"/>
          <a:stretch>
            <a:fillRect/>
          </a:stretch>
        </p:blipFill>
        <p:spPr>
          <a:prstGeom prst="rect">
            <a:avLst/>
          </a:prstGeom>
        </p:spPr>
      </p:pic>
      <p:sp>
        <p:nvSpPr>
          <p:cNvPr id="26" name="Text Placeholder 25">
            <a:extLst>
              <a:ext uri="{FF2B5EF4-FFF2-40B4-BE49-F238E27FC236}">
                <a16:creationId xmlns:a16="http://schemas.microsoft.com/office/drawing/2014/main" id="{6123A76E-EF47-4045-80CD-5C705F91DFC4}"/>
              </a:ext>
            </a:extLst>
          </p:cNvPr>
          <p:cNvSpPr>
            <a:spLocks noGrp="1"/>
          </p:cNvSpPr>
          <p:nvPr>
            <p:ph type="body" sz="quarter" idx="23"/>
          </p:nvPr>
        </p:nvSpPr>
        <p:spPr/>
        <p:txBody>
          <a:bodyPr/>
          <a:lstStyle/>
          <a:p>
            <a:r>
              <a:rPr lang="en-US" sz="2000" kern="1200" dirty="0"/>
              <a:t>Name</a:t>
            </a:r>
            <a:endParaRPr lang="en-US" dirty="0"/>
          </a:p>
        </p:txBody>
      </p:sp>
      <p:sp>
        <p:nvSpPr>
          <p:cNvPr id="27" name="Text Placeholder 26">
            <a:extLst>
              <a:ext uri="{FF2B5EF4-FFF2-40B4-BE49-F238E27FC236}">
                <a16:creationId xmlns:a16="http://schemas.microsoft.com/office/drawing/2014/main" id="{7064C4B8-E583-43B7-A2A5-CC37A4973BA1}"/>
              </a:ext>
            </a:extLst>
          </p:cNvPr>
          <p:cNvSpPr>
            <a:spLocks noGrp="1"/>
          </p:cNvSpPr>
          <p:nvPr>
            <p:ph type="body" sz="quarter" idx="24"/>
          </p:nvPr>
        </p:nvSpPr>
        <p:spPr/>
        <p:txBody>
          <a:bodyPr/>
          <a:lstStyle/>
          <a:p>
            <a:r>
              <a:rPr lang="en-US" sz="1600" kern="1200" dirty="0"/>
              <a:t>Title</a:t>
            </a:r>
            <a:endParaRPr lang="en-US" dirty="0"/>
          </a:p>
        </p:txBody>
      </p:sp>
      <p:sp>
        <p:nvSpPr>
          <p:cNvPr id="4" name="Footer Placeholder 3">
            <a:extLst>
              <a:ext uri="{FF2B5EF4-FFF2-40B4-BE49-F238E27FC236}">
                <a16:creationId xmlns:a16="http://schemas.microsoft.com/office/drawing/2014/main" id="{1CA1C940-7337-4F75-A34B-2EB108EEA12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F99259CF-F779-4F57-B3F6-BE1837D9D194}"/>
              </a:ext>
            </a:extLst>
          </p:cNvPr>
          <p:cNvSpPr>
            <a:spLocks noGrp="1"/>
          </p:cNvSpPr>
          <p:nvPr>
            <p:ph type="sldNum" sz="quarter" idx="12"/>
          </p:nvPr>
        </p:nvSpPr>
        <p:spPr/>
        <p:txBody>
          <a:bodyPr/>
          <a:lstStyle/>
          <a:p>
            <a:fld id="{73B850FF-6169-4056-8077-06FFA93A5366}" type="slidenum">
              <a:rPr lang="en-US" smtClean="0"/>
              <a:pPr/>
              <a:t>7</a:t>
            </a:fld>
            <a:endParaRPr lang="en-US" dirty="0"/>
          </a:p>
        </p:txBody>
      </p:sp>
    </p:spTree>
    <p:extLst>
      <p:ext uri="{BB962C8B-B14F-4D97-AF65-F5344CB8AC3E}">
        <p14:creationId xmlns:p14="http://schemas.microsoft.com/office/powerpoint/2010/main" val="398137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F59E5-0BC7-42C6-BC0B-3D488D9792E9}"/>
              </a:ext>
            </a:extLst>
          </p:cNvPr>
          <p:cNvSpPr>
            <a:spLocks noGrp="1"/>
          </p:cNvSpPr>
          <p:nvPr>
            <p:ph type="title"/>
          </p:nvPr>
        </p:nvSpPr>
        <p:spPr/>
        <p:txBody>
          <a:bodyPr/>
          <a:lstStyle/>
          <a:p>
            <a:r>
              <a:rPr lang="en-US" dirty="0"/>
              <a:t>Timeline</a:t>
            </a:r>
          </a:p>
        </p:txBody>
      </p:sp>
      <p:sp>
        <p:nvSpPr>
          <p:cNvPr id="5" name="Footer Placeholder 4">
            <a:extLst>
              <a:ext uri="{FF2B5EF4-FFF2-40B4-BE49-F238E27FC236}">
                <a16:creationId xmlns:a16="http://schemas.microsoft.com/office/drawing/2014/main" id="{DE8BDD9C-2E01-4EB8-B100-11CA7C79DC2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76AA91B1-CE13-4E9D-B254-A069EA1AC13C}"/>
              </a:ext>
            </a:extLst>
          </p:cNvPr>
          <p:cNvSpPr>
            <a:spLocks noGrp="1"/>
          </p:cNvSpPr>
          <p:nvPr>
            <p:ph type="sldNum" sz="quarter" idx="12"/>
          </p:nvPr>
        </p:nvSpPr>
        <p:spPr/>
        <p:txBody>
          <a:bodyPr/>
          <a:lstStyle/>
          <a:p>
            <a:fld id="{73B850FF-6169-4056-8077-06FFA93A5366}" type="slidenum">
              <a:rPr lang="en-US" smtClean="0"/>
              <a:pPr/>
              <a:t>8</a:t>
            </a:fld>
            <a:endParaRPr lang="en-US" dirty="0"/>
          </a:p>
        </p:txBody>
      </p:sp>
      <p:graphicFrame>
        <p:nvGraphicFramePr>
          <p:cNvPr id="12" name="Content Placeholder 3" descr="Timeline&#10;">
            <a:extLst>
              <a:ext uri="{FF2B5EF4-FFF2-40B4-BE49-F238E27FC236}">
                <a16:creationId xmlns:a16="http://schemas.microsoft.com/office/drawing/2014/main" id="{16A2867D-83B6-4894-A076-808EB7E02505}"/>
              </a:ext>
            </a:extLst>
          </p:cNvPr>
          <p:cNvGraphicFramePr>
            <a:graphicFrameLocks noGrp="1"/>
          </p:cNvGraphicFramePr>
          <p:nvPr>
            <p:ph idx="1"/>
            <p:extLst>
              <p:ext uri="{D42A27DB-BD31-4B8C-83A1-F6EECF244321}">
                <p14:modId xmlns:p14="http://schemas.microsoft.com/office/powerpoint/2010/main" val="555971855"/>
              </p:ext>
            </p:extLst>
          </p:nvPr>
        </p:nvGraphicFramePr>
        <p:xfrm>
          <a:off x="458788" y="1949450"/>
          <a:ext cx="11274425" cy="41957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1743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B3313-3B8D-4C32-85EB-B2B95791DF1F}"/>
              </a:ext>
            </a:extLst>
          </p:cNvPr>
          <p:cNvSpPr>
            <a:spLocks noGrp="1"/>
          </p:cNvSpPr>
          <p:nvPr>
            <p:ph type="title"/>
          </p:nvPr>
        </p:nvSpPr>
        <p:spPr>
          <a:xfrm>
            <a:off x="458694" y="365125"/>
            <a:ext cx="11274612" cy="1325563"/>
          </a:xfrm>
        </p:spPr>
        <p:txBody>
          <a:bodyPr/>
          <a:lstStyle/>
          <a:p>
            <a:r>
              <a:rPr lang="en-US" dirty="0"/>
              <a:t>Content</a:t>
            </a:r>
          </a:p>
        </p:txBody>
      </p:sp>
      <p:sp>
        <p:nvSpPr>
          <p:cNvPr id="3" name="Text Placeholder 2">
            <a:extLst>
              <a:ext uri="{FF2B5EF4-FFF2-40B4-BE49-F238E27FC236}">
                <a16:creationId xmlns:a16="http://schemas.microsoft.com/office/drawing/2014/main" id="{FBD10A77-73FD-4A3B-A8D4-5562D103CD43}"/>
              </a:ext>
            </a:extLst>
          </p:cNvPr>
          <p:cNvSpPr>
            <a:spLocks noGrp="1"/>
          </p:cNvSpPr>
          <p:nvPr>
            <p:ph type="body" idx="1"/>
          </p:nvPr>
        </p:nvSpPr>
        <p:spPr>
          <a:xfrm>
            <a:off x="465256" y="1752600"/>
            <a:ext cx="5532319" cy="823912"/>
          </a:xfrm>
        </p:spPr>
        <p:txBody>
          <a:bodyPr/>
          <a:lstStyle/>
          <a:p>
            <a:r>
              <a:rPr lang="en-US" dirty="0"/>
              <a:t>Subtitle</a:t>
            </a:r>
          </a:p>
        </p:txBody>
      </p:sp>
      <p:sp>
        <p:nvSpPr>
          <p:cNvPr id="4" name="Content Placeholder 3">
            <a:extLst>
              <a:ext uri="{FF2B5EF4-FFF2-40B4-BE49-F238E27FC236}">
                <a16:creationId xmlns:a16="http://schemas.microsoft.com/office/drawing/2014/main" id="{6E36B71F-36CA-47A0-9595-E4E7C8E20560}"/>
              </a:ext>
            </a:extLst>
          </p:cNvPr>
          <p:cNvSpPr>
            <a:spLocks noGrp="1"/>
          </p:cNvSpPr>
          <p:nvPr>
            <p:ph sz="half" idx="2"/>
          </p:nvPr>
        </p:nvSpPr>
        <p:spPr>
          <a:xfrm>
            <a:off x="465256" y="2666999"/>
            <a:ext cx="5532319" cy="3522663"/>
          </a:xfrm>
        </p:spPr>
        <p:txBody>
          <a:bodyPr>
            <a:normAutofit/>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5" name="Text Placeholder 4">
            <a:extLst>
              <a:ext uri="{FF2B5EF4-FFF2-40B4-BE49-F238E27FC236}">
                <a16:creationId xmlns:a16="http://schemas.microsoft.com/office/drawing/2014/main" id="{3BE9C284-4858-4AD0-994F-5438B3F867FD}"/>
              </a:ext>
            </a:extLst>
          </p:cNvPr>
          <p:cNvSpPr>
            <a:spLocks noGrp="1"/>
          </p:cNvSpPr>
          <p:nvPr>
            <p:ph type="body" sz="quarter" idx="3"/>
          </p:nvPr>
        </p:nvSpPr>
        <p:spPr>
          <a:xfrm>
            <a:off x="6172200" y="1752600"/>
            <a:ext cx="5561106" cy="823912"/>
          </a:xfrm>
        </p:spPr>
        <p:txBody>
          <a:bodyPr/>
          <a:lstStyle/>
          <a:p>
            <a:r>
              <a:rPr lang="en-US" dirty="0"/>
              <a:t>Subtitle</a:t>
            </a:r>
          </a:p>
        </p:txBody>
      </p:sp>
      <p:sp>
        <p:nvSpPr>
          <p:cNvPr id="6" name="Content Placeholder 5">
            <a:extLst>
              <a:ext uri="{FF2B5EF4-FFF2-40B4-BE49-F238E27FC236}">
                <a16:creationId xmlns:a16="http://schemas.microsoft.com/office/drawing/2014/main" id="{01B18E4D-228E-4CDD-AB90-95FE43C8970C}"/>
              </a:ext>
            </a:extLst>
          </p:cNvPr>
          <p:cNvSpPr>
            <a:spLocks noGrp="1"/>
          </p:cNvSpPr>
          <p:nvPr>
            <p:ph sz="quarter" idx="4"/>
          </p:nvPr>
        </p:nvSpPr>
        <p:spPr>
          <a:xfrm>
            <a:off x="6172200" y="2666999"/>
            <a:ext cx="5561106" cy="3522663"/>
          </a:xfrm>
        </p:spPr>
        <p:txBody>
          <a:bodyPr>
            <a:normAutofit/>
          </a:bodyPr>
          <a:lstStyle/>
          <a:p>
            <a:r>
              <a:rPr lang="en-US" dirty="0"/>
              <a:t>Open the Design Ideas pane for instant slide makeovers. </a:t>
            </a:r>
          </a:p>
          <a:p>
            <a:r>
              <a:rPr lang="en-US" dirty="0"/>
              <a:t>When we have design ideas, we’ll show them to you right there.</a:t>
            </a:r>
          </a:p>
        </p:txBody>
      </p:sp>
      <p:sp>
        <p:nvSpPr>
          <p:cNvPr id="8" name="Footer Placeholder 7">
            <a:extLst>
              <a:ext uri="{FF2B5EF4-FFF2-40B4-BE49-F238E27FC236}">
                <a16:creationId xmlns:a16="http://schemas.microsoft.com/office/drawing/2014/main" id="{C5538C1E-90B6-4CE5-B406-D97C8DCC0A50}"/>
              </a:ext>
            </a:extLst>
          </p:cNvPr>
          <p:cNvSpPr>
            <a:spLocks noGrp="1"/>
          </p:cNvSpPr>
          <p:nvPr>
            <p:ph type="ftr" sz="quarter" idx="11"/>
          </p:nvPr>
        </p:nvSpPr>
        <p:spPr>
          <a:xfrm>
            <a:off x="4038600" y="6416675"/>
            <a:ext cx="4114800" cy="365125"/>
          </a:xfrm>
        </p:spPr>
        <p:txBody>
          <a:bodyPr/>
          <a:lstStyle/>
          <a:p>
            <a:r>
              <a:rPr lang="en-US" dirty="0"/>
              <a:t>Sample Footer Text</a:t>
            </a:r>
          </a:p>
        </p:txBody>
      </p:sp>
      <p:sp>
        <p:nvSpPr>
          <p:cNvPr id="9" name="Slide Number Placeholder 8">
            <a:extLst>
              <a:ext uri="{FF2B5EF4-FFF2-40B4-BE49-F238E27FC236}">
                <a16:creationId xmlns:a16="http://schemas.microsoft.com/office/drawing/2014/main" id="{CE092B6D-3B16-4B06-900F-48092EB0F528}"/>
              </a:ext>
            </a:extLst>
          </p:cNvPr>
          <p:cNvSpPr>
            <a:spLocks noGrp="1"/>
          </p:cNvSpPr>
          <p:nvPr>
            <p:ph type="sldNum" sz="quarter" idx="12"/>
          </p:nvPr>
        </p:nvSpPr>
        <p:spPr>
          <a:xfrm>
            <a:off x="8990106" y="6416675"/>
            <a:ext cx="2743200" cy="365125"/>
          </a:xfrm>
        </p:spPr>
        <p:txBody>
          <a:bodyPr/>
          <a:lstStyle/>
          <a:p>
            <a:fld id="{73B850FF-6169-4056-8077-06FFA93A5366}" type="slidenum">
              <a:rPr lang="en-US" smtClean="0"/>
              <a:pPr/>
              <a:t>9</a:t>
            </a:fld>
            <a:endParaRPr lang="en-US" dirty="0"/>
          </a:p>
        </p:txBody>
      </p:sp>
    </p:spTree>
    <p:extLst>
      <p:ext uri="{BB962C8B-B14F-4D97-AF65-F5344CB8AC3E}">
        <p14:creationId xmlns:p14="http://schemas.microsoft.com/office/powerpoint/2010/main" val="800610160"/>
      </p:ext>
    </p:extLst>
  </p:cSld>
  <p:clrMapOvr>
    <a:masterClrMapping/>
  </p:clrMapOvr>
</p:sld>
</file>

<file path=ppt/theme/theme1.xml><?xml version="1.0" encoding="utf-8"?>
<a:theme xmlns:a="http://schemas.openxmlformats.org/drawingml/2006/main" name="DappledVTI">
  <a:themeElements>
    <a:clrScheme name="Custom 81">
      <a:dk1>
        <a:sysClr val="windowText" lastClr="000000"/>
      </a:dk1>
      <a:lt1>
        <a:sysClr val="window" lastClr="FFFFFF"/>
      </a:lt1>
      <a:dk2>
        <a:srgbClr val="21363B"/>
      </a:dk2>
      <a:lt2>
        <a:srgbClr val="F4F2F0"/>
      </a:lt2>
      <a:accent1>
        <a:srgbClr val="758468"/>
      </a:accent1>
      <a:accent2>
        <a:srgbClr val="B5A7AC"/>
      </a:accent2>
      <a:accent3>
        <a:srgbClr val="CC9C6F"/>
      </a:accent3>
      <a:accent4>
        <a:srgbClr val="767640"/>
      </a:accent4>
      <a:accent5>
        <a:srgbClr val="A5B295"/>
      </a:accent5>
      <a:accent6>
        <a:srgbClr val="C19DA7"/>
      </a:accent6>
      <a:hlink>
        <a:srgbClr val="D13D6E"/>
      </a:hlink>
      <a:folHlink>
        <a:srgbClr val="6C9D92"/>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1E9A1E4C-8388-4821-B0C4-BDD29A5F03A7}">
  <ds:schemaRefs>
    <ds:schemaRef ds:uri="http://schemas.microsoft.com/sharepoint/v3/contenttype/forms"/>
  </ds:schemaRefs>
</ds:datastoreItem>
</file>

<file path=customXml/itemProps2.xml><?xml version="1.0" encoding="utf-8"?>
<ds:datastoreItem xmlns:ds="http://schemas.openxmlformats.org/officeDocument/2006/customXml" ds:itemID="{0BEFF82A-2FA9-4126-8B42-749013CDAC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3A6A2B0-0AA5-4A3C-A463-A9815E212A83}">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_DappledVTI</Template>
  <TotalTime>0</TotalTime>
  <Words>526</Words>
  <Application>Microsoft Macintosh PowerPoint</Application>
  <PresentationFormat>Widescreen</PresentationFormat>
  <Paragraphs>104</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Avenir Next LT Pro</vt:lpstr>
      <vt:lpstr>AvenirNext LT Pro Medium</vt:lpstr>
      <vt:lpstr>Calibri</vt:lpstr>
      <vt:lpstr>Sabon Next LT</vt:lpstr>
      <vt:lpstr>DappledVTI</vt:lpstr>
      <vt:lpstr>Presentation title</vt:lpstr>
      <vt:lpstr>Agenda</vt:lpstr>
      <vt:lpstr>Introduction</vt:lpstr>
      <vt:lpstr>Topic one</vt:lpstr>
      <vt:lpstr>Table</vt:lpstr>
      <vt:lpstr>The way to get started is to quit talking and begin doing.</vt:lpstr>
      <vt:lpstr>Team</vt:lpstr>
      <vt:lpstr>Timeline</vt:lpstr>
      <vt:lpstr>Content</vt:lpstr>
      <vt:lpstr>Additional content</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2021-04-22T19:30:46Z</dcterms:created>
  <dcterms:modified xsi:type="dcterms:W3CDTF">2023-07-31T13:04:59Z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