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4" r:id="rId2"/>
    <p:sldId id="310" r:id="rId3"/>
    <p:sldId id="311" r:id="rId4"/>
    <p:sldId id="322" r:id="rId5"/>
    <p:sldId id="323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32E2E-EFCD-4D1F-9621-E581BE68B540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E3E72-94ED-4F39-94FC-883E070868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63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88D5C-E521-427E-8D4E-04C5A9BE5CC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78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5CCAF-BDF2-FF2B-D0DB-5F0DEE6FC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3D677D-84A3-7E83-A4CD-CDDBFAF7D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3CD741-7DC6-5A92-90AF-27FA047B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65B1-6609-4C4B-854B-9CE6496A6FF1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B2ED63-878C-2574-2904-75C5C7A8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09E931-78AB-A10C-74FD-C99ED939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E680-D83E-437F-921A-6F717F794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0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A8E7A-2C74-48C2-E244-B858BAF3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2335D6-023F-FCDE-1081-87238E0BE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65AEF6-0BEA-D134-B67E-F99971EAD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65B1-6609-4C4B-854B-9CE6496A6FF1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34193B-12CA-70FD-9FC7-FD466FC3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33B8E1-E855-4B5E-93F4-363F8AC1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E680-D83E-437F-921A-6F717F794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48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47F59B-32C8-224C-1D69-65F4575E7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6CBC2F7-0F91-07D7-E336-9792A2B85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5B224B-4CA8-8F89-48F0-7A465317C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65B1-6609-4C4B-854B-9CE6496A6FF1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84318F-25FB-7B31-BC9F-08DD8DE1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241973-5DE9-C983-7E35-E50E2A8A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E680-D83E-437F-921A-6F717F794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38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5E3B2-C62C-4288-BE57-2041D8D7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FEB656-5406-C1FB-F0A3-E748AB3EA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A14F1C-5742-2BC7-E73B-A2E8BBE8B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65B1-6609-4C4B-854B-9CE6496A6FF1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BF3915-E297-848B-84D2-5D875171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068B78-2082-4871-9EAB-C0080BA4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E680-D83E-437F-921A-6F717F794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81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06AD5-098E-1B14-868C-BA4008879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95A56F-2965-0804-192E-1B5137501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A76A87-505E-8B94-E6CC-67104F5E5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65B1-6609-4C4B-854B-9CE6496A6FF1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C4DB6D-6EE6-B780-E453-D544335A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998038-B645-D6C5-5422-F791EAA7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E680-D83E-437F-921A-6F717F794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86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63017-88C2-E534-0AE1-0B47FD76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F851A8-4CD2-57B0-6669-8E86741A4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7766C9-DB71-0234-B35C-8911E5EC7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0F9E27-182D-F436-0061-34BA783DF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65B1-6609-4C4B-854B-9CE6496A6FF1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B6489A-D518-A0EE-9752-229CFDA97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EB4B06-F149-D2B6-3FFA-D7AA1350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E680-D83E-437F-921A-6F717F794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4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F82F8-CD57-6482-B6F1-05EDC6D3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5E0F95-A05E-0493-0F0C-7AF651099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2F0536-94DF-6D81-83A1-E46623F13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FE8DE3-F6F2-D30C-0904-85D03C102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D19BBDF-76EE-73B5-FB39-123C72F6A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C083340-EC18-8346-A4C4-9A0A55A4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65B1-6609-4C4B-854B-9CE6496A6FF1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5B4DFE3-F57E-CE1B-5F96-877C07437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B822618-32B3-D712-4B2C-939E6778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E680-D83E-437F-921A-6F717F794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35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C93FE-0502-600C-658A-09CEDBA4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1C8FFF-EBC0-6502-278B-E75C6381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65B1-6609-4C4B-854B-9CE6496A6FF1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773D71B-7218-E596-FFB5-A213848D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9B6CEB-7717-FF40-13B2-825FD93E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E680-D83E-437F-921A-6F717F794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413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A2B59E5-6E4D-BAD0-814E-3B7ADAE33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65B1-6609-4C4B-854B-9CE6496A6FF1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284C0A-8BDF-C59B-A12C-C9D1D032B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4620A7-8B14-4F04-560B-32AE389B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E680-D83E-437F-921A-6F717F794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40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5DF97-38BF-99BD-B16C-27FC25F6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CAAF5D-03B4-03B1-8C29-D11D03C52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B09BAB-86BC-F988-6ACB-5BDAB2FE9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B68A14-19D0-C19A-D286-0822500E3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65B1-6609-4C4B-854B-9CE6496A6FF1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1055EE-94C5-8084-C8D7-5670091A5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C2227B-7A6C-1BE1-C869-DA5D8B4A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E680-D83E-437F-921A-6F717F794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00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DCE46-BAA6-33AF-0678-2F9DBA1E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B85180F-94FC-BC63-888C-6007834C5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869EE5-B645-47D4-3E80-247299C81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589C2D-8EC3-88FE-99D3-E0BAC6F78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65B1-6609-4C4B-854B-9CE6496A6FF1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264162-A53D-25E3-4F33-6831100C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86DDDC-E115-0842-496E-6BB6C5FB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E680-D83E-437F-921A-6F717F794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57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5FD6DE-1D9E-C683-C7C6-E864F979C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582892-1AFD-FEB2-76A6-DBC56EC1A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578F14-6068-5BC4-4833-288B50030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265B1-6609-4C4B-854B-9CE6496A6FF1}" type="datetimeFigureOut">
              <a:rPr lang="pt-BR" smtClean="0"/>
              <a:t>06/06/2023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1C7142-3A49-C270-12E8-5B4E13A61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08AABA-25FA-29B3-07F3-0759A7259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BE680-D83E-437F-921A-6F717F794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74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ject 2">
            <a:extLst>
              <a:ext uri="{FF2B5EF4-FFF2-40B4-BE49-F238E27FC236}">
                <a16:creationId xmlns:a16="http://schemas.microsoft.com/office/drawing/2014/main" id="{4BC3D64E-D457-C0CC-3F91-A8A402ABEFA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 flipH="1">
            <a:off x="-2" y="954664"/>
            <a:ext cx="6984837" cy="5903336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05BCF5D-7168-FC80-1204-387AC36E1434}"/>
              </a:ext>
            </a:extLst>
          </p:cNvPr>
          <p:cNvSpPr/>
          <p:nvPr/>
        </p:nvSpPr>
        <p:spPr>
          <a:xfrm>
            <a:off x="7253582" y="0"/>
            <a:ext cx="4938419" cy="4938420"/>
          </a:xfrm>
          <a:custGeom>
            <a:avLst/>
            <a:gdLst>
              <a:gd name="connsiteX0" fmla="*/ 0 w 4938419"/>
              <a:gd name="connsiteY0" fmla="*/ 0 h 4938420"/>
              <a:gd name="connsiteX1" fmla="*/ 4938419 w 4938419"/>
              <a:gd name="connsiteY1" fmla="*/ 0 h 4938420"/>
              <a:gd name="connsiteX2" fmla="*/ 4938419 w 4938419"/>
              <a:gd name="connsiteY2" fmla="*/ 4938420 h 4938420"/>
              <a:gd name="connsiteX3" fmla="*/ 4814773 w 4938419"/>
              <a:gd name="connsiteY3" fmla="*/ 4932517 h 4938420"/>
              <a:gd name="connsiteX4" fmla="*/ 4026279 w 4938419"/>
              <a:gd name="connsiteY4" fmla="*/ 4560598 h 4938420"/>
              <a:gd name="connsiteX5" fmla="*/ 377824 w 4938419"/>
              <a:gd name="connsiteY5" fmla="*/ 912142 h 4938420"/>
              <a:gd name="connsiteX6" fmla="*/ 0 w 4938419"/>
              <a:gd name="connsiteY6" fmla="*/ 0 h 493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38419" h="4938420">
                <a:moveTo>
                  <a:pt x="0" y="0"/>
                </a:moveTo>
                <a:lnTo>
                  <a:pt x="4938419" y="0"/>
                </a:lnTo>
                <a:lnTo>
                  <a:pt x="4938419" y="4938420"/>
                </a:lnTo>
                <a:lnTo>
                  <a:pt x="4814773" y="4932517"/>
                </a:lnTo>
                <a:cubicBezTo>
                  <a:pt x="4526979" y="4904968"/>
                  <a:pt x="4246674" y="4780995"/>
                  <a:pt x="4026279" y="4560598"/>
                </a:cubicBezTo>
                <a:lnTo>
                  <a:pt x="377824" y="912142"/>
                </a:lnTo>
                <a:cubicBezTo>
                  <a:pt x="125941" y="660261"/>
                  <a:pt x="0" y="330131"/>
                  <a:pt x="0" y="0"/>
                </a:cubicBezTo>
                <a:close/>
              </a:path>
            </a:pathLst>
          </a:custGeom>
          <a:solidFill>
            <a:srgbClr val="0E2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E5B5D27-6CD5-11BA-23D9-3BFE0D49EFE5}"/>
              </a:ext>
            </a:extLst>
          </p:cNvPr>
          <p:cNvSpPr/>
          <p:nvPr/>
        </p:nvSpPr>
        <p:spPr>
          <a:xfrm>
            <a:off x="0" y="6662057"/>
            <a:ext cx="12192000" cy="195942"/>
          </a:xfrm>
          <a:prstGeom prst="rect">
            <a:avLst/>
          </a:prstGeom>
          <a:solidFill>
            <a:srgbClr val="0E27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10" descr="A picture containing human face, cartoon, animated cartoon, clipart&#10;&#10;Description automatically generated">
            <a:extLst>
              <a:ext uri="{FF2B5EF4-FFF2-40B4-BE49-F238E27FC236}">
                <a16:creationId xmlns:a16="http://schemas.microsoft.com/office/drawing/2014/main" id="{B06B6EF0-7F1E-B766-9F6E-46E5A0E0A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582" y="2402206"/>
            <a:ext cx="3798022" cy="2680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BE6565-1AC3-DA10-E905-6CFC5CDADF52}"/>
              </a:ext>
            </a:extLst>
          </p:cNvPr>
          <p:cNvSpPr txBox="1"/>
          <p:nvPr/>
        </p:nvSpPr>
        <p:spPr>
          <a:xfrm>
            <a:off x="637041" y="954664"/>
            <a:ext cx="5185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0E27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Vocabulary</a:t>
            </a:r>
            <a:endParaRPr lang="pt-BR" sz="3600" b="1" dirty="0">
              <a:solidFill>
                <a:srgbClr val="29B9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C65FAA3-D34D-89E8-1DC5-86EA6AF7C21A}"/>
              </a:ext>
            </a:extLst>
          </p:cNvPr>
          <p:cNvGrpSpPr/>
          <p:nvPr/>
        </p:nvGrpSpPr>
        <p:grpSpPr>
          <a:xfrm>
            <a:off x="743003" y="1600995"/>
            <a:ext cx="605772" cy="134008"/>
            <a:chOff x="8810171" y="1059544"/>
            <a:chExt cx="605772" cy="13400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F5159FB-0C7A-16E0-04A3-E1E73B18140A}"/>
                </a:ext>
              </a:extLst>
            </p:cNvPr>
            <p:cNvSpPr/>
            <p:nvPr/>
          </p:nvSpPr>
          <p:spPr>
            <a:xfrm>
              <a:off x="8810171" y="1059544"/>
              <a:ext cx="134008" cy="134008"/>
            </a:xfrm>
            <a:prstGeom prst="ellipse">
              <a:avLst/>
            </a:prstGeom>
            <a:solidFill>
              <a:srgbClr val="0E2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173E0F8-ED6D-B33A-CD8A-F79F15A7642B}"/>
                </a:ext>
              </a:extLst>
            </p:cNvPr>
            <p:cNvSpPr/>
            <p:nvPr/>
          </p:nvSpPr>
          <p:spPr>
            <a:xfrm>
              <a:off x="9046053" y="1059544"/>
              <a:ext cx="134008" cy="134008"/>
            </a:xfrm>
            <a:prstGeom prst="ellipse">
              <a:avLst/>
            </a:prstGeom>
            <a:solidFill>
              <a:srgbClr val="01D1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9B38817-DA26-E471-2FBD-3D4F729A3CF5}"/>
                </a:ext>
              </a:extLst>
            </p:cNvPr>
            <p:cNvSpPr/>
            <p:nvPr/>
          </p:nvSpPr>
          <p:spPr>
            <a:xfrm>
              <a:off x="9281935" y="1059544"/>
              <a:ext cx="134008" cy="134008"/>
            </a:xfrm>
            <a:prstGeom prst="ellipse">
              <a:avLst/>
            </a:prstGeom>
            <a:solidFill>
              <a:srgbClr val="29B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737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C83E30-6F4B-3DC2-8DD1-C27D3BBE1F2A}"/>
              </a:ext>
            </a:extLst>
          </p:cNvPr>
          <p:cNvSpPr txBox="1"/>
          <p:nvPr/>
        </p:nvSpPr>
        <p:spPr>
          <a:xfrm>
            <a:off x="637042" y="577105"/>
            <a:ext cx="8029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E27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Vocabulary</a:t>
            </a:r>
            <a:endParaRPr lang="pt-BR" sz="2400" b="1" dirty="0">
              <a:solidFill>
                <a:srgbClr val="29B9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217A49D-8C2E-9D35-8779-9D7065BA6ED2}"/>
              </a:ext>
            </a:extLst>
          </p:cNvPr>
          <p:cNvGrpSpPr/>
          <p:nvPr/>
        </p:nvGrpSpPr>
        <p:grpSpPr>
          <a:xfrm>
            <a:off x="743003" y="1019887"/>
            <a:ext cx="605772" cy="134008"/>
            <a:chOff x="8810171" y="1059544"/>
            <a:chExt cx="605772" cy="13400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C58F554-2FC3-D61E-DBF5-A173C60AA150}"/>
                </a:ext>
              </a:extLst>
            </p:cNvPr>
            <p:cNvSpPr/>
            <p:nvPr/>
          </p:nvSpPr>
          <p:spPr>
            <a:xfrm>
              <a:off x="8810171" y="1059544"/>
              <a:ext cx="134008" cy="134008"/>
            </a:xfrm>
            <a:prstGeom prst="ellipse">
              <a:avLst/>
            </a:prstGeom>
            <a:solidFill>
              <a:srgbClr val="0E2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3D5DF98-4AC1-2771-3A30-F01E67E86B60}"/>
                </a:ext>
              </a:extLst>
            </p:cNvPr>
            <p:cNvSpPr/>
            <p:nvPr/>
          </p:nvSpPr>
          <p:spPr>
            <a:xfrm>
              <a:off x="9046053" y="1059544"/>
              <a:ext cx="134008" cy="134008"/>
            </a:xfrm>
            <a:prstGeom prst="ellipse">
              <a:avLst/>
            </a:prstGeom>
            <a:solidFill>
              <a:srgbClr val="01D1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08F250F-D410-3EDA-2A87-B21300A46B06}"/>
                </a:ext>
              </a:extLst>
            </p:cNvPr>
            <p:cNvSpPr/>
            <p:nvPr/>
          </p:nvSpPr>
          <p:spPr>
            <a:xfrm>
              <a:off x="9281935" y="1059544"/>
              <a:ext cx="134008" cy="134008"/>
            </a:xfrm>
            <a:prstGeom prst="ellipse">
              <a:avLst/>
            </a:prstGeom>
            <a:solidFill>
              <a:srgbClr val="29B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9ADA4FE-40AC-23A7-2E60-5F96DEB26126}"/>
              </a:ext>
            </a:extLst>
          </p:cNvPr>
          <p:cNvSpPr/>
          <p:nvPr/>
        </p:nvSpPr>
        <p:spPr>
          <a:xfrm>
            <a:off x="10401297" y="0"/>
            <a:ext cx="1790703" cy="1480456"/>
          </a:xfrm>
          <a:custGeom>
            <a:avLst/>
            <a:gdLst>
              <a:gd name="connsiteX0" fmla="*/ 155623 w 5647264"/>
              <a:gd name="connsiteY0" fmla="*/ 0 h 4557487"/>
              <a:gd name="connsiteX1" fmla="*/ 5647264 w 5647264"/>
              <a:gd name="connsiteY1" fmla="*/ 0 h 4557487"/>
              <a:gd name="connsiteX2" fmla="*/ 5647264 w 5647264"/>
              <a:gd name="connsiteY2" fmla="*/ 3838145 h 4557487"/>
              <a:gd name="connsiteX3" fmla="*/ 5489420 w 5647264"/>
              <a:gd name="connsiteY3" fmla="*/ 3956178 h 4557487"/>
              <a:gd name="connsiteX4" fmla="*/ 3520869 w 5647264"/>
              <a:gd name="connsiteY4" fmla="*/ 4557487 h 4557487"/>
              <a:gd name="connsiteX5" fmla="*/ 0 w 5647264"/>
              <a:gd name="connsiteY5" fmla="*/ 1036618 h 4557487"/>
              <a:gd name="connsiteX6" fmla="*/ 71532 w 5647264"/>
              <a:gd name="connsiteY6" fmla="*/ 327040 h 455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47264" h="4557487">
                <a:moveTo>
                  <a:pt x="155623" y="0"/>
                </a:moveTo>
                <a:lnTo>
                  <a:pt x="5647264" y="0"/>
                </a:lnTo>
                <a:lnTo>
                  <a:pt x="5647264" y="3838145"/>
                </a:lnTo>
                <a:lnTo>
                  <a:pt x="5489420" y="3956178"/>
                </a:lnTo>
                <a:cubicBezTo>
                  <a:pt x="4927486" y="4335813"/>
                  <a:pt x="4250065" y="4557487"/>
                  <a:pt x="3520869" y="4557487"/>
                </a:cubicBezTo>
                <a:cubicBezTo>
                  <a:pt x="1576347" y="4557487"/>
                  <a:pt x="0" y="2981140"/>
                  <a:pt x="0" y="1036618"/>
                </a:cubicBezTo>
                <a:cubicBezTo>
                  <a:pt x="0" y="793553"/>
                  <a:pt x="24631" y="556240"/>
                  <a:pt x="71532" y="327040"/>
                </a:cubicBezTo>
                <a:close/>
              </a:path>
            </a:pathLst>
          </a:custGeom>
          <a:solidFill>
            <a:srgbClr val="01D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E1EB78B7-030B-BE47-FB6F-B759998CF391}"/>
              </a:ext>
            </a:extLst>
          </p:cNvPr>
          <p:cNvSpPr/>
          <p:nvPr/>
        </p:nvSpPr>
        <p:spPr>
          <a:xfrm>
            <a:off x="0" y="6662057"/>
            <a:ext cx="12192000" cy="195942"/>
          </a:xfrm>
          <a:prstGeom prst="rect">
            <a:avLst/>
          </a:prstGeom>
          <a:solidFill>
            <a:srgbClr val="0E27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424E2F1-A0C5-F27A-6C66-7CAE6E3E3531}"/>
              </a:ext>
            </a:extLst>
          </p:cNvPr>
          <p:cNvCxnSpPr/>
          <p:nvPr/>
        </p:nvCxnSpPr>
        <p:spPr>
          <a:xfrm>
            <a:off x="6096000" y="1444258"/>
            <a:ext cx="0" cy="52177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15">
            <a:extLst>
              <a:ext uri="{FF2B5EF4-FFF2-40B4-BE49-F238E27FC236}">
                <a16:creationId xmlns:a16="http://schemas.microsoft.com/office/drawing/2014/main" id="{47F29F0D-0192-2222-56A4-621D04C55563}"/>
              </a:ext>
            </a:extLst>
          </p:cNvPr>
          <p:cNvSpPr txBox="1"/>
          <p:nvPr/>
        </p:nvSpPr>
        <p:spPr>
          <a:xfrm>
            <a:off x="605702" y="1480456"/>
            <a:ext cx="50658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Colors</a:t>
            </a:r>
            <a:endParaRPr lang="pt-BR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algn="just"/>
            <a:endParaRPr lang="pt-BR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algn="just"/>
            <a:endParaRPr lang="pt-BR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2BEA6C12-44E6-2920-3755-E6A39841E771}"/>
              </a:ext>
            </a:extLst>
          </p:cNvPr>
          <p:cNvSpPr txBox="1"/>
          <p:nvPr/>
        </p:nvSpPr>
        <p:spPr>
          <a:xfrm>
            <a:off x="6345374" y="1480456"/>
            <a:ext cx="50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Animals</a:t>
            </a:r>
            <a:endParaRPr lang="pt-BR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292131D-50B8-1B8F-7221-CA8CDF5D60F7}"/>
              </a:ext>
            </a:extLst>
          </p:cNvPr>
          <p:cNvSpPr/>
          <p:nvPr/>
        </p:nvSpPr>
        <p:spPr>
          <a:xfrm>
            <a:off x="1112893" y="1952101"/>
            <a:ext cx="1737184" cy="3206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ED457E-3671-D75F-EE57-FE0BA8FDCC9B}"/>
              </a:ext>
            </a:extLst>
          </p:cNvPr>
          <p:cNvSpPr/>
          <p:nvPr/>
        </p:nvSpPr>
        <p:spPr>
          <a:xfrm>
            <a:off x="3154877" y="1952101"/>
            <a:ext cx="1737184" cy="32063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Black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0213555-63CA-0D7C-33DE-2CEC3528186C}"/>
              </a:ext>
            </a:extLst>
          </p:cNvPr>
          <p:cNvSpPr/>
          <p:nvPr/>
        </p:nvSpPr>
        <p:spPr>
          <a:xfrm>
            <a:off x="1112893" y="2453842"/>
            <a:ext cx="1737184" cy="32063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Blue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FAAD08D-0DFE-9F79-9482-2188706A45BC}"/>
              </a:ext>
            </a:extLst>
          </p:cNvPr>
          <p:cNvSpPr/>
          <p:nvPr/>
        </p:nvSpPr>
        <p:spPr>
          <a:xfrm>
            <a:off x="3154877" y="2453842"/>
            <a:ext cx="1737184" cy="32063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Orange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A26BE38-F57F-BB99-C7A0-7F4E344084EA}"/>
              </a:ext>
            </a:extLst>
          </p:cNvPr>
          <p:cNvSpPr/>
          <p:nvPr/>
        </p:nvSpPr>
        <p:spPr>
          <a:xfrm>
            <a:off x="1112893" y="2955583"/>
            <a:ext cx="1737184" cy="32063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Purple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C90F5C4-927D-F998-39BA-4CC802C981C9}"/>
              </a:ext>
            </a:extLst>
          </p:cNvPr>
          <p:cNvSpPr/>
          <p:nvPr/>
        </p:nvSpPr>
        <p:spPr>
          <a:xfrm>
            <a:off x="3154877" y="2955583"/>
            <a:ext cx="1737184" cy="32063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Gray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2E3B999-1BE5-3C8B-4C70-FE1382A653AB}"/>
              </a:ext>
            </a:extLst>
          </p:cNvPr>
          <p:cNvSpPr/>
          <p:nvPr/>
        </p:nvSpPr>
        <p:spPr>
          <a:xfrm>
            <a:off x="1112893" y="3457324"/>
            <a:ext cx="1737184" cy="32063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Yellow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AABF37F-C221-727D-7ED0-78B99A14C10E}"/>
              </a:ext>
            </a:extLst>
          </p:cNvPr>
          <p:cNvSpPr/>
          <p:nvPr/>
        </p:nvSpPr>
        <p:spPr>
          <a:xfrm>
            <a:off x="3154877" y="3457324"/>
            <a:ext cx="1737184" cy="32063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C050D05-C344-005F-1355-F704FEF53F3D}"/>
              </a:ext>
            </a:extLst>
          </p:cNvPr>
          <p:cNvSpPr/>
          <p:nvPr/>
        </p:nvSpPr>
        <p:spPr>
          <a:xfrm>
            <a:off x="1112893" y="3959065"/>
            <a:ext cx="1737184" cy="320634"/>
          </a:xfrm>
          <a:prstGeom prst="roundRect">
            <a:avLst/>
          </a:prstGeom>
          <a:solidFill>
            <a:srgbClr val="DE00B9"/>
          </a:solidFill>
          <a:ln>
            <a:solidFill>
              <a:srgbClr val="DE0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Pink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8DB8F54-2266-A1D5-86E9-26EEED39DF0A}"/>
              </a:ext>
            </a:extLst>
          </p:cNvPr>
          <p:cNvSpPr/>
          <p:nvPr/>
        </p:nvSpPr>
        <p:spPr>
          <a:xfrm>
            <a:off x="3154877" y="3959065"/>
            <a:ext cx="1737184" cy="3206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5472E98-B05B-9C16-AFDD-61CFD66FA622}"/>
              </a:ext>
            </a:extLst>
          </p:cNvPr>
          <p:cNvSpPr/>
          <p:nvPr/>
        </p:nvSpPr>
        <p:spPr>
          <a:xfrm>
            <a:off x="1112893" y="4460806"/>
            <a:ext cx="1737184" cy="320634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Brown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F6B61F6-E2C6-AAF4-9917-36B2331B6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257" y="1855363"/>
            <a:ext cx="1631903" cy="16164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3166009-7E58-8EDC-848A-194E35E03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934" y="1809887"/>
            <a:ext cx="1596996" cy="170738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A40114B-CD63-4085-2D09-87B2196A2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3382" y="1898160"/>
            <a:ext cx="1659673" cy="153084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948E4BD-43DC-0AB8-0763-F0853167B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882" y="3559362"/>
            <a:ext cx="1566652" cy="161742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732937D-5F3E-10F6-F221-DEAA46C994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7441" y="3529733"/>
            <a:ext cx="1457983" cy="167668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05977D7-36C2-AE26-0EBA-9611EA714A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43383" y="3604330"/>
            <a:ext cx="1659671" cy="152748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E1B486D-4023-85DF-A146-B52C8ED38D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5329" y="5021290"/>
            <a:ext cx="1395759" cy="150159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8978803-C016-4A16-2F17-C6BB6E4849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34759" y="5174072"/>
            <a:ext cx="1303346" cy="133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2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C83E30-6F4B-3DC2-8DD1-C27D3BBE1F2A}"/>
              </a:ext>
            </a:extLst>
          </p:cNvPr>
          <p:cNvSpPr txBox="1"/>
          <p:nvPr/>
        </p:nvSpPr>
        <p:spPr>
          <a:xfrm>
            <a:off x="637042" y="577105"/>
            <a:ext cx="8029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E27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Vocabulary</a:t>
            </a:r>
            <a:endParaRPr lang="pt-BR" sz="2400" b="1" dirty="0">
              <a:solidFill>
                <a:srgbClr val="29B9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217A49D-8C2E-9D35-8779-9D7065BA6ED2}"/>
              </a:ext>
            </a:extLst>
          </p:cNvPr>
          <p:cNvGrpSpPr/>
          <p:nvPr/>
        </p:nvGrpSpPr>
        <p:grpSpPr>
          <a:xfrm>
            <a:off x="743003" y="1019887"/>
            <a:ext cx="605772" cy="134008"/>
            <a:chOff x="8810171" y="1059544"/>
            <a:chExt cx="605772" cy="13400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C58F554-2FC3-D61E-DBF5-A173C60AA150}"/>
                </a:ext>
              </a:extLst>
            </p:cNvPr>
            <p:cNvSpPr/>
            <p:nvPr/>
          </p:nvSpPr>
          <p:spPr>
            <a:xfrm>
              <a:off x="8810171" y="1059544"/>
              <a:ext cx="134008" cy="134008"/>
            </a:xfrm>
            <a:prstGeom prst="ellipse">
              <a:avLst/>
            </a:prstGeom>
            <a:solidFill>
              <a:srgbClr val="0E2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3D5DF98-4AC1-2771-3A30-F01E67E86B60}"/>
                </a:ext>
              </a:extLst>
            </p:cNvPr>
            <p:cNvSpPr/>
            <p:nvPr/>
          </p:nvSpPr>
          <p:spPr>
            <a:xfrm>
              <a:off x="9046053" y="1059544"/>
              <a:ext cx="134008" cy="134008"/>
            </a:xfrm>
            <a:prstGeom prst="ellipse">
              <a:avLst/>
            </a:prstGeom>
            <a:solidFill>
              <a:srgbClr val="01D1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08F250F-D410-3EDA-2A87-B21300A46B06}"/>
                </a:ext>
              </a:extLst>
            </p:cNvPr>
            <p:cNvSpPr/>
            <p:nvPr/>
          </p:nvSpPr>
          <p:spPr>
            <a:xfrm>
              <a:off x="9281935" y="1059544"/>
              <a:ext cx="134008" cy="134008"/>
            </a:xfrm>
            <a:prstGeom prst="ellipse">
              <a:avLst/>
            </a:prstGeom>
            <a:solidFill>
              <a:srgbClr val="29B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9ADA4FE-40AC-23A7-2E60-5F96DEB26126}"/>
              </a:ext>
            </a:extLst>
          </p:cNvPr>
          <p:cNvSpPr/>
          <p:nvPr/>
        </p:nvSpPr>
        <p:spPr>
          <a:xfrm>
            <a:off x="10401297" y="0"/>
            <a:ext cx="1790703" cy="1480456"/>
          </a:xfrm>
          <a:custGeom>
            <a:avLst/>
            <a:gdLst>
              <a:gd name="connsiteX0" fmla="*/ 155623 w 5647264"/>
              <a:gd name="connsiteY0" fmla="*/ 0 h 4557487"/>
              <a:gd name="connsiteX1" fmla="*/ 5647264 w 5647264"/>
              <a:gd name="connsiteY1" fmla="*/ 0 h 4557487"/>
              <a:gd name="connsiteX2" fmla="*/ 5647264 w 5647264"/>
              <a:gd name="connsiteY2" fmla="*/ 3838145 h 4557487"/>
              <a:gd name="connsiteX3" fmla="*/ 5489420 w 5647264"/>
              <a:gd name="connsiteY3" fmla="*/ 3956178 h 4557487"/>
              <a:gd name="connsiteX4" fmla="*/ 3520869 w 5647264"/>
              <a:gd name="connsiteY4" fmla="*/ 4557487 h 4557487"/>
              <a:gd name="connsiteX5" fmla="*/ 0 w 5647264"/>
              <a:gd name="connsiteY5" fmla="*/ 1036618 h 4557487"/>
              <a:gd name="connsiteX6" fmla="*/ 71532 w 5647264"/>
              <a:gd name="connsiteY6" fmla="*/ 327040 h 455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47264" h="4557487">
                <a:moveTo>
                  <a:pt x="155623" y="0"/>
                </a:moveTo>
                <a:lnTo>
                  <a:pt x="5647264" y="0"/>
                </a:lnTo>
                <a:lnTo>
                  <a:pt x="5647264" y="3838145"/>
                </a:lnTo>
                <a:lnTo>
                  <a:pt x="5489420" y="3956178"/>
                </a:lnTo>
                <a:cubicBezTo>
                  <a:pt x="4927486" y="4335813"/>
                  <a:pt x="4250065" y="4557487"/>
                  <a:pt x="3520869" y="4557487"/>
                </a:cubicBezTo>
                <a:cubicBezTo>
                  <a:pt x="1576347" y="4557487"/>
                  <a:pt x="0" y="2981140"/>
                  <a:pt x="0" y="1036618"/>
                </a:cubicBezTo>
                <a:cubicBezTo>
                  <a:pt x="0" y="793553"/>
                  <a:pt x="24631" y="556240"/>
                  <a:pt x="71532" y="327040"/>
                </a:cubicBezTo>
                <a:close/>
              </a:path>
            </a:pathLst>
          </a:custGeom>
          <a:solidFill>
            <a:srgbClr val="01D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E1EB78B7-030B-BE47-FB6F-B759998CF391}"/>
              </a:ext>
            </a:extLst>
          </p:cNvPr>
          <p:cNvSpPr/>
          <p:nvPr/>
        </p:nvSpPr>
        <p:spPr>
          <a:xfrm>
            <a:off x="0" y="6662057"/>
            <a:ext cx="12192000" cy="195942"/>
          </a:xfrm>
          <a:prstGeom prst="rect">
            <a:avLst/>
          </a:prstGeom>
          <a:solidFill>
            <a:srgbClr val="0E27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424E2F1-A0C5-F27A-6C66-7CAE6E3E3531}"/>
              </a:ext>
            </a:extLst>
          </p:cNvPr>
          <p:cNvCxnSpPr/>
          <p:nvPr/>
        </p:nvCxnSpPr>
        <p:spPr>
          <a:xfrm>
            <a:off x="6096000" y="1444258"/>
            <a:ext cx="0" cy="52177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15">
            <a:extLst>
              <a:ext uri="{FF2B5EF4-FFF2-40B4-BE49-F238E27FC236}">
                <a16:creationId xmlns:a16="http://schemas.microsoft.com/office/drawing/2014/main" id="{47F29F0D-0192-2222-56A4-621D04C55563}"/>
              </a:ext>
            </a:extLst>
          </p:cNvPr>
          <p:cNvSpPr txBox="1"/>
          <p:nvPr/>
        </p:nvSpPr>
        <p:spPr>
          <a:xfrm>
            <a:off x="605702" y="1480456"/>
            <a:ext cx="50658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Fruits</a:t>
            </a:r>
            <a:endParaRPr lang="pt-BR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algn="just"/>
            <a:endParaRPr lang="pt-BR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2BEA6C12-44E6-2920-3755-E6A39841E771}"/>
              </a:ext>
            </a:extLst>
          </p:cNvPr>
          <p:cNvSpPr txBox="1"/>
          <p:nvPr/>
        </p:nvSpPr>
        <p:spPr>
          <a:xfrm>
            <a:off x="6345374" y="1480456"/>
            <a:ext cx="506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Days of the week</a:t>
            </a:r>
            <a:endParaRPr lang="pt-BR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A4C9620-EA20-0B2E-6735-454B110CB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51" y="2197942"/>
            <a:ext cx="2744736" cy="134031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0D6BCF6-59E6-D99C-482F-C6A3F65C1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094" y="2176244"/>
            <a:ext cx="2857278" cy="138371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BAFC5D0-8020-4EA1-D531-691BE9155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252" y="4028596"/>
            <a:ext cx="2776832" cy="125072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BA8A72E-171D-0C9D-237C-116AF03A9D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3935" y="4010217"/>
            <a:ext cx="2629980" cy="1287480"/>
          </a:xfrm>
          <a:prstGeom prst="rect">
            <a:avLst/>
          </a:prstGeom>
        </p:spPr>
      </p:pic>
      <p:graphicFrame>
        <p:nvGraphicFramePr>
          <p:cNvPr id="39" name="Google Shape;445;p98">
            <a:extLst>
              <a:ext uri="{FF2B5EF4-FFF2-40B4-BE49-F238E27FC236}">
                <a16:creationId xmlns:a16="http://schemas.microsoft.com/office/drawing/2014/main" id="{8F827AD3-525B-5A14-9034-CD677101D178}"/>
              </a:ext>
            </a:extLst>
          </p:cNvPr>
          <p:cNvGraphicFramePr/>
          <p:nvPr/>
        </p:nvGraphicFramePr>
        <p:xfrm>
          <a:off x="6732808" y="2667703"/>
          <a:ext cx="4678392" cy="29158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39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5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rgbClr val="7F7F7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Montserrat Medium"/>
                        </a:rPr>
                        <a:t>Sunday</a:t>
                      </a:r>
                      <a:endParaRPr sz="1200" dirty="0">
                        <a:solidFill>
                          <a:srgbClr val="7F7F7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Montserrat Medium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rgbClr val="7F7F7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Montserrat Medium"/>
                        </a:rPr>
                        <a:t>Domingo</a:t>
                      </a:r>
                      <a:endParaRPr sz="1200" dirty="0">
                        <a:solidFill>
                          <a:srgbClr val="7F7F7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Montserrat Medium"/>
                      </a:endParaRPr>
                    </a:p>
                  </a:txBody>
                  <a:tcPr marL="91425" marR="91425" marT="91425" marB="91425">
                    <a:lnL w="38100" cap="flat" cmpd="sng" algn="ctr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rgbClr val="7F7F7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Montserrat Medium"/>
                        </a:rPr>
                        <a:t>Monday</a:t>
                      </a:r>
                      <a:endParaRPr sz="1200" dirty="0">
                        <a:solidFill>
                          <a:srgbClr val="7F7F7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Montserrat Medium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rgbClr val="7F7F7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Montserrat Medium"/>
                        </a:rPr>
                        <a:t>Segunda-Feira</a:t>
                      </a:r>
                      <a:endParaRPr sz="1200" dirty="0">
                        <a:solidFill>
                          <a:srgbClr val="7F7F7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Montserrat Medium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rgbClr val="7F7F7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Montserrat Medium"/>
                        </a:rPr>
                        <a:t>Tuesday</a:t>
                      </a:r>
                      <a:endParaRPr sz="1200" dirty="0">
                        <a:solidFill>
                          <a:srgbClr val="7F7F7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Montserrat Medium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rgbClr val="7F7F7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Montserrat Medium"/>
                        </a:rPr>
                        <a:t>Terça-Feira</a:t>
                      </a:r>
                      <a:endParaRPr sz="1200" dirty="0">
                        <a:solidFill>
                          <a:srgbClr val="7F7F7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Montserrat Medium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rgbClr val="7F7F7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Montserrat Medium"/>
                        </a:rPr>
                        <a:t>Wednesday</a:t>
                      </a:r>
                      <a:endParaRPr sz="1200" dirty="0">
                        <a:solidFill>
                          <a:srgbClr val="7F7F7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Montserrat Medium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rgbClr val="7F7F7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Montserrat Medium"/>
                        </a:rPr>
                        <a:t>Quarta-Feira</a:t>
                      </a:r>
                      <a:endParaRPr sz="1200" dirty="0">
                        <a:solidFill>
                          <a:srgbClr val="7F7F7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Montserrat Medium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5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rgbClr val="7F7F7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Montserrat Medium"/>
                        </a:rPr>
                        <a:t>Thursday</a:t>
                      </a:r>
                      <a:endParaRPr sz="1200" dirty="0">
                        <a:solidFill>
                          <a:srgbClr val="7F7F7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Montserrat Medium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rgbClr val="7F7F7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Montserrat Medium"/>
                        </a:rPr>
                        <a:t>Quinta-Feira</a:t>
                      </a:r>
                      <a:endParaRPr sz="1200" dirty="0">
                        <a:solidFill>
                          <a:srgbClr val="7F7F7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Montserrat Medium"/>
                      </a:endParaRPr>
                    </a:p>
                  </a:txBody>
                  <a:tcPr marL="91425" marR="91425" marT="91425" marB="91425">
                    <a:lnL w="38100" cap="flat" cmpd="sng" algn="ctr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5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rgbClr val="7F7F7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Montserrat Medium"/>
                        </a:rPr>
                        <a:t>Friday</a:t>
                      </a:r>
                      <a:endParaRPr sz="1200" dirty="0">
                        <a:solidFill>
                          <a:srgbClr val="7F7F7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Montserrat Medium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rgbClr val="7F7F7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Montserrat Medium"/>
                        </a:rPr>
                        <a:t>Sexta-Feira</a:t>
                      </a:r>
                      <a:endParaRPr sz="1200" dirty="0">
                        <a:solidFill>
                          <a:srgbClr val="7F7F7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Montserrat Medium"/>
                      </a:endParaRPr>
                    </a:p>
                  </a:txBody>
                  <a:tcPr marL="91425" marR="91425" marT="91425" marB="91425">
                    <a:lnL w="38100" cap="flat" cmpd="sng" algn="ctr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140611"/>
                  </a:ext>
                </a:extLst>
              </a:tr>
              <a:tr h="4165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rgbClr val="7F7F7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Montserrat Medium"/>
                        </a:rPr>
                        <a:t>Saturday</a:t>
                      </a:r>
                      <a:endParaRPr sz="1200" dirty="0">
                        <a:solidFill>
                          <a:srgbClr val="7F7F7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Montserrat Medium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rgbClr val="7F7F7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Montserrat Medium"/>
                        </a:rPr>
                        <a:t>Sabado</a:t>
                      </a:r>
                      <a:endParaRPr sz="1200" dirty="0">
                        <a:solidFill>
                          <a:srgbClr val="7F7F7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Montserrat Medium"/>
                      </a:endParaRPr>
                    </a:p>
                  </a:txBody>
                  <a:tcPr marL="91425" marR="91425" marT="91425" marB="91425">
                    <a:lnL w="38100" cap="flat" cmpd="sng" algn="ctr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788787"/>
                  </a:ext>
                </a:extLst>
              </a:tr>
            </a:tbl>
          </a:graphicData>
        </a:graphic>
      </p:graphicFrame>
      <p:graphicFrame>
        <p:nvGraphicFramePr>
          <p:cNvPr id="43" name="Google Shape;445;p98">
            <a:extLst>
              <a:ext uri="{FF2B5EF4-FFF2-40B4-BE49-F238E27FC236}">
                <a16:creationId xmlns:a16="http://schemas.microsoft.com/office/drawing/2014/main" id="{4E327D26-B1D9-6584-2ACF-DDD615969655}"/>
              </a:ext>
            </a:extLst>
          </p:cNvPr>
          <p:cNvGraphicFramePr/>
          <p:nvPr/>
        </p:nvGraphicFramePr>
        <p:xfrm>
          <a:off x="6732807" y="2251148"/>
          <a:ext cx="4678391" cy="4165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678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65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 dirty="0">
                          <a:solidFill>
                            <a:srgbClr val="7F7F7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Montserrat Medium"/>
                        </a:rPr>
                        <a:t>DAYS OF THE WEEK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5AA2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920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C83E30-6F4B-3DC2-8DD1-C27D3BBE1F2A}"/>
              </a:ext>
            </a:extLst>
          </p:cNvPr>
          <p:cNvSpPr txBox="1"/>
          <p:nvPr/>
        </p:nvSpPr>
        <p:spPr>
          <a:xfrm>
            <a:off x="637042" y="577105"/>
            <a:ext cx="8029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E27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Vocabulary</a:t>
            </a:r>
            <a:endParaRPr lang="pt-BR" sz="2400" b="1" dirty="0">
              <a:solidFill>
                <a:srgbClr val="29B9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217A49D-8C2E-9D35-8779-9D7065BA6ED2}"/>
              </a:ext>
            </a:extLst>
          </p:cNvPr>
          <p:cNvGrpSpPr/>
          <p:nvPr/>
        </p:nvGrpSpPr>
        <p:grpSpPr>
          <a:xfrm>
            <a:off x="743003" y="1019887"/>
            <a:ext cx="605772" cy="134008"/>
            <a:chOff x="8810171" y="1059544"/>
            <a:chExt cx="605772" cy="13400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C58F554-2FC3-D61E-DBF5-A173C60AA150}"/>
                </a:ext>
              </a:extLst>
            </p:cNvPr>
            <p:cNvSpPr/>
            <p:nvPr/>
          </p:nvSpPr>
          <p:spPr>
            <a:xfrm>
              <a:off x="8810171" y="1059544"/>
              <a:ext cx="134008" cy="134008"/>
            </a:xfrm>
            <a:prstGeom prst="ellipse">
              <a:avLst/>
            </a:prstGeom>
            <a:solidFill>
              <a:srgbClr val="0E2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3D5DF98-4AC1-2771-3A30-F01E67E86B60}"/>
                </a:ext>
              </a:extLst>
            </p:cNvPr>
            <p:cNvSpPr/>
            <p:nvPr/>
          </p:nvSpPr>
          <p:spPr>
            <a:xfrm>
              <a:off x="9046053" y="1059544"/>
              <a:ext cx="134008" cy="134008"/>
            </a:xfrm>
            <a:prstGeom prst="ellipse">
              <a:avLst/>
            </a:prstGeom>
            <a:solidFill>
              <a:srgbClr val="01D1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08F250F-D410-3EDA-2A87-B21300A46B06}"/>
                </a:ext>
              </a:extLst>
            </p:cNvPr>
            <p:cNvSpPr/>
            <p:nvPr/>
          </p:nvSpPr>
          <p:spPr>
            <a:xfrm>
              <a:off x="9281935" y="1059544"/>
              <a:ext cx="134008" cy="134008"/>
            </a:xfrm>
            <a:prstGeom prst="ellipse">
              <a:avLst/>
            </a:prstGeom>
            <a:solidFill>
              <a:srgbClr val="29B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9ADA4FE-40AC-23A7-2E60-5F96DEB26126}"/>
              </a:ext>
            </a:extLst>
          </p:cNvPr>
          <p:cNvSpPr/>
          <p:nvPr/>
        </p:nvSpPr>
        <p:spPr>
          <a:xfrm>
            <a:off x="10401297" y="0"/>
            <a:ext cx="1790703" cy="1480456"/>
          </a:xfrm>
          <a:custGeom>
            <a:avLst/>
            <a:gdLst>
              <a:gd name="connsiteX0" fmla="*/ 155623 w 5647264"/>
              <a:gd name="connsiteY0" fmla="*/ 0 h 4557487"/>
              <a:gd name="connsiteX1" fmla="*/ 5647264 w 5647264"/>
              <a:gd name="connsiteY1" fmla="*/ 0 h 4557487"/>
              <a:gd name="connsiteX2" fmla="*/ 5647264 w 5647264"/>
              <a:gd name="connsiteY2" fmla="*/ 3838145 h 4557487"/>
              <a:gd name="connsiteX3" fmla="*/ 5489420 w 5647264"/>
              <a:gd name="connsiteY3" fmla="*/ 3956178 h 4557487"/>
              <a:gd name="connsiteX4" fmla="*/ 3520869 w 5647264"/>
              <a:gd name="connsiteY4" fmla="*/ 4557487 h 4557487"/>
              <a:gd name="connsiteX5" fmla="*/ 0 w 5647264"/>
              <a:gd name="connsiteY5" fmla="*/ 1036618 h 4557487"/>
              <a:gd name="connsiteX6" fmla="*/ 71532 w 5647264"/>
              <a:gd name="connsiteY6" fmla="*/ 327040 h 455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47264" h="4557487">
                <a:moveTo>
                  <a:pt x="155623" y="0"/>
                </a:moveTo>
                <a:lnTo>
                  <a:pt x="5647264" y="0"/>
                </a:lnTo>
                <a:lnTo>
                  <a:pt x="5647264" y="3838145"/>
                </a:lnTo>
                <a:lnTo>
                  <a:pt x="5489420" y="3956178"/>
                </a:lnTo>
                <a:cubicBezTo>
                  <a:pt x="4927486" y="4335813"/>
                  <a:pt x="4250065" y="4557487"/>
                  <a:pt x="3520869" y="4557487"/>
                </a:cubicBezTo>
                <a:cubicBezTo>
                  <a:pt x="1576347" y="4557487"/>
                  <a:pt x="0" y="2981140"/>
                  <a:pt x="0" y="1036618"/>
                </a:cubicBezTo>
                <a:cubicBezTo>
                  <a:pt x="0" y="793553"/>
                  <a:pt x="24631" y="556240"/>
                  <a:pt x="71532" y="327040"/>
                </a:cubicBezTo>
                <a:close/>
              </a:path>
            </a:pathLst>
          </a:custGeom>
          <a:solidFill>
            <a:srgbClr val="01D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E1EB78B7-030B-BE47-FB6F-B759998CF391}"/>
              </a:ext>
            </a:extLst>
          </p:cNvPr>
          <p:cNvSpPr/>
          <p:nvPr/>
        </p:nvSpPr>
        <p:spPr>
          <a:xfrm>
            <a:off x="0" y="6662057"/>
            <a:ext cx="12192000" cy="195942"/>
          </a:xfrm>
          <a:prstGeom prst="rect">
            <a:avLst/>
          </a:prstGeom>
          <a:solidFill>
            <a:srgbClr val="0E27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424E2F1-A0C5-F27A-6C66-7CAE6E3E3531}"/>
              </a:ext>
            </a:extLst>
          </p:cNvPr>
          <p:cNvCxnSpPr/>
          <p:nvPr/>
        </p:nvCxnSpPr>
        <p:spPr>
          <a:xfrm>
            <a:off x="6096000" y="1444258"/>
            <a:ext cx="0" cy="52177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15">
            <a:extLst>
              <a:ext uri="{FF2B5EF4-FFF2-40B4-BE49-F238E27FC236}">
                <a16:creationId xmlns:a16="http://schemas.microsoft.com/office/drawing/2014/main" id="{47F29F0D-0192-2222-56A4-621D04C55563}"/>
              </a:ext>
            </a:extLst>
          </p:cNvPr>
          <p:cNvSpPr txBox="1"/>
          <p:nvPr/>
        </p:nvSpPr>
        <p:spPr>
          <a:xfrm>
            <a:off x="605702" y="1406219"/>
            <a:ext cx="50658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Months of the year</a:t>
            </a:r>
          </a:p>
          <a:p>
            <a:pPr algn="just"/>
            <a:endParaRPr lang="pt-BR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January		July</a:t>
            </a:r>
          </a:p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February		August</a:t>
            </a:r>
          </a:p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March		September</a:t>
            </a:r>
          </a:p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April		October</a:t>
            </a:r>
          </a:p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May		November</a:t>
            </a:r>
          </a:p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June		December</a:t>
            </a: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Numbers</a:t>
            </a:r>
          </a:p>
          <a:p>
            <a:pPr algn="just"/>
            <a:endParaRPr lang="pt-BR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Cardinal Numbers, indica o número ou quantidade dos elementos de um conjunto.</a:t>
            </a:r>
          </a:p>
          <a:p>
            <a:pPr algn="just"/>
            <a:endParaRPr lang="pt-BR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CARDINAL NUMBER CHART</a:t>
            </a: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AD18CD-3923-B5D9-7C38-586973F7D016}"/>
              </a:ext>
            </a:extLst>
          </p:cNvPr>
          <p:cNvSpPr txBox="1"/>
          <p:nvPr/>
        </p:nvSpPr>
        <p:spPr>
          <a:xfrm>
            <a:off x="637042" y="4714728"/>
            <a:ext cx="20714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 – One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 – Two 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 – Three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 – Four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 – Five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 – Six 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 – Seven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 – Eight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E26BA0-D553-7874-6448-74FB5622E84E}"/>
              </a:ext>
            </a:extLst>
          </p:cNvPr>
          <p:cNvSpPr txBox="1"/>
          <p:nvPr/>
        </p:nvSpPr>
        <p:spPr>
          <a:xfrm>
            <a:off x="2958298" y="4714728"/>
            <a:ext cx="20714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 – Nine 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– Ten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– Eleven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– Twelve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– Thirteen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– Fourteen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– Fifteen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– Sixteen</a:t>
            </a:r>
            <a:endParaRPr lang="pt-BR" sz="14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683371-F806-F54C-319D-53EA3D9BF897}"/>
              </a:ext>
            </a:extLst>
          </p:cNvPr>
          <p:cNvSpPr txBox="1"/>
          <p:nvPr/>
        </p:nvSpPr>
        <p:spPr>
          <a:xfrm>
            <a:off x="6520473" y="1480456"/>
            <a:ext cx="20714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– Seventeen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– Eighteen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 – Nineteen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20 - Twenty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– Twenty-one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 – Twenty-two 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– Twenty-three 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– Twenty-four 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– Twenty-five 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 – Twenty-six 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 – Twenty-seven 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– Twenty-eight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 – Twenty-nine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30 - Thirty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 – Thirty-one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– Thirty-two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 – Thirty-three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 – Thirty-four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 – Thirty-five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36 - Thirty-six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E2388D-B203-94C3-62BB-A3882ABF3E30}"/>
              </a:ext>
            </a:extLst>
          </p:cNvPr>
          <p:cNvSpPr txBox="1"/>
          <p:nvPr/>
        </p:nvSpPr>
        <p:spPr>
          <a:xfrm>
            <a:off x="8841729" y="1480456"/>
            <a:ext cx="20714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 – Thirty-seven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38 – Thirty-eight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 – Thirty-nine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– Forty 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 – Forty-one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 – Forty-two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 – Forty-three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 – Forty-four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 – Forty-five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46 – Forty-six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 – Forty-seven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 – Forty-eight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49 – Forty-nine 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– Fifty 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 – Fifty-one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 – Fifty-two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53 – Fifty-three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54 – Fifty-four</a:t>
            </a:r>
          </a:p>
          <a:p>
            <a:r>
              <a:rPr lang="pt-BR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 – Fifty-five</a:t>
            </a:r>
          </a:p>
          <a:p>
            <a:r>
              <a:rPr lang="pt-BR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56 – Fifty-six</a:t>
            </a:r>
          </a:p>
        </p:txBody>
      </p:sp>
    </p:spTree>
    <p:extLst>
      <p:ext uri="{BB962C8B-B14F-4D97-AF65-F5344CB8AC3E}">
        <p14:creationId xmlns:p14="http://schemas.microsoft.com/office/powerpoint/2010/main" val="425871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C83E30-6F4B-3DC2-8DD1-C27D3BBE1F2A}"/>
              </a:ext>
            </a:extLst>
          </p:cNvPr>
          <p:cNvSpPr txBox="1"/>
          <p:nvPr/>
        </p:nvSpPr>
        <p:spPr>
          <a:xfrm>
            <a:off x="637042" y="577105"/>
            <a:ext cx="8029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E27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Vocabulary</a:t>
            </a:r>
            <a:endParaRPr lang="pt-BR" sz="2400" b="1" dirty="0">
              <a:solidFill>
                <a:srgbClr val="29B9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217A49D-8C2E-9D35-8779-9D7065BA6ED2}"/>
              </a:ext>
            </a:extLst>
          </p:cNvPr>
          <p:cNvGrpSpPr/>
          <p:nvPr/>
        </p:nvGrpSpPr>
        <p:grpSpPr>
          <a:xfrm>
            <a:off x="743003" y="1019887"/>
            <a:ext cx="605772" cy="134008"/>
            <a:chOff x="8810171" y="1059544"/>
            <a:chExt cx="605772" cy="13400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C58F554-2FC3-D61E-DBF5-A173C60AA150}"/>
                </a:ext>
              </a:extLst>
            </p:cNvPr>
            <p:cNvSpPr/>
            <p:nvPr/>
          </p:nvSpPr>
          <p:spPr>
            <a:xfrm>
              <a:off x="8810171" y="1059544"/>
              <a:ext cx="134008" cy="134008"/>
            </a:xfrm>
            <a:prstGeom prst="ellipse">
              <a:avLst/>
            </a:prstGeom>
            <a:solidFill>
              <a:srgbClr val="0E2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3D5DF98-4AC1-2771-3A30-F01E67E86B60}"/>
                </a:ext>
              </a:extLst>
            </p:cNvPr>
            <p:cNvSpPr/>
            <p:nvPr/>
          </p:nvSpPr>
          <p:spPr>
            <a:xfrm>
              <a:off x="9046053" y="1059544"/>
              <a:ext cx="134008" cy="134008"/>
            </a:xfrm>
            <a:prstGeom prst="ellipse">
              <a:avLst/>
            </a:prstGeom>
            <a:solidFill>
              <a:srgbClr val="01D1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08F250F-D410-3EDA-2A87-B21300A46B06}"/>
                </a:ext>
              </a:extLst>
            </p:cNvPr>
            <p:cNvSpPr/>
            <p:nvPr/>
          </p:nvSpPr>
          <p:spPr>
            <a:xfrm>
              <a:off x="9281935" y="1059544"/>
              <a:ext cx="134008" cy="134008"/>
            </a:xfrm>
            <a:prstGeom prst="ellipse">
              <a:avLst/>
            </a:prstGeom>
            <a:solidFill>
              <a:srgbClr val="29B9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9ADA4FE-40AC-23A7-2E60-5F96DEB26126}"/>
              </a:ext>
            </a:extLst>
          </p:cNvPr>
          <p:cNvSpPr/>
          <p:nvPr/>
        </p:nvSpPr>
        <p:spPr>
          <a:xfrm>
            <a:off x="10401297" y="0"/>
            <a:ext cx="1790703" cy="1480456"/>
          </a:xfrm>
          <a:custGeom>
            <a:avLst/>
            <a:gdLst>
              <a:gd name="connsiteX0" fmla="*/ 155623 w 5647264"/>
              <a:gd name="connsiteY0" fmla="*/ 0 h 4557487"/>
              <a:gd name="connsiteX1" fmla="*/ 5647264 w 5647264"/>
              <a:gd name="connsiteY1" fmla="*/ 0 h 4557487"/>
              <a:gd name="connsiteX2" fmla="*/ 5647264 w 5647264"/>
              <a:gd name="connsiteY2" fmla="*/ 3838145 h 4557487"/>
              <a:gd name="connsiteX3" fmla="*/ 5489420 w 5647264"/>
              <a:gd name="connsiteY3" fmla="*/ 3956178 h 4557487"/>
              <a:gd name="connsiteX4" fmla="*/ 3520869 w 5647264"/>
              <a:gd name="connsiteY4" fmla="*/ 4557487 h 4557487"/>
              <a:gd name="connsiteX5" fmla="*/ 0 w 5647264"/>
              <a:gd name="connsiteY5" fmla="*/ 1036618 h 4557487"/>
              <a:gd name="connsiteX6" fmla="*/ 71532 w 5647264"/>
              <a:gd name="connsiteY6" fmla="*/ 327040 h 455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47264" h="4557487">
                <a:moveTo>
                  <a:pt x="155623" y="0"/>
                </a:moveTo>
                <a:lnTo>
                  <a:pt x="5647264" y="0"/>
                </a:lnTo>
                <a:lnTo>
                  <a:pt x="5647264" y="3838145"/>
                </a:lnTo>
                <a:lnTo>
                  <a:pt x="5489420" y="3956178"/>
                </a:lnTo>
                <a:cubicBezTo>
                  <a:pt x="4927486" y="4335813"/>
                  <a:pt x="4250065" y="4557487"/>
                  <a:pt x="3520869" y="4557487"/>
                </a:cubicBezTo>
                <a:cubicBezTo>
                  <a:pt x="1576347" y="4557487"/>
                  <a:pt x="0" y="2981140"/>
                  <a:pt x="0" y="1036618"/>
                </a:cubicBezTo>
                <a:cubicBezTo>
                  <a:pt x="0" y="793553"/>
                  <a:pt x="24631" y="556240"/>
                  <a:pt x="71532" y="327040"/>
                </a:cubicBezTo>
                <a:close/>
              </a:path>
            </a:pathLst>
          </a:custGeom>
          <a:solidFill>
            <a:srgbClr val="01D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E1EB78B7-030B-BE47-FB6F-B759998CF391}"/>
              </a:ext>
            </a:extLst>
          </p:cNvPr>
          <p:cNvSpPr/>
          <p:nvPr/>
        </p:nvSpPr>
        <p:spPr>
          <a:xfrm>
            <a:off x="0" y="6662057"/>
            <a:ext cx="12192000" cy="195942"/>
          </a:xfrm>
          <a:prstGeom prst="rect">
            <a:avLst/>
          </a:prstGeom>
          <a:solidFill>
            <a:srgbClr val="0E27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424E2F1-A0C5-F27A-6C66-7CAE6E3E3531}"/>
              </a:ext>
            </a:extLst>
          </p:cNvPr>
          <p:cNvCxnSpPr/>
          <p:nvPr/>
        </p:nvCxnSpPr>
        <p:spPr>
          <a:xfrm>
            <a:off x="6096000" y="1444258"/>
            <a:ext cx="0" cy="52177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2AD18CD-3923-B5D9-7C38-586973F7D016}"/>
              </a:ext>
            </a:extLst>
          </p:cNvPr>
          <p:cNvSpPr txBox="1"/>
          <p:nvPr/>
        </p:nvSpPr>
        <p:spPr>
          <a:xfrm>
            <a:off x="637042" y="1480456"/>
            <a:ext cx="20714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57 – Fifty-seven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58 – Fifty-eight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59 – Fifty-nine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 – Sixty 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 – Seventy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 – Eighty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 – Ninety 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– One hundred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E26BA0-D553-7874-6448-74FB5622E84E}"/>
              </a:ext>
            </a:extLst>
          </p:cNvPr>
          <p:cNvSpPr txBox="1"/>
          <p:nvPr/>
        </p:nvSpPr>
        <p:spPr>
          <a:xfrm>
            <a:off x="2958298" y="1480456"/>
            <a:ext cx="29318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105 – One hundred and five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174 – one hundred and seventy-four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1,000 – One Thousand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1,000,000 – One million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1,000,000,000 – One billion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683371-F806-F54C-319D-53EA3D9BF897}"/>
              </a:ext>
            </a:extLst>
          </p:cNvPr>
          <p:cNvSpPr txBox="1"/>
          <p:nvPr/>
        </p:nvSpPr>
        <p:spPr>
          <a:xfrm>
            <a:off x="6520473" y="1480456"/>
            <a:ext cx="207144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17th – Seventeenth 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18th – eighteenth 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19th – Nineteenth 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20th – Twentieth 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21st – Twenty-first 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22nd – Twenty-second 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23rd – Twenty-third 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24th – Twenty-fourth 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25th – Twenty-fifth 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26th – Twenty-sixth 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27th – Twenty-seventh 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28th – Twenty-eighth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29th – Twenty-ninth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E2388D-B203-94C3-62BB-A3882ABF3E30}"/>
              </a:ext>
            </a:extLst>
          </p:cNvPr>
          <p:cNvSpPr txBox="1"/>
          <p:nvPr/>
        </p:nvSpPr>
        <p:spPr>
          <a:xfrm>
            <a:off x="8841729" y="1480456"/>
            <a:ext cx="207144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30th – Thirtieth 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31st – Thirty-first 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40th – Fortieth 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50th – Fiftieth 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60th – Sixtieth 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70th – Seventieth 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80th – Eightieth 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90th – Ninetieth 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100th – One hundredth 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1,000th – One thousandth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1,000,000th – One 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millionth</a:t>
            </a:r>
            <a:endParaRPr lang="pt-BR" sz="14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15">
            <a:extLst>
              <a:ext uri="{FF2B5EF4-FFF2-40B4-BE49-F238E27FC236}">
                <a16:creationId xmlns:a16="http://schemas.microsoft.com/office/drawing/2014/main" id="{8A670B3C-1ABE-B86B-C5A1-D5B377EDD1F5}"/>
              </a:ext>
            </a:extLst>
          </p:cNvPr>
          <p:cNvSpPr txBox="1"/>
          <p:nvPr/>
        </p:nvSpPr>
        <p:spPr>
          <a:xfrm>
            <a:off x="605702" y="3355601"/>
            <a:ext cx="506582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Ordinal Numbers, introduz ordem e dá ideia de hierarquia: Primeiro, segundo, terceiro, etc.</a:t>
            </a:r>
          </a:p>
          <a:p>
            <a:pPr algn="just"/>
            <a:endParaRPr lang="pt-BR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ORDINAL NUMBER CHART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70B83-D8AD-2DD2-A069-1111040EA49C}"/>
              </a:ext>
            </a:extLst>
          </p:cNvPr>
          <p:cNvSpPr txBox="1"/>
          <p:nvPr/>
        </p:nvSpPr>
        <p:spPr>
          <a:xfrm>
            <a:off x="637042" y="4399749"/>
            <a:ext cx="20714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1st – First 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2nd – Second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 – Third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4th – fourth 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5th – Fifth 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6th – Sixth 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7th – Seventh 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8th – Eighth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FE1FBA-97F6-50E3-5271-440927157FEE}"/>
              </a:ext>
            </a:extLst>
          </p:cNvPr>
          <p:cNvSpPr txBox="1"/>
          <p:nvPr/>
        </p:nvSpPr>
        <p:spPr>
          <a:xfrm>
            <a:off x="2958298" y="4399749"/>
            <a:ext cx="29318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9th – Ninth 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10th – Tenth 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11th – Eleventh 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12th – Twelfth 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13th – Thirteenth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14th – Fourteenth 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15th – Fifteenth </a:t>
            </a:r>
          </a:p>
          <a:p>
            <a:r>
              <a:rPr lang="en-US" sz="14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16th – Sixteenth </a:t>
            </a:r>
          </a:p>
        </p:txBody>
      </p:sp>
    </p:spTree>
    <p:extLst>
      <p:ext uri="{BB962C8B-B14F-4D97-AF65-F5344CB8AC3E}">
        <p14:creationId xmlns:p14="http://schemas.microsoft.com/office/powerpoint/2010/main" val="6429126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450</Words>
  <Application>Microsoft Office PowerPoint</Application>
  <PresentationFormat>Widescreen</PresentationFormat>
  <Paragraphs>163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 Ozório</dc:creator>
  <cp:lastModifiedBy>Rayan Siqueira</cp:lastModifiedBy>
  <cp:revision>1</cp:revision>
  <dcterms:created xsi:type="dcterms:W3CDTF">2023-06-06T14:19:09Z</dcterms:created>
  <dcterms:modified xsi:type="dcterms:W3CDTF">2023-06-06T18:41:36Z</dcterms:modified>
</cp:coreProperties>
</file>