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25" y="3667987"/>
            <a:ext cx="12192000" cy="31900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669" y="-26125"/>
            <a:ext cx="6026331" cy="36941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6125"/>
            <a:ext cx="6165668" cy="36020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7875" y="53612"/>
            <a:ext cx="9144000" cy="3716789"/>
          </a:xfrm>
        </p:spPr>
        <p:txBody>
          <a:bodyPr/>
          <a:lstStyle/>
          <a:p>
            <a:r>
              <a:rPr lang="en-GB" dirty="0" smtClean="0"/>
              <a:t>Customer             Review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  Analysis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669" y="3862477"/>
            <a:ext cx="9144000" cy="1655762"/>
          </a:xfrm>
        </p:spPr>
        <p:txBody>
          <a:bodyPr/>
          <a:lstStyle/>
          <a:p>
            <a:r>
              <a:rPr lang="en-GB" dirty="0" smtClean="0"/>
              <a:t>Data Cleaning, Data Representation, Research Gap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532095"/>
              </p:ext>
            </p:extLst>
          </p:nvPr>
        </p:nvGraphicFramePr>
        <p:xfrm>
          <a:off x="470263" y="476770"/>
          <a:ext cx="11364686" cy="6255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ocument" r:id="rId3" imgW="6065710" imgH="3748647" progId="Word.Document.12">
                  <p:embed/>
                </p:oleObj>
              </mc:Choice>
              <mc:Fallback>
                <p:oleObj name="Document" r:id="rId3" imgW="6065710" imgH="37486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0263" y="476770"/>
                        <a:ext cx="11364686" cy="6255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Microsoft Word Document</vt:lpstr>
      <vt:lpstr>Customer             Review    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Dell 9010</cp:lastModifiedBy>
  <cp:revision>7</cp:revision>
  <dcterms:created xsi:type="dcterms:W3CDTF">2022-12-06T11:13:27Z</dcterms:created>
  <dcterms:modified xsi:type="dcterms:W3CDTF">2023-04-24T20:50:51Z</dcterms:modified>
</cp:coreProperties>
</file>