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19" y="1516016"/>
            <a:ext cx="5067300" cy="3705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4" y="424566"/>
            <a:ext cx="9144000" cy="15889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Predictive Modelling for customer bookings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669" y="5202238"/>
            <a:ext cx="9144000" cy="1002619"/>
          </a:xfrm>
        </p:spPr>
        <p:txBody>
          <a:bodyPr>
            <a:normAutofit/>
          </a:bodyPr>
          <a:lstStyle/>
          <a:p>
            <a:r>
              <a:rPr lang="en-GB" dirty="0" smtClean="0"/>
              <a:t>Exploratory Data Analysis, Data Cleaning, Findings, Predictive Model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327770"/>
            <a:ext cx="113124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Most </a:t>
            </a:r>
            <a:r>
              <a:rPr lang="en-US" sz="1600" dirty="0"/>
              <a:t>people travel </a:t>
            </a:r>
            <a:r>
              <a:rPr lang="en-US" sz="1600" dirty="0" smtClean="0"/>
              <a:t>alone.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If number of passengers &gt; 1, they are more likely to complete booking. If number of passengers = 1 then completion </a:t>
            </a:r>
            <a:r>
              <a:rPr lang="en-US" sz="1600" dirty="0" err="1"/>
              <a:t>pct</a:t>
            </a:r>
            <a:r>
              <a:rPr lang="en-US" sz="1600" dirty="0"/>
              <a:t> = 16, if number of passengers = 2 then completion </a:t>
            </a:r>
            <a:r>
              <a:rPr lang="en-US" sz="1600" dirty="0" err="1"/>
              <a:t>pct</a:t>
            </a:r>
            <a:r>
              <a:rPr lang="en-US" sz="1600" dirty="0"/>
              <a:t> = 19</a:t>
            </a:r>
            <a:r>
              <a:rPr lang="en-US" sz="1600" dirty="0" smtClean="0"/>
              <a:t>%.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More audience use internet as compared to </a:t>
            </a:r>
            <a:r>
              <a:rPr lang="en-US" sz="1600" dirty="0" smtClean="0"/>
              <a:t>mobile.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Most chose round </a:t>
            </a:r>
            <a:r>
              <a:rPr lang="en-US" sz="1600" dirty="0" smtClean="0"/>
              <a:t>trip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Most people booked on Monday and Wednesday, so server should not be down for </a:t>
            </a:r>
            <a:r>
              <a:rPr lang="en-US" sz="1600" dirty="0" smtClean="0"/>
              <a:t>maintenance </a:t>
            </a:r>
            <a:r>
              <a:rPr lang="en-US" sz="1600" dirty="0"/>
              <a:t>on these days. Less people book on Friday, Saturday and Sunday. We can have special deals on these days to increase number of bookings.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People who wanted extra baggage and did not have preferred seat booked </a:t>
            </a:r>
            <a:r>
              <a:rPr lang="en-US" sz="1600" dirty="0" smtClean="0"/>
              <a:t>more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People who wanted in flight meals were more likely to </a:t>
            </a:r>
            <a:r>
              <a:rPr lang="en-US" sz="1600" dirty="0" smtClean="0"/>
              <a:t>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Even </a:t>
            </a:r>
            <a:r>
              <a:rPr lang="en-US" sz="1600" dirty="0"/>
              <a:t>though the data shows that more people use BA </a:t>
            </a:r>
            <a:r>
              <a:rPr lang="en-US" sz="1600"/>
              <a:t>in </a:t>
            </a:r>
            <a:r>
              <a:rPr lang="en-US" sz="1600" smtClean="0"/>
              <a:t>Australia, </a:t>
            </a:r>
            <a:r>
              <a:rPr lang="en-US" sz="1600" dirty="0"/>
              <a:t>there are only 5.3% people that actually complete the </a:t>
            </a:r>
            <a:r>
              <a:rPr lang="en-US" sz="1600" dirty="0" smtClean="0"/>
              <a:t>booking whereas </a:t>
            </a:r>
            <a:r>
              <a:rPr lang="en-US" sz="1600" dirty="0"/>
              <a:t>in Malaysia around 52% of the people complete the booking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4" y="4293017"/>
            <a:ext cx="5038165" cy="2667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3346780"/>
            <a:ext cx="5038165" cy="946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6780"/>
            <a:ext cx="7027817" cy="32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Predictive Modelling for customer bookings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 9010</cp:lastModifiedBy>
  <cp:revision>16</cp:revision>
  <dcterms:created xsi:type="dcterms:W3CDTF">2022-12-06T11:13:27Z</dcterms:created>
  <dcterms:modified xsi:type="dcterms:W3CDTF">2023-04-28T20:48:57Z</dcterms:modified>
</cp:coreProperties>
</file>