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753600" cy="1263015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slide" Target="slides/slide50.xml"/>
  <Relationship Id="rId53" Type="http://schemas.openxmlformats.org/officeDocument/2006/relationships/presProps" Target="presProps.xml"/>
  <Relationship Id="rId54" Type="http://schemas.openxmlformats.org/officeDocument/2006/relationships/viewProps" Target="viewProps.xml"/>
  <Relationship Id="rId5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288237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3549dbb8e562104290a425343a2770f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f2abb54ba3aa740043b5a66bd82538a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481c989eb4238af2dd8c96ba8629b04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b6d2437981f06c3f8dfc93a11208380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e02fc60d38def4fab132e79dba3f9aa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d6467396def0c77e0fb2e2af8ca224a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2f9c167ce65b24941cb0017e887f9ae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5e6d2b8a9e9790926492f8b277e1d00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7a1337ded6a2780174f087e4e968bef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f7c5e9672f1bf4b555a26aa515edb7d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0123e69a3c92071fc26ef0a49bfd42e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89ad4bca66b3d30c40b7ed84c6f2967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f26eadc887ce2e4080c0b47c7c6cbe7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b1bf2864e25f4d164d2d83c47bac62d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4678426ef237f05776b99ae40a21048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a912b4ae4ad1f34c129316d46139714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84c6010ddd87b583d3a6d7e1156025c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3f9de816793a7e5736cae5f53e9d3f325.jp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539926387a62f10797b14a719a0737426.jp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fe5256a6ffdf78d229930fc2ebf6ae027.jp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03a40a8c9d2105a9c00f262fa1580d228.jp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2d6a05e8f9a90bda6dff2ceb2ffcd3229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b4ec09b53a56d95654505779b6108673.jp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bbb6b509f8d0b0a131f4058b20828330.jp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29d8e6c9d1d5a315e8d07294915f00231.jp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44225404e8c6b85d6b958ca3ac932c132.jp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6ec3771892b32d8d52fa3ddf6abcef233.jp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710d873f01546aa51d4207e8b6102334.jp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5f132f781a2e0b351ac1258dfe95e9135.jp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48c6f0ef36e54e4c825d56a567002736.jp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34e6053519c75a70b951ab80da9ae1137.jp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7d71cca71c13b4327332538f45f25fc38.jp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9da338be0f1364eacc09379a2e1210639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e499cd7c415f130cbd7d19fe76cd35d4.jp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1a572accf7b04add7ae97a44daee0f840.jp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cc66d22d9bce25e9f5ef04a8ca3a20541.jp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d07ee562dbf118e0f70ae53b2514d0442.jpg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3a166b0c67cd8c283e08ccbff14625b43.jpg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593d242b7a80dc99ee84d85601d16fb44.jpg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9bc5b851d8ee7740ab948358176c61845.jpg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52152ccc97198487746f4f504b4d3e646.jpg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6a818f8d7c2b8d37ff7392cf87a26f047.jpg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d4b3d4ebba56dfd0dfe5a89ef432bd648.jpg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202a69b6be5b060fdde685a1510a50349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4487cd686d48f6efd8e9aec6e719ebc5.jpg"/>
</Relationships>

</file>

<file path=ppt/slides/_rels/slide5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4d12bd5ffe5dc5a7490d2cdd9a734f650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fd1769b27730afe21acbdc679da616a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a9426c84ee8113b249d3fca77713ea0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c10059555870a3680da93d8dbba903c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9ff52f9bd550484a6fda1a155217c3d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0">
  <a:themeElements>
    <a:clrScheme name="Theme8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2022-02-03T05:28:12Z</dcterms:created>
  <dcterms:modified xsi:type="dcterms:W3CDTF">2022-02-03T05:28:12Z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