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ppt/tags/tag26.xml" ContentType="application/vnd.openxmlformats-officedocument.presentationml.tags+xml"/>
  <Override PartName="/ppt/notesSlides/notesSlide1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2.xml" ContentType="application/vnd.openxmlformats-officedocument.presentationml.notesSlide+xml"/>
  <Override PartName="/ppt/tags/tag33.xml" ContentType="application/vnd.openxmlformats-officedocument.presentationml.tags+xml"/>
  <Override PartName="/ppt/notesSlides/notesSlide23.xml" ContentType="application/vnd.openxmlformats-officedocument.presentationml.notesSlide+xml"/>
  <Override PartName="/ppt/tags/tag34.xml" ContentType="application/vnd.openxmlformats-officedocument.presentationml.tags+xml"/>
  <Override PartName="/ppt/notesSlides/notesSlide24.xml" ContentType="application/vnd.openxmlformats-officedocument.presentationml.notesSlide+xml"/>
  <Override PartName="/ppt/tags/tag35.xml" ContentType="application/vnd.openxmlformats-officedocument.presentationml.tags+xml"/>
  <Override PartName="/ppt/notesSlides/notesSlide25.xml" ContentType="application/vnd.openxmlformats-officedocument.presentationml.notesSlide+xml"/>
  <Override PartName="/ppt/tags/tag36.xml" ContentType="application/vnd.openxmlformats-officedocument.presentationml.tags+xml"/>
  <Override PartName="/ppt/notesSlides/notesSlide26.xml" ContentType="application/vnd.openxmlformats-officedocument.presentationml.notesSlide+xml"/>
  <Override PartName="/ppt/tags/tag37.xml" ContentType="application/vnd.openxmlformats-officedocument.presentationml.tags+xml"/>
  <Override PartName="/ppt/notesSlides/notesSlide27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tags/tag40.xml" ContentType="application/vnd.openxmlformats-officedocument.presentationml.tags+xml"/>
  <Override PartName="/ppt/notesSlides/notesSlide29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0.xml" ContentType="application/vnd.openxmlformats-officedocument.presentationml.notesSlide+xml"/>
  <Override PartName="/ppt/tags/tag43.xml" ContentType="application/vnd.openxmlformats-officedocument.presentationml.tags+xml"/>
  <Override PartName="/ppt/notesSlides/notesSlide31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32.xml" ContentType="application/vnd.openxmlformats-officedocument.presentationml.notesSlide+xml"/>
  <Override PartName="/ppt/tags/tag46.xml" ContentType="application/vnd.openxmlformats-officedocument.presentationml.tags+xml"/>
  <Override PartName="/ppt/notesSlides/notesSlide3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34.xml" ContentType="application/vnd.openxmlformats-officedocument.presentationml.notesSlide+xml"/>
  <Override PartName="/ppt/tags/tag49.xml" ContentType="application/vnd.openxmlformats-officedocument.presentationml.tags+xml"/>
  <Override PartName="/ppt/notesSlides/notesSlide35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6.xml" ContentType="application/vnd.openxmlformats-officedocument.presentationml.notesSlide+xml"/>
  <Override PartName="/ppt/tags/tag52.xml" ContentType="application/vnd.openxmlformats-officedocument.presentationml.tags+xml"/>
  <Override PartName="/ppt/notesSlides/notesSlide37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38.xml" ContentType="application/vnd.openxmlformats-officedocument.presentationml.notesSlide+xml"/>
  <Override PartName="/ppt/tags/tag55.xml" ContentType="application/vnd.openxmlformats-officedocument.presentationml.tags+xml"/>
  <Override PartName="/ppt/notesSlides/notesSlide39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40.xml" ContentType="application/vnd.openxmlformats-officedocument.presentationml.notesSlide+xml"/>
  <Override PartName="/ppt/tags/tag58.xml" ContentType="application/vnd.openxmlformats-officedocument.presentationml.tags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0"/>
  </p:notesMasterIdLst>
  <p:sldIdLst>
    <p:sldId id="256" r:id="rId3"/>
    <p:sldId id="306" r:id="rId4"/>
    <p:sldId id="308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7" r:id="rId20"/>
    <p:sldId id="309" r:id="rId21"/>
    <p:sldId id="323" r:id="rId22"/>
    <p:sldId id="310" r:id="rId23"/>
    <p:sldId id="311" r:id="rId24"/>
    <p:sldId id="312" r:id="rId25"/>
    <p:sldId id="313" r:id="rId26"/>
    <p:sldId id="314" r:id="rId27"/>
    <p:sldId id="321" r:id="rId28"/>
    <p:sldId id="315" r:id="rId29"/>
    <p:sldId id="329" r:id="rId30"/>
    <p:sldId id="316" r:id="rId31"/>
    <p:sldId id="330" r:id="rId32"/>
    <p:sldId id="317" r:id="rId33"/>
    <p:sldId id="318" r:id="rId34"/>
    <p:sldId id="322" r:id="rId35"/>
    <p:sldId id="324" r:id="rId36"/>
    <p:sldId id="319" r:id="rId37"/>
    <p:sldId id="325" r:id="rId38"/>
    <p:sldId id="331" r:id="rId39"/>
    <p:sldId id="327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3" r:id="rId50"/>
    <p:sldId id="342" r:id="rId51"/>
    <p:sldId id="341" r:id="rId52"/>
    <p:sldId id="344" r:id="rId53"/>
    <p:sldId id="345" r:id="rId54"/>
    <p:sldId id="346" r:id="rId55"/>
    <p:sldId id="347" r:id="rId56"/>
    <p:sldId id="348" r:id="rId57"/>
    <p:sldId id="349" r:id="rId58"/>
    <p:sldId id="350" r:id="rId59"/>
  </p:sldIdLst>
  <p:sldSz cx="12192000" cy="6858000"/>
  <p:notesSz cx="6858000" cy="9144000"/>
  <p:custDataLst>
    <p:tags r:id="rId61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954" autoAdjust="0"/>
  </p:normalViewPr>
  <p:slideViewPr>
    <p:cSldViewPr snapToGrid="0">
      <p:cViewPr varScale="1">
        <p:scale>
          <a:sx n="65" d="100"/>
          <a:sy n="65" d="100"/>
        </p:scale>
        <p:origin x="13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tags" Target="tags/tag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F4135-6AE9-4917-88EC-818414F2129F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C951C-4768-4BCC-B653-B3B4F22E81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57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9A523-5B52-D94E-817E-BF3DD3ABE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C9C9C9-490F-8A3C-396B-1E51B1F664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0031F1-460C-710B-CC85-464E7EAA2B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choosed</a:t>
            </a:r>
            <a:r>
              <a:rPr lang="en-US" dirty="0"/>
              <a:t> TSE it’s FT displayed for Siemens and Philips and ETL for GE</a:t>
            </a:r>
          </a:p>
          <a:p>
            <a:pPr marL="0" indent="0">
              <a:buFontTx/>
              <a:buNone/>
            </a:pPr>
            <a:r>
              <a:rPr lang="en-US" dirty="0"/>
              <a:t>- If Siemens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8EFC5-4789-B31C-FD41-74DFDFE70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438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A5EE7-B1E6-365E-2A6F-0C25241DF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2BC650-9B65-BD4C-3A17-98041002C0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7229BE-1F67-0795-1328-12195C7CB6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choosed</a:t>
            </a:r>
            <a:r>
              <a:rPr lang="en-US" dirty="0"/>
              <a:t> TSE it’s FT displayed for Siemens and Philips and ETL for GE</a:t>
            </a:r>
          </a:p>
          <a:p>
            <a:pPr marL="0" indent="0">
              <a:buFontTx/>
              <a:buNone/>
            </a:pPr>
            <a:r>
              <a:rPr lang="en-US" dirty="0"/>
              <a:t>- If Siemens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2EB33-8CF7-A4ED-36DE-3FFB7B7A15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277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E55B8-C662-8DC5-4ACA-2E899F7F3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870795-0A1A-A195-A1F7-1501936D11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9041C4-C6F2-0662-233D-067477592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choosed</a:t>
            </a:r>
            <a:r>
              <a:rPr lang="en-US" dirty="0"/>
              <a:t> TSE it’s FT displayed for Siemens and Philips and ETL for GE</a:t>
            </a:r>
          </a:p>
          <a:p>
            <a:pPr marL="0" indent="0">
              <a:buFontTx/>
              <a:buNone/>
            </a:pPr>
            <a:r>
              <a:rPr lang="en-US" dirty="0"/>
              <a:t>- If Siemens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CE55E-7720-B378-B0C9-897CDDA56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780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3E475-3E6D-8715-4A91-B1BEE5D03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98F42F-127D-FEBB-070C-58E4407F9C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FDF3EC-9BF8-8099-2085-458BC24C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choosed</a:t>
            </a:r>
            <a:r>
              <a:rPr lang="en-US" dirty="0"/>
              <a:t> TSE it’s FT displayed for Siemens and Philips and ETL for GE</a:t>
            </a:r>
          </a:p>
          <a:p>
            <a:pPr marL="0" indent="0">
              <a:buFontTx/>
              <a:buNone/>
            </a:pPr>
            <a:r>
              <a:rPr lang="en-US" dirty="0"/>
              <a:t>- If Siemens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86113-B0BC-952E-9D36-1ABB7B8A57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244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30926-462E-C69D-86E6-038748878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470202-707F-6437-995D-0786929DBF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1391C9-4C7A-40CA-29DF-D7EA4742D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choosed</a:t>
            </a:r>
            <a:r>
              <a:rPr lang="en-US" dirty="0"/>
              <a:t> TSE it’s FT displayed for Siemens and Philips and ETL for GE</a:t>
            </a:r>
          </a:p>
          <a:p>
            <a:pPr marL="0" indent="0">
              <a:buFontTx/>
              <a:buNone/>
            </a:pPr>
            <a:r>
              <a:rPr lang="en-US" dirty="0"/>
              <a:t>- If Siemens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37A7A-6A3B-B9C5-274B-ED8F29E6F4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994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85BAC-BF51-3E88-8DA3-16A20DA7C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23D420-AD68-384E-9507-1900C80C1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5F6E3B-77FF-906B-18FF-ECFB04421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choosed</a:t>
            </a:r>
            <a:r>
              <a:rPr lang="en-US" dirty="0"/>
              <a:t> TSE it’s FT displayed for Siemens and Philips and ETL for GE</a:t>
            </a:r>
          </a:p>
          <a:p>
            <a:pPr marL="0" indent="0">
              <a:buFontTx/>
              <a:buNone/>
            </a:pPr>
            <a:r>
              <a:rPr lang="en-US" dirty="0"/>
              <a:t>- If Siemens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09C7D-E35B-B823-2EF4-2CD9CFAD7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085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867C4-2E8F-E054-5535-48246AA98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47368C-F953-13BB-65F0-B7FD26F91C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6DDA0B-153D-9589-61F2-A072A2D82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Base </a:t>
            </a:r>
            <a:r>
              <a:rPr lang="en-US" dirty="0" err="1"/>
              <a:t>exercice</a:t>
            </a:r>
            <a:r>
              <a:rPr lang="en-US" dirty="0"/>
              <a:t> 2 du </a:t>
            </a:r>
            <a:r>
              <a:rPr lang="en-US" dirty="0" err="1"/>
              <a:t>simu</a:t>
            </a:r>
            <a:r>
              <a:rPr lang="en-US" dirty="0"/>
              <a:t> </a:t>
            </a:r>
            <a:r>
              <a:rPr lang="en-US" dirty="0" err="1"/>
              <a:t>actuel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Temps </a:t>
            </a:r>
            <a:r>
              <a:rPr lang="en-US" dirty="0" err="1"/>
              <a:t>d’acquisition</a:t>
            </a:r>
            <a:r>
              <a:rPr lang="en-US" dirty="0"/>
              <a:t> </a:t>
            </a:r>
            <a:r>
              <a:rPr lang="en-US" dirty="0" err="1"/>
              <a:t>divisé</a:t>
            </a:r>
            <a:r>
              <a:rPr lang="en-US" dirty="0"/>
              <a:t> par 2 car GRAPPA </a:t>
            </a:r>
            <a:r>
              <a:rPr lang="en-US" dirty="0" err="1"/>
              <a:t>activé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12836-F3B1-4402-5C2C-22E6E4BB6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183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1EB31-D2E0-4ABF-7045-6D7273833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A9B7F6-E86F-5D19-FECB-6ED5EB3551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34636-BFEE-9C95-EA0D-0E36DEAD0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F075F-6C57-7DC8-2A99-5A0732EAE4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088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A7E2D-CA22-157C-1C35-8AB67B1C3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7A14FB-156E-F87A-F786-D57E191554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1A5F7E-7473-4B57-C812-328C7D677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A9CCF-A2EE-ED78-BC95-081CFED8F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875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F10E1-8B86-0912-E158-B0A261B70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9CC8B4-6B90-1D86-05F4-6BC93945E2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8F5DE6-87CC-840C-A35D-5B96C0FA2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304F7-A3DD-8CCE-2E6F-BF646A2AF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8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53332-E732-0AFF-DEF5-65AA4C188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5F2265-76D5-576A-B26F-E756F3ECEB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BF1B75-1A2D-F35A-CF91-9C0366B16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77AFE-AF16-0FFD-C0C5-60F5D70D4E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10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2AFC6-A108-5AFE-EDEE-C086A146A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4840B3-688D-F1E7-D5C8-DB463D03B1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115802-7622-FF8A-EA31-D7A29A34E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choosed</a:t>
            </a:r>
            <a:r>
              <a:rPr lang="en-US" dirty="0"/>
              <a:t> TSE it’s FT displayed for Siemens and Philips and ETL for GE</a:t>
            </a:r>
          </a:p>
          <a:p>
            <a:pPr marL="0" indent="0">
              <a:buFontTx/>
              <a:buNone/>
            </a:pPr>
            <a:r>
              <a:rPr lang="en-US" dirty="0"/>
              <a:t>- If Siemens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B88E3-26BB-44CD-A256-C6D31B8A6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572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DA668-2978-C881-D63A-9CE40B245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75420C-5E7B-C74E-5AE1-4FCEF8F154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F885B4-F951-D84F-1FD7-523B5685E7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Afficher</a:t>
            </a:r>
            <a:r>
              <a:rPr lang="en-US" dirty="0"/>
              <a:t>: </a:t>
            </a:r>
            <a:r>
              <a:rPr lang="en-US" b="1" dirty="0"/>
              <a:t>Impossible </a:t>
            </a:r>
            <a:r>
              <a:rPr lang="en-US" b="1" dirty="0" err="1"/>
              <a:t>TEeff</a:t>
            </a:r>
            <a:r>
              <a:rPr lang="en-US" b="1" dirty="0"/>
              <a:t> doit </a:t>
            </a:r>
            <a:r>
              <a:rPr lang="en-US" b="1" dirty="0" err="1"/>
              <a:t>etre</a:t>
            </a:r>
            <a:r>
              <a:rPr lang="en-US" b="1" dirty="0"/>
              <a:t> </a:t>
            </a:r>
            <a:r>
              <a:rPr lang="en-US" b="1" dirty="0" err="1"/>
              <a:t>inférieure</a:t>
            </a:r>
            <a:r>
              <a:rPr lang="en-US" b="1" dirty="0"/>
              <a:t> </a:t>
            </a:r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égale</a:t>
            </a:r>
            <a:r>
              <a:rPr lang="en-US" b="1" dirty="0"/>
              <a:t> à </a:t>
            </a:r>
            <a:r>
              <a:rPr lang="en-US" b="1" dirty="0" err="1"/>
              <a:t>TEmax</a:t>
            </a:r>
            <a:r>
              <a:rPr lang="en-US" b="1" dirty="0"/>
              <a:t>. </a:t>
            </a:r>
            <a:r>
              <a:rPr lang="en-US" b="1" dirty="0" err="1"/>
              <a:t>Pensez</a:t>
            </a:r>
            <a:r>
              <a:rPr lang="en-US" b="1" dirty="0"/>
              <a:t> à modifier les </a:t>
            </a:r>
            <a:r>
              <a:rPr lang="en-US" b="1" dirty="0" err="1"/>
              <a:t>paramètres</a:t>
            </a:r>
            <a:r>
              <a:rPr lang="en-US" b="1" dirty="0"/>
              <a:t>! </a:t>
            </a:r>
          </a:p>
          <a:p>
            <a:pPr marL="0" indent="0">
              <a:buFontTx/>
              <a:buNone/>
            </a:pPr>
            <a:endParaRPr lang="en-US" b="1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A285A-937A-1882-98FA-041E98AA9C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544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C79A3-1F68-252C-EFE2-139918507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10B2CB-105B-37A0-BEF1-12E6A2940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7CB47F-CDDF-5956-25EC-764F7F217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46A75-85C2-C22A-5134-8D5DC3513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229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2C248-3421-349F-71B3-CBFB48E70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186759-90CB-4D2A-1C19-8804E20313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A020B7-C60B-3C9D-9934-51448B420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81245-A1B5-0E20-3915-6BFC91036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660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8A8DB-B873-9C65-D525-084DDA907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024D1C-099A-1AC0-F4DB-8F831BF7EC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0C2DE5-F424-763C-8A17-D820FCD50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D11A1-6146-B7A8-4677-F2580F3018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49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000AA-967F-210B-46B2-A8703BA93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3580F0-42E1-0204-4306-619FE016AC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CE6A23-366F-3FB2-E428-3106DE93D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90C84-8B2F-E4AF-36CA-03B0E536C5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2761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Concatenuation</a:t>
            </a:r>
            <a:r>
              <a:rPr lang="en-US" dirty="0"/>
              <a:t> :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coupe max&lt; </a:t>
            </a:r>
            <a:r>
              <a:rPr lang="en-US" dirty="0" err="1"/>
              <a:t>nombre</a:t>
            </a:r>
            <a:r>
              <a:rPr lang="en-US" dirty="0"/>
              <a:t> de coupe </a:t>
            </a:r>
            <a:r>
              <a:rPr lang="en-US" dirty="0" err="1"/>
              <a:t>autorisé</a:t>
            </a:r>
            <a:r>
              <a:rPr lang="en-US" dirty="0"/>
              <a:t> (qui </a:t>
            </a:r>
            <a:r>
              <a:rPr lang="en-US" dirty="0" err="1"/>
              <a:t>est</a:t>
            </a:r>
            <a:r>
              <a:rPr lang="en-US" dirty="0"/>
              <a:t> 20) </a:t>
            </a:r>
            <a:r>
              <a:rPr lang="en-US" dirty="0" err="1"/>
              <a:t>conct</a:t>
            </a:r>
            <a:r>
              <a:rPr lang="en-US" dirty="0"/>
              <a:t> passe de 1 à 2 et le temps </a:t>
            </a:r>
            <a:r>
              <a:rPr lang="en-US" dirty="0" err="1"/>
              <a:t>d’acquisition</a:t>
            </a:r>
            <a:r>
              <a:rPr lang="en-US" dirty="0"/>
              <a:t> double.</a:t>
            </a:r>
          </a:p>
          <a:p>
            <a:endParaRPr lang="en-US" dirty="0"/>
          </a:p>
          <a:p>
            <a:r>
              <a:rPr lang="en-US" dirty="0" err="1"/>
              <a:t>Trouver</a:t>
            </a:r>
            <a:r>
              <a:rPr lang="en-US" dirty="0"/>
              <a:t> la relation entre </a:t>
            </a:r>
            <a:r>
              <a:rPr lang="en-US" dirty="0" err="1"/>
              <a:t>concatenuation</a:t>
            </a:r>
            <a:r>
              <a:rPr lang="en-US" dirty="0"/>
              <a:t> TR et </a:t>
            </a:r>
            <a:r>
              <a:rPr lang="en-US" dirty="0" err="1"/>
              <a:t>nombre</a:t>
            </a:r>
            <a:r>
              <a:rPr lang="en-US" dirty="0"/>
              <a:t> de coupe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C951C-4768-4BCC-B653-B3B4F22E81E3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7019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24F16-8515-DC31-653A-E84FD50B2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C982BB-56F9-ABE0-2881-2B873D4B1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B47B70-9912-1D2F-6755-C43A0D1A1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7350B-6E3E-6B93-E8D5-536A4200B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144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2E74A-6FCE-5CEC-101C-56B740564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EF1C3B-537A-7CBA-018B-0D9D1061B4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072125-5467-3E58-B1AF-7938628CE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C2285-E65C-2F38-0891-33B6C386A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458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86B3B-2120-3715-583B-8E6C3FC51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A36BB4-6716-8CBC-6E0B-4F35780449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EA29E2-BDCD-8452-D6EA-0DF53BC6B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87D41-F1ED-BD8A-4F7B-34AA7E5B1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8683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9C30E-5217-8156-F167-4DBE1A835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8B672A-4892-680D-7439-453F58190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D53E05-06C0-38A8-7DFD-7FD1D2796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4B0DB-1C79-4948-2DD4-95A7CF1BBB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711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D026C-B458-E328-8A5C-AADF9CCCF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A1F5AD-F272-55C9-770D-E5CD88C762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F65D29-FB05-170F-62A1-C1809B521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choosed</a:t>
            </a:r>
            <a:r>
              <a:rPr lang="en-US" dirty="0"/>
              <a:t> TSE it’s FT displayed for Siemens and Philips and ETL for GE</a:t>
            </a:r>
          </a:p>
          <a:p>
            <a:pPr marL="0" indent="0">
              <a:buFontTx/>
              <a:buNone/>
            </a:pPr>
            <a:r>
              <a:rPr lang="en-US" dirty="0"/>
              <a:t>- If Siemens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0859A-B777-FDF8-C9DD-466AB39E7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733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59039-9EC5-43EE-BB09-BE17A4567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0DAB46-BB5F-329E-5C71-2EFBB6127B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5474F-BDCB-B9A1-2B14-89ACD500A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1936A-24F1-0F74-45B0-97B23A178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5915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56101-30D6-5D9A-BE14-E2873B46B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5D18DF-AC34-8EDC-5B21-312FB4811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31AD6-7D97-6E66-ACD8-AC6CA2E44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F89CD-F315-E280-BBCB-50BEB86AF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5909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DF5D3-3CBE-462B-F132-5AF706716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7567F1-5C4A-CE17-C447-1E932FD535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E9750E-F99A-3BFD-9C1A-F57367E87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A6CB3-1F0B-F5C2-1EED-D4445AF81A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3406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5F1E9-F327-86B3-0A90-FD328D471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B0CBE-B468-0F53-BB6C-2E8F66C8E6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BD6A35-D824-40CB-5451-A76C9FDB7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355CB-05C9-1CC3-ABF2-B7F9BF13CE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5369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2A83C-B700-28F4-8AC1-25C834AFB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795896-044F-A395-97DC-0ECB80234C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EB47C9-00B9-2045-216D-ED854B28C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46489-9855-E37F-D932-2C868F0BE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750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1AC45-EC68-FC71-3E03-F082D84CB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177A5D-43FD-E87C-F2C0-AF6C7D1452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E0FD48-0647-E121-3A61-B04A51E2E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7F712-62DF-8A7E-E8AF-84B5ABF18B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6635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8723A-180E-A25E-310E-081E40D4C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1B3942-48CD-8010-3DED-332E4E67B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F31D18-0C0F-2BE6-2026-17D633948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F0322-D127-D3BC-9920-C7B346F38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5844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C264-F041-2393-F350-C0EA21E9D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A516A3-63D1-A538-C5FC-8B40957A64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3BEE07-25F0-FB4E-15BC-FDE4E0FA1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AFB09-8A02-43F1-FEC5-6A55BF2728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0201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290E2-3908-58DC-C3A7-157A73186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9CC5F3-38C6-96A2-9C2B-5F753E7B1F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6F2CEF-8FD3-9DFA-7E2D-FC7F5D805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3436-C3D1-F23E-DC92-C32D7A8D0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0636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9A346-C51D-5B0D-3511-87F45EE44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BB26A0-5046-C240-0853-EED83521F8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E07E7B-23A7-C3F9-D477-6C79DABE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16E4A-4693-4DB5-D809-0AE4D923F3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98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197CF-1826-3C9A-6AD5-17D9A073E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D021B0-C4BA-D9A4-89BA-4362FEE16A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DECE6F-33D8-5DC5-08A8-B085E7DCE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choosed</a:t>
            </a:r>
            <a:r>
              <a:rPr lang="en-US" dirty="0"/>
              <a:t> TSE it’s FT displayed for Siemens and Philips and ETL for GE</a:t>
            </a:r>
          </a:p>
          <a:p>
            <a:pPr marL="0" indent="0">
              <a:buFontTx/>
              <a:buNone/>
            </a:pPr>
            <a:r>
              <a:rPr lang="en-US" dirty="0"/>
              <a:t>- If Siemens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DCD88-23C9-4F43-F653-08016144E8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2772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DEB4E-D959-A4ED-68FD-559A3E2F4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E209A-E9A7-6DEB-4219-D425E76FC4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B653D4-4257-50BF-F192-9B16E4D0C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DADF0-6B6E-B3F3-5A0F-9362AC858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8919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87BCA-1F54-80E8-9570-6C6FFBFF7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A95032-BCD6-255F-7F56-10ACFF17FB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B10D00-5DAC-18FE-2C6B-30CB94D12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21475-70BF-2FF0-0F26-BE17950D1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578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59A34-853C-54F2-C835-45197F3D2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9616C1-E422-2577-8A9F-165E261AA4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33BB76-1423-FCF1-3028-3EF4B6777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choosed</a:t>
            </a:r>
            <a:r>
              <a:rPr lang="en-US" dirty="0"/>
              <a:t> TSE it’s FT displayed for Siemens and Philips and ETL for GE</a:t>
            </a:r>
          </a:p>
          <a:p>
            <a:pPr marL="0" indent="0">
              <a:buFontTx/>
              <a:buNone/>
            </a:pPr>
            <a:r>
              <a:rPr lang="en-US" dirty="0"/>
              <a:t>- If Siemens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221E9-70A1-00A3-C2DE-6C970DCDE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34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2DE9A-71F9-8D23-4FD0-889B62CFB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95F7C8-337B-3B87-F7B2-0DF8501857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157DC-47BF-6D1F-68AB-B3D23316B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choosed</a:t>
            </a:r>
            <a:r>
              <a:rPr lang="en-US" dirty="0"/>
              <a:t> TSE it’s FT displayed for Siemens and Philips and ETL for GE</a:t>
            </a:r>
          </a:p>
          <a:p>
            <a:pPr marL="0" indent="0">
              <a:buFontTx/>
              <a:buNone/>
            </a:pPr>
            <a:r>
              <a:rPr lang="en-US" dirty="0"/>
              <a:t>- If Siemens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1CF74-F7D1-E9F9-1B2E-08A380282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475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8B27D-7714-BB0B-4CA1-6EB783C92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8FB609-61AC-F810-98D1-0FF01B1571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B08205-3C80-5842-26FE-450DCAD10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choosed</a:t>
            </a:r>
            <a:r>
              <a:rPr lang="en-US" dirty="0"/>
              <a:t> TSE it’s FT displayed for Siemens and Philips and ETL for GE</a:t>
            </a:r>
          </a:p>
          <a:p>
            <a:pPr marL="0" indent="0">
              <a:buFontTx/>
              <a:buNone/>
            </a:pPr>
            <a:r>
              <a:rPr lang="en-US" dirty="0"/>
              <a:t>- If Siemens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E4B8D-568C-B5F4-97E8-03BDD2A2FD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061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3041F-EE90-2EC3-B752-B459510EF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78CB60-4F7D-E174-D4BE-F88A91996B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776843-64D2-2873-FAAD-5BEA482DD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choosed</a:t>
            </a:r>
            <a:r>
              <a:rPr lang="en-US" dirty="0"/>
              <a:t> TSE it’s FT displayed for Siemens and Philips and ETL for GE</a:t>
            </a:r>
          </a:p>
          <a:p>
            <a:pPr marL="0" indent="0">
              <a:buFontTx/>
              <a:buNone/>
            </a:pPr>
            <a:r>
              <a:rPr lang="en-US" dirty="0"/>
              <a:t>- If Siemens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21048-BDFB-7B32-E9FC-4650432F8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0115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0C0AB-35C1-D3F5-6F7D-3EC124C2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F1DD90-18A2-BE0E-A483-474B6A8058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48C03-D110-8D70-DBB6-6A63E7D82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choosed</a:t>
            </a:r>
            <a:r>
              <a:rPr lang="en-US" dirty="0"/>
              <a:t> TSE it’s FT displayed for Siemens and Philips and ETL for GE</a:t>
            </a:r>
          </a:p>
          <a:p>
            <a:pPr marL="0" indent="0">
              <a:buFontTx/>
              <a:buNone/>
            </a:pPr>
            <a:r>
              <a:rPr lang="en-US" dirty="0"/>
              <a:t>- If Siemens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F5E8E-7078-DAF1-C07C-C76192582D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E127B-873E-4B38-83DA-D1DDA8E70F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119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52A31-C2C9-F7F6-79AD-EF1A5E0BD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161B4F-A290-A66B-4AC7-3856AA299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06A3E-D8DD-1355-E67B-88CBA9BE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4683-469C-469F-92A0-F21EC8A9126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E7171B-3FB7-F4E3-3B09-36407D1D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A2CE6D-744F-A42F-CEBE-C1947B11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5E8E-EC19-48DC-A051-A36D09DF2B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4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06B77D-1F95-E6F9-E5A8-06DCCAE6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6C7D01-8B2B-5230-1917-7B9256D99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79A9C8-5EAA-CBE4-DBDF-F135631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4683-469C-469F-92A0-F21EC8A9126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A5BA8B-BAC1-51FE-74FA-CBB3F3A2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C17FD-633F-3179-7F95-3565D504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5E8E-EC19-48DC-A051-A36D09DF2B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76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BEBC080-BBA4-C09F-4B2A-D3CA790D4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7F19C6-48A8-80A7-DD2D-C5AF155C0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B752C4-1FCC-BA1F-3928-29D9242D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4683-469C-469F-92A0-F21EC8A9126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DFE5FA-6A63-17D8-EFFA-43FE8C1E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EB736B-7F29-6531-B8C7-6B512D2A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5E8E-EC19-48DC-A051-A36D09DF2B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370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6844-FC8C-61A1-9B3B-2A6C80F27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17EB0-A648-2CFC-67C6-2D5756D86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34B7-DE60-CB60-8DD2-BE69793B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87BE-6767-4980-8E68-545E53D88B8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D93D6-B005-032E-9FAE-37F9ED75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816B1-3A6A-54AB-B1C5-795BF9FA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234E-8E23-41AA-AFE7-865DC3DC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99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300D-8BB7-74C8-BAC9-8FBB9DAC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3FCC3-A1A8-A801-C6E3-0E908E416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B7B88-A81D-07F7-9C6C-2C1B06CF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87BE-6767-4980-8E68-545E53D88B8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191D1-6F2B-BA90-3F2E-FD50D3E7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A3106-2FE8-F22F-A5A1-FBCAEAC5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234E-8E23-41AA-AFE7-865DC3DC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36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32D9-158D-3842-DBE8-795CE9FF0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2DF2E-E244-434F-9E7B-9E39CC7D6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F764D-F85E-7681-4CAE-B5D691FF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87BE-6767-4980-8E68-545E53D88B8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9B875-48C8-52BE-813A-17335401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76AE-23C2-91BF-2382-2794970D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234E-8E23-41AA-AFE7-865DC3DC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38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6B9F-7CF9-F86B-2426-682CA0D4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80FE2-D3D1-80B5-B6C8-FE9E1E827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CB560-8417-D6A1-86DA-0855B1051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D7D9F-48BC-3CE4-EF5B-867AFB38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87BE-6767-4980-8E68-545E53D88B8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CE474-D750-1B5C-38D5-5619D122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C548D-33B7-1161-3801-1E9AD836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234E-8E23-41AA-AFE7-865DC3DC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45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9599-D5D6-CB19-596C-92FED4E8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8CF59-A3D0-4291-2A37-CB61A8C42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A5D3F-5C94-76BD-586E-9A25552CB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727A3-5181-EA67-0D3B-FCA751763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B7F32-3F6B-19C0-F78A-E9A02AC3E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24E79-2ACE-BF53-E545-0BC24B79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87BE-6767-4980-8E68-545E53D88B8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90E28B-DBA0-253E-4E5D-C7AA52D6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7BFD5-6F76-19F4-B1E3-2C125BF3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234E-8E23-41AA-AFE7-865DC3DC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8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A019-7FB0-2A99-09B1-630456A8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40829-F626-AB01-355C-F761EC0D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87BE-6767-4980-8E68-545E53D88B8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F6DF2-AB62-F334-8EE2-8D73382F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71DA9-487C-2F5A-927E-1DE1E655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234E-8E23-41AA-AFE7-865DC3DC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37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F9E62-CF69-14CE-958F-5DF346FE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87BE-6767-4980-8E68-545E53D88B8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55F6A-6F88-58A3-CBF3-98DCBBC6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8735-586E-9A58-BA88-FA2AA16A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234E-8E23-41AA-AFE7-865DC3DC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22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A989-BC91-79ED-CF33-606E5797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2025C-D23D-7C93-745E-48D40EAB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67AB2-3D48-2D98-19EC-8362DB26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A6EA6-3EF4-24BD-5AC1-AADE4D30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87BE-6767-4980-8E68-545E53D88B8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D42E-C1AB-4277-16A1-27BA3A92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95E3A-28F0-D9BC-5DE2-40518654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234E-8E23-41AA-AFE7-865DC3DC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4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6927FE-C739-521F-6793-D16FC3FA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D5F01F-2A4F-0872-1B62-432B8F116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5466B2-3481-334F-0C3C-2FB47575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4683-469C-469F-92A0-F21EC8A9126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C93F04-73F5-D798-4905-B367EF5C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AB4B2B-E2D3-B0B9-7EFB-EB3FD4E5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5E8E-EC19-48DC-A051-A36D09DF2B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403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EC01-9E45-17B6-B4F8-1BAD959C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9ED00-C1EC-EB0C-D04C-724E5D873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F1535-BED6-0764-53A0-9554E2F79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DB0AE-D4F2-8EB0-F2FF-954ECAC5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87BE-6767-4980-8E68-545E53D88B8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17F7B-DF29-8345-9418-4DEE625C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6D31A-B8C2-013D-DB11-A02854C9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234E-8E23-41AA-AFE7-865DC3DC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69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0501-8D06-95B1-508F-763DFFE0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A7555-8F23-B3E3-D957-B76693A24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5FD1E-B594-60A4-7B23-3E72E862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87BE-6767-4980-8E68-545E53D88B8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34DC1-E3CC-A6DB-6A6A-92F9FD65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C041D-416A-7B5C-615A-5EB8C21D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234E-8E23-41AA-AFE7-865DC3DC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894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3F4462-EFEB-4A7D-FE6A-52AB7A44E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4C5EB-C85E-7C5A-C874-503DA0CCB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9243-51F1-5F32-2F36-869F101D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87BE-6767-4980-8E68-545E53D88B8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1856B-77C9-68D8-9730-E9B74DB6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3466E-1AC4-2BFF-EE5F-07ADD650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234E-8E23-41AA-AFE7-865DC3DC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1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DBF39-02AE-B10D-7C52-ADEF9556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8F39D0-D2D3-7EE5-811E-A15BF5D9F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360E5C-6C7D-37AA-19C4-2DE80731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4683-469C-469F-92A0-F21EC8A9126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D80BE5-3CB3-FEE0-561E-790DBDD7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49F30D-7856-6AEB-13A2-2A2CE0A4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5E8E-EC19-48DC-A051-A36D09DF2B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76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FBE64-8B39-0FA7-EF4A-49E16A3E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A64F93-ABB8-6111-0B5A-62F8D5518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3050A6-8468-6A45-6134-23416A0EE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C91DFC-4CC7-3E44-AEEA-24B92B30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4683-469C-469F-92A0-F21EC8A9126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B7A235-9EA0-973F-A027-2C349483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B395CA-22A9-ED52-850D-9424D4EF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5E8E-EC19-48DC-A051-A36D09DF2B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32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51819-C7DB-D7AC-7001-40863658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B1A3AB-8A7B-08D9-5476-2BEC836EA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41571D-FB37-085C-8909-13EA9F3A9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801AB-47BF-FC14-17AC-49EF8322B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2E6BCB8-816E-9227-6175-2B8E90D18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51898F-A56B-3CCB-9D13-06EFE529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4683-469C-469F-92A0-F21EC8A9126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B0B688-8B43-D2C9-AB68-AE0C12F4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0C9736-5624-552E-0451-75C72F4B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5E8E-EC19-48DC-A051-A36D09DF2B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68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9C595-C8BC-7CF3-3C7C-AA365DF84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0E4876-C8BB-F902-70A9-4F213FE7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4683-469C-469F-92A0-F21EC8A9126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B2EED6-F1F2-BA12-1EEE-F53F08EF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53D72A-76BB-1C72-7BA7-1DBCF8B5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5E8E-EC19-48DC-A051-A36D09DF2B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49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AF5033-1FBD-CC55-F19F-B280A49F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4683-469C-469F-92A0-F21EC8A9126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09DFC6-2DB7-0B8C-E739-307690B7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E2F44E-F1E3-BB93-ACB2-9ACD6897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5E8E-EC19-48DC-A051-A36D09DF2B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5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B1B54-49BF-022F-1F9A-41B9E2FC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8922C2-D322-E791-4714-D3EC5CD3E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2E3948-966E-076A-9E18-465BB6E57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EC8B9F-F3A3-FD34-E129-7082F147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4683-469C-469F-92A0-F21EC8A9126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68A123-5CC7-1362-E713-F2BF471F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9BA6F9-F845-5844-D489-095DAE40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5E8E-EC19-48DC-A051-A36D09DF2B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32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0A02BD-2CE0-47EC-372D-0EE857E1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82E0F8B-7773-6E34-3E1A-B6AE48B7B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746C6D-E8EE-6959-0921-AB3A96AF5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E04F0A-76AA-C586-13B9-E1284461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4683-469C-469F-92A0-F21EC8A9126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55802-DB0F-7FEC-6886-44284922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762F5F-888A-EDAD-B325-806D0F08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5E8E-EC19-48DC-A051-A36D09DF2B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43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F9E524-4BE4-F8B3-6598-8E8957CA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1AC81A-9B00-596C-87D5-0DF3D0A9C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84DC20-FC8D-B44C-C817-73DDA39D2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34683-469C-469F-92A0-F21EC8A9126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7EE799-19DA-F676-FC9A-F4CC26C1D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25D8A9-2E00-355A-6D93-EE29938F2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65E8E-EC19-48DC-A051-A36D09DF2B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76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84AEA-0B99-B25E-F520-E77E7630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4C004-F23A-52AA-501F-B672B05CA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3ACD3-AF63-7BE2-61D2-086EC9AED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E87BE-6767-4980-8E68-545E53D88B8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94CE-9D98-FD17-B844-8EBE5722F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B6717-76DD-B0EE-4E90-E532BEFBE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0234E-8E23-41AA-AFE7-865DC3DC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6" Type="http://schemas.openxmlformats.org/officeDocument/2006/relationships/image" Target="../media/image4.png"/><Relationship Id="rId11" Type="http://schemas.openxmlformats.org/officeDocument/2006/relationships/image" Target="../media/image15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6" Type="http://schemas.openxmlformats.org/officeDocument/2006/relationships/image" Target="../media/image4.png"/><Relationship Id="rId11" Type="http://schemas.openxmlformats.org/officeDocument/2006/relationships/image" Target="../media/image16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6" Type="http://schemas.openxmlformats.org/officeDocument/2006/relationships/image" Target="../media/image4.png"/><Relationship Id="rId11" Type="http://schemas.openxmlformats.org/officeDocument/2006/relationships/image" Target="../media/image17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6" Type="http://schemas.openxmlformats.org/officeDocument/2006/relationships/image" Target="../media/image4.png"/><Relationship Id="rId11" Type="http://schemas.openxmlformats.org/officeDocument/2006/relationships/image" Target="../media/image18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6" Type="http://schemas.openxmlformats.org/officeDocument/2006/relationships/image" Target="../media/image4.png"/><Relationship Id="rId11" Type="http://schemas.openxmlformats.org/officeDocument/2006/relationships/image" Target="../media/image1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6" Type="http://schemas.openxmlformats.org/officeDocument/2006/relationships/image" Target="../media/image4.png"/><Relationship Id="rId11" Type="http://schemas.openxmlformats.org/officeDocument/2006/relationships/image" Target="../media/image20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Relationship Id="rId6" Type="http://schemas.openxmlformats.org/officeDocument/2006/relationships/image" Target="../media/image4.png"/><Relationship Id="rId11" Type="http://schemas.openxmlformats.org/officeDocument/2006/relationships/image" Target="../media/image21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6" Type="http://schemas.openxmlformats.org/officeDocument/2006/relationships/image" Target="../media/image4.png"/><Relationship Id="rId11" Type="http://schemas.openxmlformats.org/officeDocument/2006/relationships/image" Target="../media/image22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6" Type="http://schemas.openxmlformats.org/officeDocument/2006/relationships/image" Target="../media/image4.png"/><Relationship Id="rId11" Type="http://schemas.openxmlformats.org/officeDocument/2006/relationships/image" Target="../media/image23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6" Type="http://schemas.openxmlformats.org/officeDocument/2006/relationships/image" Target="../media/image4.png"/><Relationship Id="rId11" Type="http://schemas.openxmlformats.org/officeDocument/2006/relationships/image" Target="../media/image2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6" Type="http://schemas.openxmlformats.org/officeDocument/2006/relationships/image" Target="../media/image4.png"/><Relationship Id="rId11" Type="http://schemas.openxmlformats.org/officeDocument/2006/relationships/image" Target="../media/image25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6" Type="http://schemas.openxmlformats.org/officeDocument/2006/relationships/image" Target="../media/image4.png"/><Relationship Id="rId11" Type="http://schemas.openxmlformats.org/officeDocument/2006/relationships/image" Target="../media/image26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Relationship Id="rId6" Type="http://schemas.openxmlformats.org/officeDocument/2006/relationships/image" Target="../media/image4.png"/><Relationship Id="rId11" Type="http://schemas.openxmlformats.org/officeDocument/2006/relationships/image" Target="../media/image27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6" Type="http://schemas.openxmlformats.org/officeDocument/2006/relationships/image" Target="../media/image4.png"/><Relationship Id="rId11" Type="http://schemas.openxmlformats.org/officeDocument/2006/relationships/image" Target="../media/image2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6" Type="http://schemas.openxmlformats.org/officeDocument/2006/relationships/image" Target="../media/image4.png"/><Relationship Id="rId11" Type="http://schemas.openxmlformats.org/officeDocument/2006/relationships/image" Target="../media/image30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Relationship Id="rId6" Type="http://schemas.openxmlformats.org/officeDocument/2006/relationships/image" Target="../media/image4.png"/><Relationship Id="rId11" Type="http://schemas.openxmlformats.org/officeDocument/2006/relationships/image" Target="../media/image31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Relationship Id="rId6" Type="http://schemas.openxmlformats.org/officeDocument/2006/relationships/image" Target="../media/image4.png"/><Relationship Id="rId11" Type="http://schemas.openxmlformats.org/officeDocument/2006/relationships/image" Target="../media/image32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Relationship Id="rId6" Type="http://schemas.openxmlformats.org/officeDocument/2006/relationships/image" Target="../media/image4.png"/><Relationship Id="rId11" Type="http://schemas.openxmlformats.org/officeDocument/2006/relationships/image" Target="../media/image32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Relationship Id="rId6" Type="http://schemas.openxmlformats.org/officeDocument/2006/relationships/image" Target="../media/image4.png"/><Relationship Id="rId11" Type="http://schemas.openxmlformats.org/officeDocument/2006/relationships/image" Target="../media/image33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Relationship Id="rId6" Type="http://schemas.openxmlformats.org/officeDocument/2006/relationships/image" Target="../media/image4.png"/><Relationship Id="rId11" Type="http://schemas.openxmlformats.org/officeDocument/2006/relationships/image" Target="../media/image33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9.xml"/><Relationship Id="rId6" Type="http://schemas.openxmlformats.org/officeDocument/2006/relationships/image" Target="../media/image4.png"/><Relationship Id="rId11" Type="http://schemas.openxmlformats.org/officeDocument/2006/relationships/image" Target="../media/image3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0.xml"/><Relationship Id="rId6" Type="http://schemas.openxmlformats.org/officeDocument/2006/relationships/image" Target="../media/image4.png"/><Relationship Id="rId11" Type="http://schemas.openxmlformats.org/officeDocument/2006/relationships/image" Target="../media/image3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2.xml"/><Relationship Id="rId6" Type="http://schemas.openxmlformats.org/officeDocument/2006/relationships/image" Target="../media/image4.png"/><Relationship Id="rId11" Type="http://schemas.openxmlformats.org/officeDocument/2006/relationships/image" Target="../media/image3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3.xml"/><Relationship Id="rId6" Type="http://schemas.openxmlformats.org/officeDocument/2006/relationships/image" Target="../media/image4.png"/><Relationship Id="rId11" Type="http://schemas.openxmlformats.org/officeDocument/2006/relationships/image" Target="../media/image3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5.xml"/><Relationship Id="rId6" Type="http://schemas.openxmlformats.org/officeDocument/2006/relationships/image" Target="../media/image4.png"/><Relationship Id="rId11" Type="http://schemas.openxmlformats.org/officeDocument/2006/relationships/image" Target="../media/image35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6.xml"/><Relationship Id="rId6" Type="http://schemas.openxmlformats.org/officeDocument/2006/relationships/image" Target="../media/image4.png"/><Relationship Id="rId11" Type="http://schemas.openxmlformats.org/officeDocument/2006/relationships/image" Target="../media/image35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8.xml"/><Relationship Id="rId6" Type="http://schemas.openxmlformats.org/officeDocument/2006/relationships/image" Target="../media/image4.png"/><Relationship Id="rId11" Type="http://schemas.openxmlformats.org/officeDocument/2006/relationships/image" Target="../media/image36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9.xml"/><Relationship Id="rId6" Type="http://schemas.openxmlformats.org/officeDocument/2006/relationships/image" Target="../media/image4.png"/><Relationship Id="rId11" Type="http://schemas.openxmlformats.org/officeDocument/2006/relationships/image" Target="../media/image36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11" Type="http://schemas.openxmlformats.org/officeDocument/2006/relationships/image" Target="../media/image10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1.xml"/><Relationship Id="rId6" Type="http://schemas.openxmlformats.org/officeDocument/2006/relationships/image" Target="../media/image4.png"/><Relationship Id="rId11" Type="http://schemas.openxmlformats.org/officeDocument/2006/relationships/image" Target="../media/image37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2.xml"/><Relationship Id="rId6" Type="http://schemas.openxmlformats.org/officeDocument/2006/relationships/image" Target="../media/image4.png"/><Relationship Id="rId11" Type="http://schemas.openxmlformats.org/officeDocument/2006/relationships/image" Target="../media/image37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4.xml"/><Relationship Id="rId6" Type="http://schemas.openxmlformats.org/officeDocument/2006/relationships/image" Target="../media/image4.png"/><Relationship Id="rId11" Type="http://schemas.openxmlformats.org/officeDocument/2006/relationships/image" Target="../media/image38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5.xml"/><Relationship Id="rId6" Type="http://schemas.openxmlformats.org/officeDocument/2006/relationships/image" Target="../media/image4.png"/><Relationship Id="rId11" Type="http://schemas.openxmlformats.org/officeDocument/2006/relationships/image" Target="../media/image38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7.xml"/><Relationship Id="rId6" Type="http://schemas.openxmlformats.org/officeDocument/2006/relationships/image" Target="../media/image4.png"/><Relationship Id="rId11" Type="http://schemas.openxmlformats.org/officeDocument/2006/relationships/image" Target="../media/image3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8.xml"/><Relationship Id="rId6" Type="http://schemas.openxmlformats.org/officeDocument/2006/relationships/image" Target="../media/image4.png"/><Relationship Id="rId11" Type="http://schemas.openxmlformats.org/officeDocument/2006/relationships/image" Target="../media/image3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11" Type="http://schemas.openxmlformats.org/officeDocument/2006/relationships/image" Target="../media/image11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11" Type="http://schemas.openxmlformats.org/officeDocument/2006/relationships/image" Target="../media/image12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11" Type="http://schemas.openxmlformats.org/officeDocument/2006/relationships/image" Target="../media/image13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11" Type="http://schemas.openxmlformats.org/officeDocument/2006/relationships/image" Target="../media/image1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42A9E1-1687-A11B-C58E-8741B2296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811" y="2149885"/>
            <a:ext cx="8518689" cy="2387600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1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simulator MP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281577-D297-7F96-E6FA-E5331C5E4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83223" cy="17716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309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B4C99-F089-6507-BF9F-B4F4EB249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8D67AD1-D361-79A5-6D85-B283B57AF591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8FA4AC-25B1-DB70-C93F-AB40129AFB1B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A45E7C-0067-02C9-E848-873BE866137A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5F973-F1F2-8327-064E-94D441008F5F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F26C6-5E20-B086-2C7B-5F7E11C04B23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D3E98F-5F5F-1A8C-FF6C-29A1700B7637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B6D234-53E1-BB58-E265-2A7917112530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47B7F0-C56F-F3D3-168A-5387B4AB15B1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3033B6-D557-8406-3D9F-A3E776256826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6FCA9D91-201B-B77A-0FBD-5729EC13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6E3142-B81E-AA61-D7CA-9BF5C9B135B3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0BCBD6E0-0D94-425F-30A8-982BF84C2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69290C73-2108-46D9-251C-2EB1B9981C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328C6156-BC7E-C2CA-2953-3FA4CDB18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D0F09D9-8FEA-745B-D7CC-358F193819D0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9891E63A-41AF-0341-1922-41A7468997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F387747-ABA6-A040-D39D-1CA7F67A5A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75420E52-C0D9-8F3E-3F31-E82174B57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604E233D-9F2D-F359-90FD-E89C702BAA1B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4B371C-7AA8-4185-C89D-EED00BC1D39E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5B87C0-B3E9-9BB4-6877-EEF43775F7DB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FFD3A6-CE3C-97AC-6DAE-B25A376AD5A3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042F20-333B-62F5-8509-E02F1DC5A935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77E77E-1CFD-517C-A02A-0AE9E1385408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3DD8C8D9-9FF2-F04F-F77C-D92E649D4EFF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3CAF4F4D-B128-C233-29F2-15B86FF3BD27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6BB2AF4A-CD87-40B0-F797-E3AE9EA0F8B6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EA2E96-42D9-6C36-D0F0-0B858C17FD08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38C199-7D52-EE0C-3340-152337E56EAA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BA29EF2-14C2-0531-70A8-6B1C1C47CC6C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60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396A154-A46E-C488-B075-FF03AAAC3D2A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0735E67A-4772-BEA7-A9E1-2B756073D264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68E52DDC-82B7-F258-AD28-8C3801BDB405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878FAAAB-C9DC-8FF9-25CD-7AF90E3CBE3A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6B5CC4B8-CF1E-F731-7C71-433527EA00F6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E8739955-5516-8475-043B-2AF14AD74E62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383FF161-EF68-5F26-B725-505796AD0F9C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F1F8C4C-9E68-BC28-8010-5F6273255019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A26EAC1-0420-0BD4-B819-2F4880E988A3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5E1CBF94-3652-2A6A-1621-7095A2F4DEAB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1C73A9C0-CD3E-5525-EF7A-CA5B4B4E968D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ADF21CC3-1BF9-1E41-23CF-45F84D6D1429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CDF11F1-90F3-4C12-9845-4A4D3901693D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AD63C0D3-6B47-93E8-7EF4-B19DF18DFEEA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227419B-7151-C219-A274-4DBD320EB4CC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3488CD27-789F-7F07-B589-FD23525B597F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266778C7-6251-745E-61AB-39FE812C28A2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50096033-0E6B-53E6-455C-FE85F5C59AAC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9690744C-537D-F358-182C-52F989018AA4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B991B2AE-9CB2-712B-10D5-8319B739B06F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28262BAB-088A-5EF3-73BC-D94CFCFEF012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AE2A837C-49DC-79CE-B8DB-21F968886FBB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9CA4B1D6-13A5-2681-AFA1-706CE6E36EAE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E2527B22-AE54-7E3B-E611-49602F4B9710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52272097-F9D1-B636-A2EA-62A7CF2D6DF6}"/>
              </a:ext>
            </a:extLst>
          </p:cNvPr>
          <p:cNvCxnSpPr/>
          <p:nvPr/>
        </p:nvCxnSpPr>
        <p:spPr>
          <a:xfrm>
            <a:off x="4021696" y="4252807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6EACA000-C512-9DB9-BB54-F63A0780C79D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2A1ECB42-DF29-5F9A-557D-A46FE8EE3FFE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17B416AF-DA44-85D7-0E1F-D67DCEA6457C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CB16B013-4FD2-5691-4ACE-4C919E434250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D8CAFDB7-3C91-9132-13A1-31E900C60FFC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3A34D748-2CD8-7577-494F-9199B35D1D10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25BDBDD5-9BBC-089D-1ACA-EE9FBF3AFBB5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min=10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F3CEA06E-16B2-E0A8-C79A-276ACC4D0643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max=20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87289BF1-EA96-C36D-337E-A6D2A56F9C0F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=11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748C74C6-22DD-18D2-7556-BB729C00F459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FBE7876A-983E-F96D-3D40-2BFCEB4D848E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2BBD7E6B-7625-0B1F-40E3-4E1A2D136E58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5CE43A7F-E139-24F4-96E2-63831C46FDA7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A9F08EEB-B7E8-7168-880D-F392A8CC4291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05C94D9-185F-0F18-FF10-4E0BEAFBA76F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78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C94BFAA-5818-2982-5695-CC6C930BDE4C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FC2C983-F815-921E-A92F-08E2DA16528C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75A85D5-CEEA-3AD7-E3C2-16A446361D87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1.36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560B295-83BA-B021-E78E-69D89A75065A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BF2FBC81-0DF5-FF48-9D2D-C2E5625560AB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39F32774-6990-5F78-FE19-A5652F579C96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A2301049-A22D-339B-32D4-33820E1237A7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5DAA88C5-DE1A-3F1D-8F40-475EB1FF009C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1AFD083B-2D22-17DC-9A0A-421F3783BE84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6277CADB-5D9C-1414-D061-AF66C646EA85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9B8078C6-49E9-D48E-DCE8-A407F46CDFEE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5476639B-154F-3326-7B89-981B778C4B74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272E380A-72F7-CAAB-E906-B05547D3EF06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50FA5456-80A0-8634-F2AB-ECD5A7C5F9BE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4FF0EBDE-B724-1ED0-7E15-E606046E27EB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E05A0A6F-EACD-2A85-2AAD-4B0A937F7DD3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350FAE13-73E7-2C2D-B76F-9E027C694456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5DFCD372-71E9-80C7-1152-E45C62CDDD6F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45B365A1-EECA-0498-FE1C-CA593C3D8F4C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75939DCD-FF70-6862-6F40-18851F9611EB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D48C3014-C888-F958-DEFC-59282F3D0D1F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792254F4-AA8D-041D-E49E-626D8A4C2492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02D02CA-86AA-433E-557C-91EA811165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528" y="44588"/>
            <a:ext cx="2453220" cy="30453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627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6C74B-7804-2F18-170B-18F3763BB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49DFC69-6587-C43F-D51B-7136968CD239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BD5D59-7AC5-ABF2-BEE2-2B85155240AC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14267C-C46C-D5C1-D73C-3481138A07D2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8766B9-88A8-87E4-BE48-A36C2BD20642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866EF6-F970-C91F-1819-9524A6746942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CAA796-809F-8E59-5F7A-93E1952DCCA9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A1BC7-3CFF-6801-AC32-E50C35971124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AD276A-F367-99C9-1A0D-B66438B9314E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41BEA7-1F64-1D61-50FE-8BE1EBB0E6FB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B5762854-00CD-DF81-0535-E09503BD4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194AA6D-0816-6D63-7BAA-BB3FAF627F9B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30F3FDD-1677-BCAF-7257-ABCB57020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4E0905C4-3B22-415B-2481-FFC6F1F02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BD846EDF-38C4-CACF-0929-2D52B22B82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8B494BBF-01EE-3FD1-F4DB-1E4978CB5013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CD11D30A-06D4-AA12-EC10-DE6CCF853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7ED8DC50-4827-3C14-3B3C-5226580635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82FE9EFC-0FAD-2098-27D5-D05F8CCCD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CF1C748-B917-D376-824E-8972A92F6622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9908F89-7326-1937-7ECA-D9D0DF1146C3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BC39F2-882A-C9E9-D290-E590DB8CF936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E69CF3-D14D-6084-33DD-E04429D3D805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BB5754-495C-46DA-1B06-0F9638B6A4F7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A80B49-0BB3-92A4-58E5-DE4CC935DD65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52FCA3E6-56CE-C116-625D-305CAE4B6473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9BDB3E01-6B56-0A4C-F885-BE78C080DB9E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694BDC15-34E1-CE10-3BC7-DCB1D5AF715E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D892A59-D5B5-974D-E77F-629119DA8D0A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61B89-05C6-3BCD-9518-258459C40D39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9A3A7C7-DEE0-FCAA-F357-6EAD5695FD0A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65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D2C4332-C674-8399-C715-3D2693E80F1C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0DF3700-2E12-550F-34CF-492A31B3573E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A98084BB-7AED-EF60-6BF1-0E38F4835CB8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D533E566-897D-828C-2358-D73E49407100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70A5B5F-FD1C-984B-CE30-0B22A3796E07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11E58EFF-4C50-0299-B213-C78612626ED7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4FC4EA72-0EEE-EC6D-25CF-5B704AE58923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CAB18D34-0CD6-BBAA-BD6D-FE505EE4C07C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3E04352F-837F-FCB7-6D09-0AE05B9C7AF9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A12CCE9F-95AD-DF26-28D3-4A42291AE6CB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D75196A6-4C3B-7726-95D6-330A110E75F9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41A5714F-F851-C474-ADF0-D846CD967D7D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3CEEF207-8B57-3638-F0A2-D206080CA037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7DFC5BE8-7A75-EEAE-CBB8-3ADB829D2A3A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683BFD35-5A3F-93AA-D82E-B369AD649808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A36C46AD-8724-4FE6-4E66-6E5B84EA38AE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A2EC7376-AC81-5315-A055-EF1F3587D219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C7D79E3B-26C9-1CF4-E373-F5E5ED08C696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25023302-6853-C4B0-25BE-98201EF61D0B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9BCD73FA-0AE2-B350-FDEC-A3E393CC090C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269A0AC4-3E1C-6849-7F37-53690B34548E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7A93FCED-0835-98C3-8FED-0ABD61D78F22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CDF855C-C3E5-7ED9-98F6-401C1A377041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D55C846A-29A9-BF36-9BAE-CBC777365C0D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8684E95C-5FAF-437D-8B58-ED9D80FF878D}"/>
              </a:ext>
            </a:extLst>
          </p:cNvPr>
          <p:cNvCxnSpPr/>
          <p:nvPr/>
        </p:nvCxnSpPr>
        <p:spPr>
          <a:xfrm>
            <a:off x="4021696" y="4252807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43734C3A-DE3D-9778-7E78-5091F2A9A8E0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227E5CA7-347E-BD92-4069-2DBE0A1CA88F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E5857B51-6228-C030-C499-9D05FC5F30C8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E854355C-9BF1-4320-AC82-33191B3AE21B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4329B6B4-28BB-56BD-2353-DEA103F40BDB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C79D75EE-762C-C42C-6C5A-B15C0462991A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C996C381-4653-2224-FA91-DD50A3FE3A29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min=10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1450205E-AF4F-BB8D-F500-B00F96C8CCAD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max=20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B252E4F7-947D-F021-7D9D-2CF1E267F4B0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=11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A8E58671-9F44-FE8B-8A82-B657F7B4E066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98C17D2B-31AC-195F-2713-D66AC29EAAB4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7985E1FB-EF3E-A9D4-A246-947D81B9AC6B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E9C81EBC-C480-087E-E968-1F95B441C605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B8E975CB-74AE-13CB-7178-DF69C71468BC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0C4155A-0AE6-4FD1-61B7-9AD22427A1E9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84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8BAD894-2FA8-2C35-E5E7-AF125736C714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D7E655D-6750-DD8D-5361-CBFC28B56EA8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8AB3171-FF80-2CC0-0803-CBC517BF3553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1.44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73F4947-7A4F-44AE-FD8E-F9F5E8AAF5B1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FA411B69-224F-4EA5-E7ED-9E624327C37D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A5483FA8-68ED-D530-2CC7-275F6C66729F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C43700A-1468-B68A-8F68-F594BD1695CB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EC9F52A5-9466-C381-AAE2-50496C922E0C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CC6D2D42-F014-B27A-752A-2C53B7619751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B6E1CE21-F2E6-5339-5578-6949CD6D5DD6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F0788009-9EE8-8013-938C-2579272EC8F9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46712728-7CC7-5051-5401-94CE7EFC8335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134B9EE-9831-7E45-7685-63803EA543D8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786E9B42-13FC-3B43-63E9-8A4C7FEAA6FF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AAB1883A-A9CF-6CA3-6C63-45DAA37CD720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E0D202A1-B566-0684-249E-6E9C00D48DDA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345999D1-74FF-94DE-4F1D-BB866645D506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3A9EFB0B-F1B9-E269-2099-3479AC0E9C64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01D56775-637C-983B-9880-37B81A90864F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2D739EF7-2915-78EE-5FCA-AF9EDFDFD5C0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4EEFE67C-09AA-D993-4526-6C0F71B17F37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7F0203AC-522D-1B09-E110-F28598A2FFD8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29</a:t>
            </a:r>
          </a:p>
        </p:txBody>
      </p:sp>
      <p:pic>
        <p:nvPicPr>
          <p:cNvPr id="1039" name="Image 1038">
            <a:extLst>
              <a:ext uri="{FF2B5EF4-FFF2-40B4-BE49-F238E27FC236}">
                <a16:creationId xmlns:a16="http://schemas.microsoft.com/office/drawing/2014/main" id="{2A586E5B-9126-8626-B904-984035EEF8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159" y="46612"/>
            <a:ext cx="2465224" cy="30602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878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6D2C1-E03F-9D99-3EBD-D1CCA961C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579716C-B9E3-4ED7-F661-8F90B2247BBF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A57A06-8B83-317F-6ACF-C26071916EDB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340193-3CAE-2396-B9EA-4A9F8C35A1E4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23D18-7B0A-3E8B-849A-8ECE108E5F9B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124336-9D33-165D-C346-CFE16009F8FD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9E9DF-44C0-01B8-65A3-E05C0FFCDFC5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9B82DB-7AB0-D40E-C5A2-4FAC865C3032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06124A-7F68-17A1-6F2C-DD03B1A51099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FD5063-5114-8CCA-0D23-BAA1D8B1075F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2FC66E38-D807-69AE-A488-00D596172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0FD940-3C23-34AF-256F-827E771AA0A1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1B1C22F-04EF-1A51-312A-BCD07323E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A3AD7C37-426F-6E15-ACD3-2F2676F9A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422710C7-F674-49C1-74D7-F4F41FD3FC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3500DAFB-4CEF-9EF3-DF7B-63C485C43B5C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683BD937-48BA-5517-9B48-BC82631015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C7CEADEF-6125-A8A3-4FD9-038ECED821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DB074644-05EE-11FA-0F72-251D99864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72324F17-B25B-5604-A77B-DB97E928A658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75C97DC-3601-1B13-E981-C4205ACC4839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FB46A9-C64F-0155-8B14-96514F9F0CF7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AE9955-0AC9-3DEE-3D3A-B0E69EF066F8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D836CE-EC5E-F13C-C43B-B74C80EECCEF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3D7DF6-4E07-77F9-93FE-C06489524351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8CDE1E3F-5CC6-D24D-899E-FF7D01034A07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5A4A7608-083A-18B1-1C52-7C4D15B62C73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67D33CE4-7530-7716-5CD1-67677D75443C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212195-8F23-ADA4-95D6-1395CC98EEA2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D31400-336A-C828-507F-C6B4A67CBD44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311653A-8867-4EAC-44A1-275222BF16B7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700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A392280-73B3-F907-7568-C4A51104D158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3DB7745C-CB62-7E55-403F-1F0D59A0927A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643CBF9E-54A7-10F6-7E1A-974F43DAC1A7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8A7B07D0-EE56-A95B-C594-BE0AC86F94CB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42E6497A-529E-00AE-5171-D5990FDBA341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11C7C751-BBD3-9EA8-6CF8-6A61F4667EAF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6793451-DE42-A5CE-AA31-C7DAB1EFC496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DD747927-BDF7-5BF6-BBD8-C432BEDA7606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A29CA1C-E90A-A361-A19B-E692642E8CEA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345EB098-3A02-F526-7B67-C25621FF7F34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2DA0A0D1-9B0A-DA57-866A-82667D4780FD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0EAD8617-F1ED-3BDD-955F-E6B57ECD3A5A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12BE2EE-91DE-61F3-543E-9F600E29B1F1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509893D1-2961-407F-FAA7-C4D7794A2A5C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5635FC41-E1E7-0264-C8D4-EB9D4F469B9D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0804115F-D95B-8B13-7836-636D26824716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4D8BAB5C-EFC9-5C34-03CD-8B345ADCD04C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E210FB95-39C7-9F4E-135C-7BD9FCB072BF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E8E56EF8-5D4A-8765-C5BD-BACCA981694C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77398F2C-7927-3D59-8383-591554E8E2B6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90B205AB-1893-2D4F-FFA5-2BDFA69730AE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397BD8BE-8A04-1FAE-8FBD-07BC8D6EBCD2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CE11846-C488-4D22-3C63-A65E2668D755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4F6EEC93-5154-FBFD-88DB-40DB27172FE8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0CC145F0-53AE-155F-B590-DA61A45DACD6}"/>
              </a:ext>
            </a:extLst>
          </p:cNvPr>
          <p:cNvCxnSpPr/>
          <p:nvPr/>
        </p:nvCxnSpPr>
        <p:spPr>
          <a:xfrm>
            <a:off x="4021696" y="4252807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7D1CF58-1FED-3780-9E97-5FE1641D3272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A49E2B99-1EFC-4057-A325-6610B3D74F42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707BFAC0-93DF-9F90-60D7-55119FF7266D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52A2014E-6347-76D7-007A-6327E82E3288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41988638-EBA4-E9E3-475D-79D7E77FB45E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930F7CB5-5C8F-BF8F-05BD-9FF2DBE4DFB9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AAE3079A-4405-E46B-3A17-616DD57487F4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CC13320A-4CC5-88C1-057C-75F6C1C020DD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max=22ms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7D1637A0-2FFD-8178-3690-0790980B45B9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=11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12C91B2D-A2EB-31E4-41AE-405EEE7E24F6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3CAA001D-7253-1486-6457-3C82D0EB55AE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42EBB86E-9639-EE4D-0E8D-7DF25871AE6E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DEB71EEE-0225-709D-F5C1-7D632FE4048C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6CB84717-4B84-8FA6-CB92-AD98AF616A0B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54DBA45-B09A-E188-3A84-ADD2FF6C492D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89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F4D7B55-42CD-1076-8D47-F965C970042C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34171FB-BF2D-4935-3484-3E60BC3F918D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35F0374-74FB-AAAF-8B34-6DFD06D2A409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1.52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1FFEA332-9141-49DA-A21D-F810901FF789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70891BB7-6F9A-18B1-BA19-CB5F956C5E10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3A7A08E5-1BFB-6EBF-0FB5-1431720A5BAA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1CC1ABA1-97DC-4F22-5AB7-4163D39FD71C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C8B0ECC0-6B81-85C9-D54B-597E55854C64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AA86FD8D-5182-1BE4-F838-51F2D0334B33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27EFD06E-63FE-1E97-8541-CF6941C9B9BD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33C47E45-8FDF-2B95-01A6-93514560317D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AC01CA5C-0E6C-533A-1F71-CC1F6DB3F65F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C73E93C4-AF22-B709-CCC2-E634310656DA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B6476EEF-2224-A66B-28A5-40BAB044951D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ECE52496-71EE-531A-C304-BDD348112134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529A0861-E97F-3807-3CB8-35640D2F5B9E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43D8E643-71B7-5C5C-B207-FC40E0A294DC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1EE23E2D-19CE-7987-3032-44A3B40901F2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408B50B4-C36E-AD84-40DC-683F808A082C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D01C4334-591A-CEF9-127E-F48581EC8469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65CB78FB-A2C8-981E-C436-58CAA8E3083B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09BF8631-ABF5-CE71-A7B5-2A19E0A9E5D4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B050"/>
                </a:solidFill>
                <a:latin typeface="Calibri" panose="020F0502020204030204"/>
              </a:rPr>
              <a:t>32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9BF1AE2B-616C-CAE3-3D2C-11B62FC1AC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43" y="33623"/>
            <a:ext cx="2457295" cy="30504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5613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F80C1-F343-A1D6-23FF-B9420A795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962B7A6-4031-D658-8E3A-B5910354F40E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1C1404-9C4C-19EF-739A-47843C7B0AA2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CA53A3-DD78-85DB-E984-5351EC00BE3C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DCBBBF-DEA4-6E7D-7931-BC95BEEDE490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CF30B-B7DC-AE9D-1827-2E35F5EBC9EA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A2D3D-054A-C66B-2469-DB87D532367C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47AA43-CF55-EB6C-3ED3-684E5E4182A8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7E7F06-9D90-016E-E8F9-5E10142D6527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9FF8DF-A86B-A52C-5A4B-E210A8AF1188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EE4EA4A2-E450-9AE3-60B6-A05B885BB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C00AE3-EFC5-2E27-3E56-D2B714078008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39AC2FD-2CB9-E4B9-4CAA-B9C3B681C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A7596B64-54B8-C6BA-5FF1-C5F6F9C761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98ADFAA-9C32-27F9-48D8-0A1D1E351B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ECBC9C50-D48B-09D0-A231-438C9D103544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5BC2B105-8649-3CC5-CBA3-C67B9CF708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FF2F3992-AC9C-EE83-246A-C6449A2B64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83C17EF-6B6D-27F2-268A-032EED09B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F2A11B42-2B56-5642-4EDF-07B21CA3F804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795FF21-92FE-B01E-ADFC-72EECBBEFE9C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42828E-80E6-97FB-BD7D-CD88012B60E1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2AA0C5-93A5-925F-7746-62F2D77AD130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182232-EEDB-1E26-88EB-04F6BB087F40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F0C6C4-71CC-D266-E3E9-838D5684AD16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65BB63B2-086C-6DF9-183D-4553E20DC5CB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FC616632-EEE5-C0EB-86DC-4B444E37CC5E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78E48236-AC75-BB5C-B4F9-11EC88B59A1A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AA9A21-0B46-A026-3736-1F75CD0FC830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BEC1A-CAF7-3191-E631-32D36432760D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6A61AEA-8925-6044-0163-FAED84913449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750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E199987-8F29-25F0-36CA-A0A9B44D1553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7958E31E-F72B-F455-D5B9-75653E4F384B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9F59884B-2F6F-A67C-77C8-28FD9D10561B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53AFCC1B-6E6C-CF38-6AB9-D02DAFBE398F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03350C64-7626-83A2-B42B-269ABF9F0C2F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D87D5E78-DBAF-267B-D240-43C989FAAF99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17A41CDE-ADBF-B7F8-E500-7CF498015615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5378D5BC-C013-A357-408E-0E8D70F374E8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D9887769-2E82-A3A7-28A7-03D3953298F6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13C754F7-5848-5615-93A3-C8076EFD4EFD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B659F341-8E57-8EE2-A560-749BAFD3AB48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E00BDB4D-3AE0-387B-C16B-CF01C1D1F1AA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8EB9C750-CCC1-DA98-E201-A9E9EDCAD717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AAE67CED-9574-924E-6C50-1EE27134D089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C8E473AD-9325-861F-65C5-FC5339E5F089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DD07FCCD-9572-079A-DE73-72D5E38696EF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EE587352-4816-6567-C8D8-43C12A7495D5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5A8BF203-F7D2-094A-3E07-8829E4FDC085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3AD5D7B7-62D3-B309-646E-DF3488E11C90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5EA321FF-E725-BE5C-9272-5521610ACB29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DCCCE5A6-B858-8380-85EA-23399623E187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43B2AF06-B17C-ED6C-2730-FCE45800DA1B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76892FB-8EFD-150C-5C96-E4164E332E35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CDD2C4F9-A317-DA10-578F-EAE812DCCF05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0D90C0FB-B2F4-E12E-FD4C-A222036112DB}"/>
              </a:ext>
            </a:extLst>
          </p:cNvPr>
          <p:cNvCxnSpPr/>
          <p:nvPr/>
        </p:nvCxnSpPr>
        <p:spPr>
          <a:xfrm>
            <a:off x="4021696" y="4252807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B4CD1980-BEE3-4DF7-B828-DC665D42E652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74E6B704-11EA-FEFA-73A8-5B0F78246F97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F2B998FE-1CE0-613A-9CF4-435C7D8BA18B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973FA471-506E-D772-5041-AF869CC22D3B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C0D9E334-8CEB-7359-7DDF-D9D62433ABBF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039A5013-0CFA-2E33-E210-586C31B11D7C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84314613-604E-5FD0-3505-1162BBAA450C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min=10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A825252C-A142-2977-9536-EC18D8DAB7C7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max=20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E5B48A09-6B2C-D247-134C-D7265139A497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=11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9F1925FF-55E0-AB06-9651-C845F02189D9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52A0B9A2-9016-6442-0B39-FC28DC03B697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C1BB465F-DC78-42C1-59C9-05E18ADCB625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06CA66DC-FAC1-B50D-85C1-C8C6A9414F50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E918AF4F-80D8-2261-4660-ABA185821805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C25398B-AA4E-0619-EF7D-85B7BE44597D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95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F5A9FDE-B8A6-A9B8-1767-9CCB1A6AC7E0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E02C805-2639-FFEA-FDB5-5D7140DDDB27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AC5D956-246A-F408-3016-AD1F95C311D7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.00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16214C9-3D29-38F8-44C2-1EE1D7378DD8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2F95D8E2-FB9A-0DF9-3B81-D42AC032010F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65B944AC-8808-4973-4FCF-9EBAB7ABCDF1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620C73C-55E3-3F98-DD6D-770F1FC78CB3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8E36AE5C-B62F-8CA7-E344-BD06C0310350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46AE0267-A61C-37D3-DD76-2B08FD6E56A4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4761AE14-43BA-CF5A-CE59-593E3A080709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780A8927-B457-81D1-9CD7-5C5128CFB431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CDDCA511-6082-1C0B-495D-B0CB9C7C1C01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C9B0DEC2-273E-0E3A-0E83-650C17E3E22D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5AB82C94-AAC6-18E6-B276-A2B3D3AC9C3C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41530773-4B54-F131-C9F4-191D3627E315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A5294D0F-F6E9-77D5-1B00-6DD054B549C6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9862A14A-FFB1-A468-CCB7-78C004C3E6F5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A23D9F95-3DBD-D188-4998-93DE76BB2BE5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093AD99A-8C39-7625-B1D1-2C58612953D9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09CB7E6B-3031-FCCA-3B90-E3E439A6B8A0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5104E701-F85A-FE60-7156-F8AC7DC9A143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1C26016C-FFE7-EAB8-2695-43FC763A42A6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B050"/>
                </a:solidFill>
                <a:latin typeface="Calibri" panose="020F0502020204030204"/>
              </a:rPr>
              <a:t>34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9" name="Image 1038">
            <a:extLst>
              <a:ext uri="{FF2B5EF4-FFF2-40B4-BE49-F238E27FC236}">
                <a16:creationId xmlns:a16="http://schemas.microsoft.com/office/drawing/2014/main" id="{A8508BF0-9E39-A5D7-D37B-D86F34A811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152" y="-1463"/>
            <a:ext cx="2470291" cy="30665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821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E2E38-9D1E-24CF-AA96-CF06AC9A7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B149A92-8821-8F34-2F4A-8D94974CE4FC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8389EF-969B-550A-3621-1AA96860AE05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EC76F1-4727-EB3E-B3DC-36F8105E3F64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44F3C5-F130-96C3-1519-B1B2B84C5FD2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5E61FA-FB61-DFD0-0B73-6A503C9B92FC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BA499-2C5B-CAC0-EE25-F981D1185568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E01FA-CA11-4480-325E-E0105A255264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BC0B1E-9C04-D33E-B52B-151AC395D21B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041ED3-E29E-A7AD-19F2-05C48E23F5EE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53BD8BFA-26E8-3EB8-76E6-DCCC509A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03CC3A-E5C9-93B5-E6BA-362E8193DEAC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5FD80B2-2AAA-02E4-4491-33A014529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6F311BF-D9B5-A067-B498-24F2BB92BF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55BC690E-D58F-6FFE-DF6B-EB2AFF93EE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5ABA3129-D4A0-401E-FD1B-5BBB0E1AD516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C49F1DEE-D414-2A02-E3D6-8E89FE26B8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51623AF4-5D0D-0000-AD00-B5011FA719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B0A504EF-B325-2A51-F5A4-B5496CBAF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F00FD242-DDC6-C303-0EB1-88E823A05CA1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6CFFFA-74A9-9AC7-369D-C37B82CED3A7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2B29A1-841D-3252-6905-8855B2383C8A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D9F5E4-D9F8-8A65-E6AB-34E6F8B0DDBE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45F7C6-FA7E-CB00-247C-1B2D01500D1A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63FB08-D5B8-02F6-5E87-A3EAE418EE09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3665FA1D-CC6D-5D61-7337-6662D4A8A962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DC6D1B99-214F-FB87-6665-F3E210FA0FC3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5761757B-568A-7E07-0ED4-990B3DCA2AF3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749F2B2-D757-4C04-1B11-56098207672D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791E3-BEE8-03BA-9338-CD87D031F440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1E55899-35B6-6C98-4A1F-DB74A3D3B052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800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8205BEC-8028-0D82-195B-D741E8D03465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EACB7F1-5476-1032-1A5A-586131E874E3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19759F3F-FA0A-804B-E9CA-0B311710B5EC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908D53E5-1714-DFCB-83F5-7434A7E74360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6D418A9-BA9C-963A-A57E-1E8E92799C8E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C50D4EA4-FD12-2EAD-0644-03C5E1D1A643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3FACF7A-AE7B-1161-7E9F-57CC62753114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DF94C8E2-4CEE-DBEB-C6D4-317B1ACF906B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8F129AD7-4A29-408B-EAFB-F2E988767BDD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69685EAB-4FC8-56D9-1FEB-3287A02C92ED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001A00E6-5D57-B20D-21D0-C5DF81C45518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5B2E4E01-7E57-F2D5-3F6D-47FCE785582C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A34AFB11-7FD3-1C3B-E857-7112A3642062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D4DACFD1-0AE3-7734-59C6-3E186EB5FEB2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D9FFE618-3CE5-E023-9476-4C596744C658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670BD962-8E4B-9787-EA14-C90C30975E55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1B3740DE-D6B5-A592-2597-25B633CD2CAB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C67D8033-08AD-3534-0DB3-3433E6ED54CC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5F87E457-C48B-077F-B955-45FAC4EA8369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2E1F9F89-03B2-D520-5C1C-0B60E7355A94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A8736E96-38ED-61EF-7B56-E9D4575B0840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B19DF9DA-B98E-C4DC-6755-1ED2404A13F2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FF32373-13E8-0205-2D69-31E2E8779F45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9EB8567B-B383-E162-EFE5-E1A8D60A983E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AFEA8FE7-5204-536B-3BF1-17409947F06F}"/>
              </a:ext>
            </a:extLst>
          </p:cNvPr>
          <p:cNvCxnSpPr/>
          <p:nvPr/>
        </p:nvCxnSpPr>
        <p:spPr>
          <a:xfrm>
            <a:off x="4021696" y="4252807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F8BD827-DB18-7407-4678-D2E7174B70F6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3C0A702B-A8B0-D4CA-9746-C43EF99AAA3E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3A7DF2DF-4D7B-53C4-BC34-3AC731D4E6A1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8F201E6D-0AD5-B422-AAEB-C35A4574CDF3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02D5826D-FBAF-7259-0598-0A17165B955D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84858199-7ED1-A1B8-853B-0D266C7CFF99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E88C270D-5193-1486-B4A7-CA6301667E22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min=10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6408D71B-B5F4-1197-52E0-170A560C1F74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max=20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4C5CFC41-C65E-71FB-C761-53D0E1ABFFC4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=11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DCC6C9B8-49D0-1375-C2DC-9B55F7ED3E8F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BE7360F9-9A13-89C7-C579-A9BF1F1A8BBA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9DEFC791-A4E4-032D-3B38-D91FEC65DE94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87CA1A94-0AC1-5F25-67B1-AB4180CE12A9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FB410D55-37EF-25AD-FBC6-356B0F361936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9FE247D-2CAB-C55C-95CE-F7B30F862562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201D079-25B0-B4DC-C1DC-315F80F494B9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0C6131B-27D8-C1D6-DE0C-9495B55C8ABD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8BD64EC-6631-BF93-BC9E-C44B94181CDF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.08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A3A6FD3-04BE-4F50-0C8E-6124C751EE69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4CBCC628-D6CC-AAF8-824F-3E25B9FDE9AA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8AF7B32E-785B-4885-FEB0-7FFA484DEBFA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356EDE00-F15B-4A61-8BEB-A01E4E54403E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82EBF6D9-69E9-F352-95BA-1C080ADFFBF9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25625C0A-B820-915F-54D7-E7250DB2ADC2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969C6B3D-EBC4-75E2-1362-B8C2AAF5A55F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EB0DCD7A-36A0-DCCB-0002-485A064D2340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40A31F05-0974-97C6-60DF-0DB407CA71E5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40140ABA-FB6A-BF81-8542-BF88A5CD422A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824BF61F-BFAB-55FF-D418-1FA70D81F97C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823E4584-BCC1-7630-2212-B8CFD7611C44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402242AC-9431-286F-59FF-DF727F97EAE3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D38C64E7-676B-A9F1-977F-6C2FADCB5616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E925075D-750C-B604-E0EB-0CCAD26E8B13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191D4C0F-D48E-DD47-B30E-29AEE3C3F5C5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EBE6EA56-8502-ABFF-18B2-1EDC961AB386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AB0DE9E0-EC5D-6AE6-516D-7B2CFE1A3C61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C7EF20DD-C23D-DB1E-C252-716FBCD5035A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B050"/>
                </a:solidFill>
                <a:latin typeface="Calibri" panose="020F0502020204030204"/>
              </a:rPr>
              <a:t>36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087DC05A-8984-5E4E-9B4E-FC6E0BB4D7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62" y="72252"/>
            <a:ext cx="2431218" cy="30180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8540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D8E33-265B-AE64-79A9-86B581557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4807458-AFD9-5AA8-6AF8-1C2B466EBCDD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ECECA0-96B2-BEAF-886D-77666A102651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1C3703-88FA-8EB5-6F5D-7B3C31DF2130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F87DD-CFAF-B500-FD18-07559255334E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3FC271-7E29-A775-7054-5BDB174AB653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D2265D-3DF4-780A-E735-32EDC5C4C811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57C235-5B69-ED8A-CC30-4B4D3CB35067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B73A86-F3F3-789A-04F9-8792B4002BDF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8BD7AF-C297-B223-5B53-23EE83072FD7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89A703BD-4F3F-AF67-8968-110D2F2BD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7B97AA-9579-DAFC-703F-3172E49040E8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B986754-A9CC-C5C2-17C0-A1BCEF3A8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0BB330F-9D56-8499-D479-A1DC24414C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8F34ABF4-ACA7-64F1-5B9E-7A4BC1D17D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4E7EAF8A-1EB2-6B59-4E90-A31C1FC60087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F9F399AF-3EC4-220C-EA03-775E0B39EA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8EEFB641-7B84-0528-23DA-A778254301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CE7EB1AC-A715-0130-10DF-A37FC35A1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FF530494-1ABD-7EA4-0AA6-D49516C26725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61AD90D-0DF8-31DF-C9E4-C152EDE0EE57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EB1C51-B9BA-35C8-3B56-EB89E6C3787C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D87A29-81C5-F3B9-D138-4A38F78C48EC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050218-190F-86E7-0288-07049E3537BE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CDD0057-7D31-D94D-193E-3EA2B1C20D62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AABD0EFC-85F8-CC67-64AC-D24F0C5780D5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29765EF5-E497-5000-D109-17BF448EF02C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96F36ABF-977F-275A-78B0-955628D2BE0C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EDF059-24F9-D9E3-FACF-306E97441E55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EB8BD-0A81-5EE1-A979-7F8FE5324B21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99E5E21-409E-4E13-A90A-96722345DFE9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850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CAA1AF6-70BC-C636-F503-8E3258D76B7D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1EAF29A5-2A9C-2A00-2158-5BA103DA2D07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042C76DE-4F73-4785-8D25-C5552E7E8284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02100461-D0E3-6B92-4C80-458131889FE8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C06307B-65A6-C282-BE90-82F8F56B3ECC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38C9D51-FC3A-2A65-DDB4-6A8E219A4A62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56DA83B5-3F6F-D098-3709-32EEE3E8A30B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946A5372-489E-2583-D35E-5C55FB2C1A15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BD0510BD-8981-EF84-C3A6-38FA9D34C82E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E2EBB029-0A81-9B36-130C-0F348B258536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ECF3299E-F807-EDFD-6106-329413AC85AB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29C40555-74B6-F300-639D-559B17078B96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C15FA2F1-ED4C-1A63-D3B6-CCA6D8E7EA38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AAB7F23-C935-0072-1E19-70FE977238EE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F33B0D81-4EE5-D5DC-3516-8F1B8B21A682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A327CAE0-3DDB-AF20-4187-85BE96FC87E4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0DE17A23-2077-4751-29CD-C1E85C95569E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6A183D5F-34F4-DB73-1860-D3142E2BA688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C17660F3-DE0D-B1C4-BC9E-A50595099B80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BF503852-70D3-333C-E5B3-3091987A2D3C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C5AF4441-23F7-B5F6-69CC-7F17530D454E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5A38EE33-60F2-DBA6-E1F7-CF07A0A915C9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773DA07-A82B-D6DC-4F34-37C17FE659B2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24277032-2199-8C39-2741-0E4ACC96B53C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1E9A1C70-0952-D6B2-8F8E-FE3141D3B207}"/>
              </a:ext>
            </a:extLst>
          </p:cNvPr>
          <p:cNvCxnSpPr/>
          <p:nvPr/>
        </p:nvCxnSpPr>
        <p:spPr>
          <a:xfrm>
            <a:off x="4021696" y="4252807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BAA58974-AF94-7058-32B2-B114995E46B5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847A53F1-24A3-4902-4DB9-CBC1681419D5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AF661E52-DB6D-E12B-88C4-4A65951D014B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29AC884B-BC19-C429-6F10-7BDF7E6E49D0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AE7BBFCD-4DCE-86FF-0137-2A9C2D525E6B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E2F83B86-9CF3-24B8-F899-D30F93A2A66F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55BB9ED7-4FC5-9A63-4D7B-40D2B0B886C0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min=10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9ACE3C60-76F9-9588-7BF7-55D9DA3CFA29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max=20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B9A4E73B-2EFE-05BF-FD07-72D2416D27CF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=11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0AFC7262-DCB1-0EF2-0386-429AE284E4CB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579932F4-ECBE-86E5-1AFF-AF5294418D68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1680302F-53D0-3DD7-9D2E-447BD45E19E7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2C83F80D-6F41-709C-3761-CDA2738AF405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A713F4F3-B835-32F2-4087-2F81454D6C4D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0386A85-AC6F-A24C-BD16-8C9D90292752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106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33E2579-7239-1342-C3FB-D68E348FE134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B2FBA56-14D8-F4F8-3C98-22A5188C49CD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7773528-020D-ABAB-C8E8-1E54C04F835A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.16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2FF84E8-B31F-237D-2854-CD5E5DA654A1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7BE2F6A6-26B0-5C9D-C226-C570343BA9AA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E711F655-FF1D-070E-B53E-F0DF49B97FA7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46CBD430-E450-6786-4342-E5186540EB68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56FC8E5F-E58D-4C9D-90CB-DAEEACCA9DD9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116C1611-FF03-EE1A-B719-4565DA279771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057DDFB9-C7CC-F04E-9FC1-36672023E16E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89AA1905-2794-496C-0A4F-DABDC13211E2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A8C4390D-A856-8F01-1DA5-67164C099140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66120743-D55D-1F68-E830-B037253E0F45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4CE4E634-CD7B-CEAD-0C23-877245D2800C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95025059-022C-E949-9844-F0E033C52D8F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C80FCB47-CE1A-B0B9-25CD-F0BA038D7A5D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EC8E080D-1A7C-3EB8-8417-11B080F102BA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AC07C83D-0BD6-38B4-46BD-AA0167DC98B1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667F3632-595D-8FFD-2EF9-01185A7CD51B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718846E9-59E9-CBA4-EA13-7FB55859F7DC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CADDB37F-EBEA-8B9F-AD6B-6BEE47D89145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53A8794A-A163-FA24-351B-CA8075EB160E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B050"/>
                </a:solidFill>
                <a:latin typeface="Calibri" panose="020F0502020204030204"/>
              </a:rPr>
              <a:t>39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9" name="Image 1038">
            <a:extLst>
              <a:ext uri="{FF2B5EF4-FFF2-40B4-BE49-F238E27FC236}">
                <a16:creationId xmlns:a16="http://schemas.microsoft.com/office/drawing/2014/main" id="{58FC915B-7464-C6E8-8956-F9E79C3670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339" y="49029"/>
            <a:ext cx="2458401" cy="30518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6551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14896-E5D5-D878-AA4C-735A59718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D7D6034-059D-0A11-DD27-716DB56708F0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9B2752-6A3A-0F9D-2F17-F6F130532127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7529BC-0C09-4048-943D-F0F21300B13F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2B5079-28A3-4B3C-D3DD-210C9EC278EE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8D858F-9B0D-3B59-E9FA-AB15F850D517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6A0B54-17CF-BCD8-BD65-E3BA8C9CB41D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1CDAF-2438-8692-EF18-2CEE8EC51F75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F0E47-DCF7-8300-F0BC-1AF4661861A3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600A1C-9969-D911-27BB-B8D393A5F34E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39B29776-AC28-BDF1-EEF8-AB2DED186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542C55-782E-A083-AD26-9A545F856854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B0AD26E-3634-66DC-76BA-CB2880934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015E5E27-224E-971F-FECA-49774EBA4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DF63A4EC-35C2-0FB2-A8CC-527265C3E7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E4A7C2E-A743-B8C7-AF87-68118FB3A282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A7B68AC6-3F49-CD95-6AC0-F796644E8E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0A58D674-808A-7CD7-15A9-AB1C0D165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B41BC73-434A-C145-7736-A9BC3579E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D35F3CF7-7424-9690-4171-6557D2251832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6759B44-77B0-7A9A-54C8-15FA12A557EA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E43FC8-E519-8E3F-C358-9780F4416D64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319681-EFCF-1116-38A6-336434BB8E3E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C223A-D33B-D2AA-E0A7-A1971A7CB58E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BF35A7-5EC4-3D2F-C8D5-14BE7C2A52A7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95721457-DDA0-86D6-54F3-C4A6BB361B4E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7A2728A5-6FE9-E798-EA13-E7E25251F3B6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768F3299-F2F9-176D-8638-F9DAE6E8FF68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47F840-1B63-AAF0-941D-CA87C4D92196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1B2DE-C4D3-257C-82B3-6CF736542801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0D178A5-E1C1-1F8E-2BA9-95BE730D4AEF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900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27EA961-475E-EB69-6047-D76BAD530805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09EAD401-31FF-BFD6-69E5-577A693704FD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C05DC7FF-68E7-9976-64E2-4529E92F3FC3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D84A99F1-F519-2600-5281-9BB1ABD87865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DC49BFE-021F-C715-30A4-B6D1BDACA29F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5C59A2A1-3A43-9F14-BD94-A967BAC47D88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216EE406-CE01-26E8-0C2D-032BB2665118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A4355BAB-BB16-7382-6EDB-D913C4F4D2DF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2EA390FA-C5C2-F656-5D12-A6687EB548DC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48DF5982-20F1-850D-56D9-ED14AE6F38E4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A1E08086-F3B0-78A8-52FD-7C50CD638600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C10CD279-236E-8B1C-D8CD-F26D131342CF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91FE1CF-73C8-B642-E8E7-9D9223A4F359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D26313B4-1781-DD6C-4721-E447C3E84898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678D1C93-4F25-8A99-46A6-B9FD07BB12B7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E8969F3A-6973-BAA8-CB49-B0692614F660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6018C044-D6F1-FAE1-12D4-B1C3B7F8815F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83563CAE-6BEB-A761-9BAC-D05A8460C63A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1D3D774B-A46B-9E50-CFCC-A4176B11E780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9F821796-7254-208D-88B9-98D430EA9C40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6BFB2AD2-7ACF-C6F8-7B9F-240FE309911D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F0305F99-88D3-04A2-FD53-8616B74AA44E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B001F14-47B5-2FE3-026E-5E6C37234AF5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EDAC5004-1B7C-DA25-E5CF-8ACBCE5211D0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EC8888F4-6597-C92A-4135-C3E0B1A8CEAE}"/>
              </a:ext>
            </a:extLst>
          </p:cNvPr>
          <p:cNvCxnSpPr/>
          <p:nvPr/>
        </p:nvCxnSpPr>
        <p:spPr>
          <a:xfrm>
            <a:off x="4021696" y="4252807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F9BDCCC9-5CEF-82EA-D0A0-A5BED222E968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2D00AECC-B42C-DDBF-7BC4-FE2FA08F8F05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3151A2A4-7B77-54A9-5F2E-36BEFA3565FE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96EB09B2-37E3-2D6F-A3B7-CDBD776E8ABE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C5C61BC7-D406-D883-0156-1DFE3CB92FF8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BFD0C0E7-27B6-B04E-9529-3229DF68E967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12CFD98D-E1B9-83AC-0DDE-B898E7CE1C57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min=10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D985957C-D051-D899-E57B-0E260703BEDB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max=20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DCEED2CE-1B87-9EE2-603D-98131A21CE42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=11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5DAD78AF-FC2F-B0A5-03C9-9E2B31C78276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882467F2-BF42-1A53-F5E3-0A352FB733EB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B0F3DE1C-DAD2-AD4A-F98E-4E67AEE61A87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53BE4E1E-4393-B579-781B-AC752903EAEB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596540EF-6C0D-918E-B905-2D3B2539B377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2F92E76-C61A-AF9A-7071-B3ADEBFF1301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EA1C37C-B023-FC4B-F1DB-0F57983440DD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A67F005-BC4A-02F9-F456-3EC9E0C66E41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8BC04A6-A2EF-4EC7-CCF5-DEBF4AB7AE9A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.24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8B873A4-24F3-8259-7631-923317977D7D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4945481-81B8-3009-C825-973861708E32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74340FA3-86FA-9285-A1D1-354A95130086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1A96E609-014C-ECA1-A7FA-FE50F52F63BF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ECA76220-CB52-5503-60B4-4A0068163838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4D5DED0E-0216-EBBD-11A2-2601A1698ACE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33561A3B-FC64-A5B4-E6CB-E8F774E4D0EA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50B96532-C4EE-40D5-9C28-040D8119CFD6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F3A1F0E4-CD2C-F9C9-3B14-A96E02B1F3CC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AC4EA466-4CC0-64E1-B818-C9BE4596403C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842B7D4A-9C62-4E0D-201A-B628FDA7992B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E3093657-E4F5-66E4-9570-FEEBFF63611D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D67C3C97-C161-5ED0-BDAF-5C22EE964E05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5D9302CB-B7A1-9548-ABE0-79026BF999FB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959EBB49-12F5-1312-9A7A-3533726021BD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D0EDB4FF-FD35-564F-B86A-79758DAB9BE1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13F5F0F3-0073-E45B-3F32-5A5B58303C81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70C25322-C629-56F6-EEEF-E8E74BB9408C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C354DCE9-55AC-49A3-AE18-4F1A1C63856E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41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A903090C-21FE-D549-F018-534586C8A2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85" y="25680"/>
            <a:ext cx="2492632" cy="30943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8102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A8671-65A5-5B2E-FA36-8E4C1493C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028A695-2065-94B8-7EE6-7AEA3299BE8B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B82BAE-DD67-6A7B-FC53-4B89238E7C81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A81C37-F18F-900A-F291-A2F991A8F1DE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D0EE7-0847-4725-16CA-15C8F1FE15B8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3880B-25AC-C49C-2BBD-81F07840EB57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069195-6B59-05E9-EBB2-67A206E17266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8306E0-43A4-BF5C-7000-CE9A3225FEC8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E999FE-C849-BAE4-8DCD-D2214517CE98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897A08-D40A-2600-0D17-AA3ED7CCD460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DC9FCD72-D5C5-8174-65C7-2DF083DE5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633EA6-7EEC-ED61-1008-DFF972789964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337C497-957B-0B7C-F58B-1002C0560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47DC828E-755A-CD17-9F04-390015753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281D17BA-52F8-C06B-1633-DC0C912BA9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06971A14-0BF7-C0E8-4A78-08C585175B4F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2802D055-D536-5F8D-B921-BFC8EE042B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CF945F92-4EBC-8145-BC09-83676FE565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5767488-16C9-00D4-183D-9AA9B4E0D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62258DC6-92AA-364E-4955-AE774BA59C42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F5B445-0FE9-F8B9-77A3-7BC4BCFBF3C5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1E837-BB6E-1204-3E18-55D2506CCEDD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1D4CBE-6CEA-1347-7CEA-20813BB6A3DC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FAD2AF-DF9E-C091-DED3-A3EA3AB7E78F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294141-8A97-D715-5D55-454120D7CB43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603B32E4-66FC-625A-325C-82CAE620A5C4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F70D1783-55AB-54D9-AB4C-1B5F3955AC5A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31A2F3E8-4B91-B4CE-F201-2B9A85231E53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2EEB5A-A69C-AA30-0EC0-3FDA983A9667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CF98F-D925-EE9F-2F8B-0004ECE9BF9C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4705FB8-46F5-FA37-33F6-28460C052C91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1500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BED04C0-20F3-487B-50D5-25DE3ED5D619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B2F88B6A-8AE0-2E77-CA2B-9EB24A99BF0F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9F587842-D7EC-6E2E-E05E-1F1D87EF9CE0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CA7008B6-9B4A-A85B-46D6-FE5356A5DF1B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AE9E273-EC81-26C2-5807-1A7CC90390E7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9E9ABF44-A7AB-BC00-F7C6-8E95ABC18309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B0D1835-6565-FC81-08BD-05800133A62B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671B1BF-78D6-11B4-DBA8-CCE5EF49CC8C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5CFC765B-BE5B-87D9-1272-197EB64DD737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67015706-5E3E-2747-3705-2505FA14CF79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8CEBB91E-544E-D702-6641-B1137702C4EE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21AA14C2-E73F-E08F-F31C-AAC38B5E3761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4F9B26EF-9B83-1E6D-81AE-AD4C83161F19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16A98F1-21DD-0539-3C29-C8D8D829CE5E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75A2DF27-4AC7-BD26-319C-FDD15E161765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44B34A6A-53A2-D0D4-9C3E-6A594DB20AB9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AF9C9FE1-6EAC-15E3-CCB8-D51C4BFA520E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E6F50C73-8707-1F64-E0E4-F49D71FBD26B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63239605-DCE1-9843-CE8A-8DB220D9CBDB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DF494204-B336-EEDC-0B9B-C8AFC1EEEE7F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98D6DD72-AE36-9FA1-F33A-659AB653C928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A18E4543-04CF-05B3-20A9-44E816C0134F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D7297FB-C610-A827-5A0F-72C91F8E4827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C1F1C876-46AC-C579-87C5-BB229ADB98E3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E201380F-57C4-3DAF-EFD1-22B948BD4CE9}"/>
              </a:ext>
            </a:extLst>
          </p:cNvPr>
          <p:cNvCxnSpPr/>
          <p:nvPr/>
        </p:nvCxnSpPr>
        <p:spPr>
          <a:xfrm>
            <a:off x="4021696" y="4252807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63F0630A-9C3D-E4E9-27F8-978F66209642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170AB69C-30DB-2428-3EAD-D169AC747CA9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1478899F-A06D-2150-062B-7D7DFA4CBD85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5744E38A-64E1-4FA3-9644-604F8B1922C5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7C08DBD9-3886-2684-61CB-1B920281A320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1FC4CF5F-A0B9-043B-B3C9-338BB46C19B6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E8953302-C339-7D66-F78D-ADFD49E41761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min=10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A046855E-404E-4BA2-BAEA-263AB0904F41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max=20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0BCEB9AA-6AB3-5F4E-E966-5AF12B2BD6C5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=11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DE478A5A-E488-EC48-4AD7-2D8D50FEAD8D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74563C89-776D-BE31-A9D4-483F62783106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813F152D-19AD-5C7B-8044-5DA07A0AD722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3B267925-3244-263C-3C31-4E6BC8FF0751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1CC28B5B-3DB0-00E1-F35B-51F91AE750AA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64B907B-528D-236D-D86F-45CD9DCE183F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169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63DCB8C-572B-1163-EA3A-D6D85682D3B6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8ACBD90-59F4-688E-3FF2-79EC2E9D9448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F7A591A-844D-6482-AFAE-98DD9140928A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4.00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B8458C2-5D3D-7079-B28F-4EC4D30C2C40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BE4200D-201D-2C22-79D1-F8E7459C09FE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D029A8AA-FA5E-7BA4-E042-0E93B882FD95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8B621C3A-1BED-9108-FBE8-921F89A0092C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3AE65E7F-67F8-01BF-061B-478EB4A1FAF4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B3A3B43E-E885-BDB9-7A20-A8FDD8F1153D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D2F278F0-AD09-1C5E-1794-9D18DA5255B2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9A03CA6D-D827-CCE6-9656-A7451F8DFF9F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554BE2AB-CE8D-E83D-5D0E-B8812E9BD471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6B640169-4F69-B592-1761-773837828B40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A0BA34FA-F39D-0E83-EBBE-22B36E823645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A37F3A93-90AE-238A-33FD-873BE5232860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70AC0399-F993-32AB-7A1F-7C96D7084E4D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274D39D9-1C6F-B4CB-7D23-6AAE485FC4DA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0C9BA4CB-49AD-B46E-28D7-EE1139FB8F02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350C722A-5CEA-F03F-6D4F-75B1287AAD88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F9B46556-B57B-4F01-13F1-22F6221727E5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048F92F3-EFD5-70A8-E489-C209956DC4A3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6A6847A2-B30C-67EA-0D4D-24892E9BF2A8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B050"/>
                </a:solidFill>
                <a:latin typeface="Calibri" panose="020F0502020204030204"/>
              </a:rPr>
              <a:t>68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9" name="Image 1038">
            <a:extLst>
              <a:ext uri="{FF2B5EF4-FFF2-40B4-BE49-F238E27FC236}">
                <a16:creationId xmlns:a16="http://schemas.microsoft.com/office/drawing/2014/main" id="{7FE1D689-BCB2-B2D2-835E-113CD4D905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130" y="24674"/>
            <a:ext cx="2461282" cy="30553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2929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0B6D4-C13C-E77A-0569-6E3A7AE53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95B5A-A1B5-F96B-DBF9-D993A6F0F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811" y="2149885"/>
            <a:ext cx="8518689" cy="2387600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2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simulator MP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3CF535-503D-607E-F316-C6AE7C539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83223" cy="17716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845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EFE3E-5BFD-6663-F065-AFA378940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8A1C4F0-1034-20F5-F12F-EB91D78D527A}"/>
              </a:ext>
            </a:extLst>
          </p:cNvPr>
          <p:cNvSpPr txBox="1"/>
          <p:nvPr/>
        </p:nvSpPr>
        <p:spPr>
          <a:xfrm>
            <a:off x="1693682" y="2300140"/>
            <a:ext cx="8804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Augmenter le TE par pas de 11 et observer les changements sur l’image , le signal sur bruit (S/B), le temps d’acquisition et le nombre de coupes autorisé par TR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Quel paramètre êtes-vous obligé d’augmenter au fur et à mesure de l’exercice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C8740B-B913-EA1A-9789-DC3A49FAE9BF}"/>
              </a:ext>
            </a:extLst>
          </p:cNvPr>
          <p:cNvSpPr txBox="1"/>
          <p:nvPr/>
        </p:nvSpPr>
        <p:spPr>
          <a:xfrm>
            <a:off x="3799002" y="509047"/>
            <a:ext cx="412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Enoncé de l’exercice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271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5EBBBD2-0DC4-6AD9-3A20-9A210DCB9ECC}"/>
              </a:ext>
            </a:extLst>
          </p:cNvPr>
          <p:cNvSpPr txBox="1"/>
          <p:nvPr/>
        </p:nvSpPr>
        <p:spPr>
          <a:xfrm>
            <a:off x="1693682" y="2300140"/>
            <a:ext cx="8804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Augmenter le TR par pas de 50 et observer les changements sur l’image , le signal sur bruit (S/B), le temps d’acquisition et le nombre de coupes autorisé par TR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5D25DE6-F0D0-FFDD-9900-23D047EECAEA}"/>
              </a:ext>
            </a:extLst>
          </p:cNvPr>
          <p:cNvSpPr txBox="1"/>
          <p:nvPr/>
        </p:nvSpPr>
        <p:spPr>
          <a:xfrm>
            <a:off x="3799002" y="509047"/>
            <a:ext cx="412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Enoncé de l’exercice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8562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41D6F-682B-BEA4-63E9-67684EBAD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E3E934A-436E-483E-38FD-EB412FB6F832}"/>
              </a:ext>
            </a:extLst>
          </p:cNvPr>
          <p:cNvSpPr txBox="1"/>
          <p:nvPr/>
        </p:nvSpPr>
        <p:spPr>
          <a:xfrm>
            <a:off x="1693682" y="2300140"/>
            <a:ext cx="88046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err="1"/>
              <a:t>Number</a:t>
            </a:r>
            <a:r>
              <a:rPr lang="fr-FR" dirty="0"/>
              <a:t> </a:t>
            </a:r>
            <a:r>
              <a:rPr lang="fr-FR" dirty="0" err="1"/>
              <a:t>color</a:t>
            </a:r>
            <a:r>
              <a:rPr lang="fr-FR" dirty="0"/>
              <a:t> to green are </a:t>
            </a:r>
            <a:r>
              <a:rPr lang="fr-FR" dirty="0" err="1"/>
              <a:t>vaues</a:t>
            </a:r>
            <a:r>
              <a:rPr lang="fr-FR" dirty="0"/>
              <a:t>  to change.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 I </a:t>
            </a:r>
            <a:r>
              <a:rPr lang="fr-FR" dirty="0" err="1"/>
              <a:t>took</a:t>
            </a:r>
            <a:r>
              <a:rPr lang="fr-FR" dirty="0"/>
              <a:t> the base values of case n°2 of simulator initial MP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Can </a:t>
            </a:r>
            <a:r>
              <a:rPr lang="fr-FR" dirty="0" err="1"/>
              <a:t>you</a:t>
            </a:r>
            <a:r>
              <a:rPr lang="fr-FR" dirty="0"/>
              <a:t> follow instructions </a:t>
            </a:r>
            <a:r>
              <a:rPr lang="fr-FR" dirty="0" err="1"/>
              <a:t>please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KEEP all </a:t>
            </a:r>
            <a:r>
              <a:rPr lang="fr-FR" dirty="0" err="1"/>
              <a:t>algorithms</a:t>
            </a:r>
            <a:r>
              <a:rPr lang="fr-FR" dirty="0"/>
              <a:t> values of first simulator MP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8726CE7-F65E-37C9-3196-CB673B95DB3E}"/>
              </a:ext>
            </a:extLst>
          </p:cNvPr>
          <p:cNvSpPr txBox="1"/>
          <p:nvPr/>
        </p:nvSpPr>
        <p:spPr>
          <a:xfrm>
            <a:off x="3799001" y="509047"/>
            <a:ext cx="4977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For SALAM and Hassan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0616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3A9CA-DB84-CA14-AB88-103B52259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29737E0-BD9C-B9F4-9FFE-013367C3D775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DC3895-6C72-C8B7-05E3-8F0883CA63F5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F0878F-A4FE-F411-B010-63B32889D658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0CB9BE-9834-2EF5-D46D-2CE06F6ADAF9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EA094-015D-31B8-776C-4DE0404233F1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699720-ED58-7216-8498-D1ED159CC89E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281151-3D8B-7914-BA0D-3AFB3CAB99F0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C39DBB-7957-92C4-AB1E-47A976D348BC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06F2FA-243F-AD28-0006-FBA6922DC910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AF7850BB-15E0-690B-FBFE-E7CC2051C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87BBE8-D818-AE17-07AA-23118F81C9E4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4C57945-0949-0FD8-C488-1B59CA43D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41A6A2DE-96CF-54EE-CBB5-A4C7433BE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FCAB19F6-7596-3DA5-313A-372F51016B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958CF512-D80D-7AF7-A41A-601EC5572F02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A370D847-B7D6-A61A-ACBC-EB08F2BB5A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DB75993-77FE-AD48-461F-CAC7838EA4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36036AB0-0A5B-95BF-AE2E-0FD2E28D2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30A25E6-C145-9166-CBB7-90DF2F88F7C4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1D5AD3-CF8F-AB5F-8BA0-F21782C94A5B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DBA1D1-B371-2154-D3E0-6398D2BBF690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0E396F-17B5-BED3-1111-24BDE261496B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64A6BD-B0D8-3FAA-EC10-406A8E11D317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6C862D-D8A2-8FA9-D334-6E0103AB2E71}"/>
              </a:ext>
            </a:extLst>
          </p:cNvPr>
          <p:cNvSpPr/>
          <p:nvPr/>
        </p:nvSpPr>
        <p:spPr>
          <a:xfrm>
            <a:off x="146941" y="382901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98DCE80A-2C15-6064-EC96-C38C73FA65BC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D3404D7A-813F-2445-439A-8F86A2C6F77F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827DD5CA-3A20-432F-BA26-D02193EF3BF0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68B9B6B-6283-78C7-CB86-D217FFF79401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16079-929D-C2C1-C470-E3497E97DBAC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A8F8B42-F112-93D4-4CDD-31F0D88777D5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2000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5AB2FFD-EA33-E431-21EA-143C006BD1A3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F59A727A-FA14-E4B1-EFDF-09E482B03704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D5039C2D-0552-9281-3EDC-96D2748862CD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85962D8D-D7E5-E4A6-A04B-18649912C381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B3C9CAE8-5068-3AEC-F469-9BA6AC9E20CF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4E9F34FB-08D2-AFBB-EA53-B0F8CF59B1AB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0CAD894-0C0B-7B03-1374-32CE52843AE4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67C520EB-5814-8B9A-55CC-D3E0C8731EA1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997CBE32-20D0-AE6A-61C1-73F8D9BE4EBE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D318CD0-DEE7-4535-EE5E-2159F385CD18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0789AA9B-5D0D-8D62-C278-F686B4B4DE9C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5992F444-53EE-3F10-E6A0-A9C3DC2B2DF9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6CB9472-AC62-529B-6033-F49846E78F02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C528580F-91A4-6CD4-8562-5D6C647733FF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A2445F42-634B-3DE4-2799-482FD81FA766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6BFF99C4-89BB-0B12-7C15-963DF40B635F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52C87DC3-98CA-56D2-140A-ED07973E2074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E8931078-D285-C4D2-2281-590579EF89B5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8ADDCECC-5A5A-1476-F57D-7E76813FE186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73334ED6-42C3-9E79-666E-ECF8A11B96D8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9E301C0F-24A5-7DC6-C150-D1DDE3FB8B85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213649CE-5809-9BED-7C82-998A94D56215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4666D63-3FE6-6AFB-BE68-0E6010B78D08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A5DDF65E-A5B0-2DD0-5D51-D8D912BB2339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C8358199-C4B0-AA49-AFD2-5557AEC0CC76}"/>
              </a:ext>
            </a:extLst>
          </p:cNvPr>
          <p:cNvCxnSpPr/>
          <p:nvPr/>
        </p:nvCxnSpPr>
        <p:spPr>
          <a:xfrm>
            <a:off x="4000892" y="4268745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05BD3451-5538-1627-C6B5-47A5F6C07C40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B49C8773-F71A-8184-CDAC-11D517DF7504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E5997F3E-D28E-8B10-C7FE-A3061F85F7AA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4C09DA5B-8E55-8EC1-9467-CACD16DF7DA7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782EDB0E-7B20-F525-BBA5-DB97073CCA50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1C8E63BF-0690-8636-EF2C-709A674FC8B9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6099C5FB-EABB-16EB-26AE-F9FC02CCDFB0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0AE19473-97FF-2737-C82B-360073F48075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55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C8320BFC-13E9-A337-D99E-469586758AA6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=11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998E9977-FA5D-F9F4-FE31-F4AB7C3CED16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C1386DB9-E360-5762-BC69-59F0DFBB8FF5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7DEC3651-BDF8-866B-BBE1-A1C2C0D5A203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C8638FCC-0BE3-91A3-BF15-7A4BBA469671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BB48BB64-1526-D55E-37FB-1E2BF70D0A9A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7A56C93-C51A-0C37-FBFA-B924C42CE8BC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1"/>
                </a:solidFill>
                <a:latin typeface="Calibri" panose="020F0502020204030204"/>
              </a:rPr>
              <a:t>100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8BA26CA-847E-C651-537B-DAA1F160B7C0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BE93E01-8026-CCCE-5F7A-E7544AEE8D0B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138B883-1846-1F42-AC5A-FEC7423EFDA8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2.15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021C041-224F-406E-CAF8-A84490E75B31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80475AC4-9E47-5483-7CD4-894EC965F6F2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C04C983D-55AC-7376-01DE-B11081024E95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00B95C85-68F2-7EB5-2F54-3DE3832CF2A1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32B256B-0F3A-31C6-E431-2C6FF73E3412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F0094283-B06E-794F-79D4-EF0D2264CE50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AFAB4E45-0279-7FDF-9743-1021F8D84F69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36E193E5-F3FB-154A-C881-ABE7D5A011B1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22BBD786-35CA-1AEE-A4E1-B6E45EAFF79C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C9445279-2AAE-D745-AA34-ED4744288273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2281E03A-63F2-812D-22FC-B393D1C51B49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3BCF6029-2E8D-A644-E387-AB2B9FFBEC2A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BAB0A7AF-8459-139C-C52D-8A39ECECF7E6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5587DC2C-9CBA-E271-3C1F-407D7ABC8C17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9622A19C-FA3D-E059-3841-BF3A6AAFFE3D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2B83D4AF-96B3-C753-7D84-900120B80610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4F21E054-7122-B23E-0B88-AA89709FB52C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A88AF731-4788-D23C-B3BE-A14F4759F333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1F17313D-BA98-BA59-D88F-6574C7842D98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</a:t>
            </a:r>
          </a:p>
        </p:txBody>
      </p:sp>
      <p:pic>
        <p:nvPicPr>
          <p:cNvPr id="1039" name="Image 1038">
            <a:extLst>
              <a:ext uri="{FF2B5EF4-FFF2-40B4-BE49-F238E27FC236}">
                <a16:creationId xmlns:a16="http://schemas.microsoft.com/office/drawing/2014/main" id="{F6C3A1F1-BCEA-5233-D4C1-8020FB47C3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936" y="67706"/>
            <a:ext cx="2793282" cy="3001736"/>
          </a:xfrm>
          <a:prstGeom prst="rect">
            <a:avLst/>
          </a:prstGeom>
        </p:spPr>
      </p:pic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A73DA42D-20D9-C6BB-1E8D-F7B6B6F013D9}"/>
              </a:ext>
            </a:extLst>
          </p:cNvPr>
          <p:cNvCxnSpPr/>
          <p:nvPr/>
        </p:nvCxnSpPr>
        <p:spPr>
          <a:xfrm flipV="1">
            <a:off x="4839532" y="4361681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C6198D6D-B493-3E1E-E234-5460D0F4E086}"/>
              </a:ext>
            </a:extLst>
          </p:cNvPr>
          <p:cNvCxnSpPr/>
          <p:nvPr/>
        </p:nvCxnSpPr>
        <p:spPr>
          <a:xfrm flipV="1">
            <a:off x="6341373" y="4361681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135BFFD6-2ABA-5106-B3AE-C4B5769AAB4F}"/>
              </a:ext>
            </a:extLst>
          </p:cNvPr>
          <p:cNvCxnSpPr/>
          <p:nvPr/>
        </p:nvCxnSpPr>
        <p:spPr>
          <a:xfrm flipV="1">
            <a:off x="5534652" y="4372880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20062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71CEC-3C93-FFF5-4092-E36455F45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3AF16D2-819F-AEBD-4168-0A30DBE1B3B8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241BAA-1663-8059-C502-0F81890944B0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9D8822-F7C2-6B49-465A-BFA5344736C7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8CF15A-C619-633D-439F-744D6DC8A0CF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7496DE-536F-76C9-91D6-3BB97348BF3B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5BF357-8052-368D-8D47-76B8A76AB383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08D5E2-D174-4691-F07C-F6C528CFE641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EF1421-6FC8-B1E4-7962-D1859AF0BF7E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9A326-E31A-89CC-171E-34A1C1E82457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7D02E37F-EC58-9394-6FB5-ED62F7D8B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F0E7047-C455-F033-5F0C-B4A48CDF51B0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413DFB8-D583-3C84-D3CF-776AD33C6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1C5B8FDD-2A80-6540-C188-C2222FBF3B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D0C5C67-E74E-3144-8698-401374F8B8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7170F881-7F2E-5520-01B6-2C38BC89FC32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B749BAE9-015A-9831-74D8-DD7350C4D7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CD6FA892-F2DF-2952-7288-7F4A529456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A5F6D0E-6D91-D18E-3572-E9B085D7A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03E6DFE6-F02A-C4A1-3DD8-4247A44B6EF4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ACBE8F-ADD5-C1C7-661F-3DA4AA81A305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232920-4078-23FB-7A59-28EE225BAB8C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FBD1AD-E329-9AF6-94F6-578BFD2E2692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7520C9-AFCF-A60E-D852-EBC111360455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3D648D-F6E3-EB13-A36F-7FC18B7F041A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A282A0A7-4BE6-2617-EA9A-569C6931261D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DE8883B7-EB50-A08B-7B61-E5E8F5DED44E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1652EC84-B412-7EE9-C162-3D800356A483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5F57218-A483-07D0-2DC9-2DB4E7CFC3CE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074C3-D8FF-C163-025A-982FBFA2A146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66D72B1-C2C8-7738-5516-19361C3A69CE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2000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9C24278-3102-ED94-538F-308AC1EC8BA7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3A28E0A-2198-CD4B-FAE4-C3075E0E8F01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0E24DF51-20FD-0533-EA27-01F919994463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6765E552-D3C6-7B3B-E4B6-F7516607CD18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4498A9C-3E67-9537-DBF8-35098B5B6FC2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44BA0DA2-B0C8-C828-D547-9249412CD97F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5D8E5703-0640-C074-C4F4-141CD2F3DFDC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1A230AF3-1853-CCD6-2AE4-F64D4A94FACA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E85A5485-51A8-F048-103C-18180C7C4F26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5E73850-AC89-4338-39DC-60D4F7169000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70F5AEE6-1899-288A-84B8-153903149A72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56806538-0602-C02C-0B67-705260051247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3FF4F7B7-6C35-9E20-C193-5D91A90D90F1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A8492AA2-5426-98BC-5139-A1741D59C762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78D39CA-5960-071A-1014-EECA19F914FA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36244D46-7B50-88C4-84C1-ADE3A36DF152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52323577-E8D2-2066-AA23-B32D88EAB883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9EBD86AC-10E2-9774-1CD0-BAE67DF926AF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92110B75-924A-1C0E-6D28-3B619F3F7CE1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718B9C9D-3FCC-2D3F-E350-D6D8F649C3D1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4BE9CD1C-7298-643F-BE76-2257FC831DBF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0523A4E7-024B-7B57-F044-59886E31EA98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82BD366-2382-2388-3101-4CD27DE0FB57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E6DAE60D-E7FD-4371-7873-29694B038A25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2D9F3111-B53D-9980-9D41-2B33964AF731}"/>
              </a:ext>
            </a:extLst>
          </p:cNvPr>
          <p:cNvCxnSpPr/>
          <p:nvPr/>
        </p:nvCxnSpPr>
        <p:spPr>
          <a:xfrm>
            <a:off x="4756077" y="4268745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4809E475-4FE0-E513-2D94-EFCFF186F9A1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262DA1F8-547D-1423-1522-ECE93BA339DE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6DCA35EF-361B-8DF6-E1F3-DA1F3E2D1518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BBBBFE30-4930-0C76-9191-982AFC73833E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87AA6770-5AFB-C563-F4CA-152CD84D8A67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C6A53BDF-A3B3-AAB7-70A1-2C863F70321E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77DE99F3-0B62-B390-6A74-5C7215F8E5DF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E22AF1A4-510A-39D0-9201-EADD235E1A38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55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09493CA6-9A8A-DA4D-0386-535AC28D107C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=2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2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9C0FB75C-712D-E504-5628-CEA811B651D8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6B239F5F-5506-F7A8-EE04-47463921E6DB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949E5F2E-E39D-BB30-7199-0B02BEB50431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8EA2EF07-FD23-68E5-C34E-9C5452C28073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417EAD7B-7932-1FED-0294-C18DF1E80AD0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D3AED18-1969-0B83-936B-3C8DD0B0345B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95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0FE3919-BAD2-28C7-02B9-2916893A3F9F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1B98D58-0307-39BD-F23F-B7D82812E537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463871D-B88D-5FD3-5A7B-F37EE92E2E04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2.15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4DDBEF6-0681-1215-7C3E-CF5DBEB3EDF7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CF652B9D-B111-60E8-BFB8-36B8B1765A9E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A47FA4C4-24A7-9EA0-0A76-F91FCED5194E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66C18C84-6061-2E78-54BE-BB251FA045E6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96E1EFD-863E-AECE-41DB-37FC69257FB9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B8FE82F3-B5A0-9E9F-F762-50CAC0F986AF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5C5D71A5-39A3-82B2-75AB-89AC7E4596F1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19CDAA6E-0645-9EAA-7BB9-1B3F44639D27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15D305E1-8A34-1F5F-347E-0989682D007B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92CA602E-AFE2-832A-AA08-BF8449F43E87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2CFC8006-963E-1EB9-8288-8728BD7AB23B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9C20D782-FBB5-BB7A-9A1F-CE1E7A68E5CB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B7CF8A61-F274-A0BC-AAAD-6B99B9759449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0FCA74F7-FBD8-6B56-0059-C20C6A12096E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E27E86E1-DF76-E5B0-5700-FC98CC9275FD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4D0EF8E6-D413-F24E-59F2-3B7BC16BBF88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4AE2FB91-CC0C-01C3-8FB3-E38B36CBA507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05AC74AE-1355-D133-6E9A-A6ABDF2DEF8E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6355284F-6634-8D5B-33F8-53C20DEDB3A9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D50D9CFE-B2C6-3C63-3B72-4836C3CA72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663" y="59799"/>
            <a:ext cx="2818583" cy="3028925"/>
          </a:xfrm>
          <a:prstGeom prst="rect">
            <a:avLst/>
          </a:prstGeom>
        </p:spPr>
      </p:pic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9258DD39-6C03-6876-DB7E-8846D20F850C}"/>
              </a:ext>
            </a:extLst>
          </p:cNvPr>
          <p:cNvCxnSpPr/>
          <p:nvPr/>
        </p:nvCxnSpPr>
        <p:spPr>
          <a:xfrm flipV="1">
            <a:off x="4756077" y="4361681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D9D47A15-3CF5-C0F4-2C76-1B09B0FF606C}"/>
              </a:ext>
            </a:extLst>
          </p:cNvPr>
          <p:cNvCxnSpPr/>
          <p:nvPr/>
        </p:nvCxnSpPr>
        <p:spPr>
          <a:xfrm flipV="1">
            <a:off x="6408851" y="4372880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0DC4EA87-BA61-BF56-4B17-6DA0B7D18F8D}"/>
              </a:ext>
            </a:extLst>
          </p:cNvPr>
          <p:cNvCxnSpPr/>
          <p:nvPr/>
        </p:nvCxnSpPr>
        <p:spPr>
          <a:xfrm flipV="1">
            <a:off x="5542280" y="4361681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37372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EA118-F432-30F7-D85D-C0B37F881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75B72FB-3D5D-6924-00C8-4406C8FED410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F3BB16-5919-0ACC-4033-A799942380F2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FB9241-46BF-C12C-579A-79519408FCE2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EA3FD2-057D-FA6B-BA49-6397FCA665AA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4252B-DA71-7B64-1C26-81E1F5E79FA9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8F7BCD-7B0E-09C9-AE5E-2C1171A7224F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43D8E4-826D-44A1-1D89-AB4C226DC473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F38AB4-D2D9-A37A-06E2-498CB153172B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E8051F-8502-4B4D-CA32-07D8802F4256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AB1C2C4E-2DE5-3CC6-2922-21EDA3CB8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E9BA3A-6800-3BA3-5C32-E1B7E7CFBF83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26E07C7-76D4-9C97-1E65-AF534E48D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696138A-166B-413A-B7F7-487210438B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90F76184-1011-330B-BBDD-3B88592A8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FAD39D67-2D81-7602-9872-6773FE9A3D31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020E7B8D-0DDA-FA6C-EC87-5BE3ABCDE3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A325B3A4-F011-075C-02CE-AEBC01A1A0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52495F37-6BFB-46F8-59CC-354155672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8329C6AA-C547-F7F2-DC71-C82A8F8B8C7A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ED5AC5-BAFB-518F-0335-8CBC1E0F9F98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37E907-E543-2CAA-54CA-BA49E95CFCEE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A7BB5E-2330-6376-4EB6-DEBA6F652A1B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657BE1-DA1D-DEDA-8B80-72A326D478E3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151C63-B424-C17E-A3BF-346A81AB5876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2E891FFE-D562-7510-4E92-BDC94F8D6D87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DC09FC93-FFCC-7DF6-B477-86C067FB316B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F59E51A0-4160-0B2C-7BB6-17905FAF6ECC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4B01E6-F774-6E37-A4F8-D23A2A821AEA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AD089-D0B2-5253-037E-9073A56062A6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1F6B378-44FE-AAD1-96B5-B8B23D84F34F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2000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B92A218-B62A-BA0A-5E11-737D3A935C09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257C83A3-A90D-52FD-F179-0FB25BC02DFD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DD0BE26C-7844-49EC-E15C-02C94D5C4D32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F79BA47B-180B-1983-7BB8-A8FE484D294C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3BCF4C9-36E8-5EA2-FB14-DE66BF5084DA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E059096A-7B8E-F6A9-934D-E9EBD30EB00C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EB84CC2B-B6AC-B77F-CDA6-D36B9F46F4B2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CC356F50-04AB-6206-B29A-CEB08B987A71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EC40F7A7-C902-8F38-3C2F-36A8FAC49483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20E947F9-BE8F-48CC-0546-43D702BE1C4A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51D4EE53-A4F4-DD34-E8A2-17BDC240C127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91DA0B0D-B6A6-8F4F-DDF6-204FB9CDDBAF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C3167CC7-3FCF-38DB-E6A6-A3420DA37678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DD3FC3FB-48F3-2BB8-D9E8-BE475B956E71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5DB91CC6-23A5-43BE-0C60-9CFE9F6BE861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676E9B1F-BFEE-CB09-EEE7-CE4900465AA3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8DFBD17C-0324-F297-AD3C-1CF5071B0084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CEFF7C0F-815C-F803-EF0A-415646E9254A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D75D4E41-D6DA-1188-5040-71B6E36363F2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EBE54AF4-9373-F601-A7F3-52D46E199864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E9CAD8D4-672F-EE61-38CD-440263ED2D2F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B48058F9-902A-7642-5173-C6618AD9B0DE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60B632A-BAB6-D21F-4338-FA1A40DF3B75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16FDFEA0-F830-74D3-8420-64447232D424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E7A79398-608E-E575-7464-25949E0514B1}"/>
              </a:ext>
            </a:extLst>
          </p:cNvPr>
          <p:cNvCxnSpPr/>
          <p:nvPr/>
        </p:nvCxnSpPr>
        <p:spPr>
          <a:xfrm>
            <a:off x="5534652" y="4279944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D4DDAD75-8EBF-843A-3B57-06627062FC14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FC6FD397-2E5F-A291-968A-E6520D9A5802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5845AAE5-93A3-F7E2-DA35-5E6C587B2009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38D8B000-CD90-CD65-2ED5-0ECFF0122174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3D147442-F7AE-36BA-4F7B-6D2946C47479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94776607-6112-473A-C5E4-7B066AA22A46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1C389CFB-7092-2BC1-EAA6-DC234A6E378A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BA0111CC-53C8-809F-54C8-1CB58BCEE30A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55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2B05CC51-208D-6A6B-586E-904BBBB805AF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=3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3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B87F5742-9C92-2FDC-E32C-403C3F3D3624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AA882267-71B1-017C-569F-96FA6F7295AD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063DA828-0A34-3442-416C-649EB69C88E5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618C6750-B16E-01AB-2C3A-5E2494F9C156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1E5BD1F1-4B2A-8491-FC8E-314C6C592951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E840466-07A9-EFBC-9199-B9E6A0A6A71D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FAB14F2-15FD-85A7-363C-55501B3D0E98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32915C9-7953-B86A-924B-16D5F1694967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39FE06C-F197-4819-6A11-17994E7F9601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2.15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F4C9ADF-2E5F-1A30-49E3-49D455BA3D5B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D565B5B6-E718-EFD5-6636-AEC5D2F7D193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CEDDAE7B-6E6E-3005-D092-B62E2B10C142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709DC786-1686-4BD3-46A7-42447546D19E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5C89C2F7-4C53-ADF3-6024-EC6071A40B94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408BCA0D-9191-42DE-FEDC-A89E09E9271D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1F83B25D-7692-ED93-3C83-6499A28FC654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25306EFE-228E-97CE-6FD3-17134712331F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801D5D1B-E52A-1739-AFDA-2A6093216359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2F9D3B9-1E94-3512-BA3B-49885A69E357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7C9B0EC-7799-1905-C5AB-C8D699A342AE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4342D17F-D717-118C-8A37-E7BEDF2B367F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29CB877A-0AEC-1871-501B-A0C9AA26D4EF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19B978DD-6ED5-5981-F21F-2775A48ADD11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9170F4A5-F7E3-4D64-47AC-9860991D7DA3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6DDF8E6B-0934-E757-99A7-98253475BD7E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5AC3DA27-7478-9257-DDF4-0FECBFA5EC60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DF9805CF-D336-D95D-15E6-3121817E6AC3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C6D8BD6B-F000-C7A2-DD96-34A2D68690EB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</a:t>
            </a:r>
          </a:p>
        </p:txBody>
      </p:sp>
      <p:pic>
        <p:nvPicPr>
          <p:cNvPr id="1039" name="Image 1038">
            <a:extLst>
              <a:ext uri="{FF2B5EF4-FFF2-40B4-BE49-F238E27FC236}">
                <a16:creationId xmlns:a16="http://schemas.microsoft.com/office/drawing/2014/main" id="{50AE1DDB-DD1D-CA26-FEB4-EE4AB556A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628" y="55373"/>
            <a:ext cx="2831331" cy="3056309"/>
          </a:xfrm>
          <a:prstGeom prst="rect">
            <a:avLst/>
          </a:prstGeom>
        </p:spPr>
      </p:pic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DB775675-18B9-8E74-4D71-7B8B9394AC77}"/>
              </a:ext>
            </a:extLst>
          </p:cNvPr>
          <p:cNvCxnSpPr/>
          <p:nvPr/>
        </p:nvCxnSpPr>
        <p:spPr>
          <a:xfrm flipV="1">
            <a:off x="6408851" y="4372880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12F11BB8-9017-4458-E4A2-6B558FC3BCFF}"/>
              </a:ext>
            </a:extLst>
          </p:cNvPr>
          <p:cNvCxnSpPr/>
          <p:nvPr/>
        </p:nvCxnSpPr>
        <p:spPr>
          <a:xfrm flipV="1">
            <a:off x="4698584" y="4372880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F96562C3-1ADE-D5DC-7737-B5A15D31A38F}"/>
              </a:ext>
            </a:extLst>
          </p:cNvPr>
          <p:cNvCxnSpPr/>
          <p:nvPr/>
        </p:nvCxnSpPr>
        <p:spPr>
          <a:xfrm flipV="1">
            <a:off x="5534652" y="4372880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8152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E7280-7178-E2B3-0178-CAFBABB35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14A0972-3130-8C14-D819-59981CDFA367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47C3A6-9A3D-F84C-8414-1DA7896FB9FB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4B63B-F119-4DD1-F1E7-D6795818424C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CA0809-2756-B13D-B155-77C9AE509FEE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ACE9FF-430D-2F21-7764-3DB6E9B147FD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C12155-C90F-7B95-BBB3-29A513CD9A4B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438812-6E40-2A89-296A-F361CFEF8658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998598-F83E-64D6-545E-17FBF5884E7A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7E9318-2E56-C4F1-E46E-8837B8AF5710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A16080D2-5CDF-9BC8-7844-0B6641820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CDD43-BC3B-9889-C711-5B3611EB62D4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D1CB6DA-CCC9-3DB1-18E5-979313475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CE03E4D-2445-A22F-13B3-3E9DAFBBC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AAF91281-AFAB-FA32-B0C4-784E300B07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997F34BC-8BC6-E337-5187-E7D41020E18A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05A20B9F-27D9-76AE-1A50-4EA28EC6E1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39CEA4DE-25BB-440F-808D-B50840DADD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B939D7FA-AA04-C510-858C-D8271732B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BFB1CB1-632B-36C9-9881-0A3C97F306F7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ED2A0F0-B5A8-172C-4ED4-49A10E498B0E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9419EE-5738-127C-BF30-DB210FEDE703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CA6862-2039-40A5-1DD9-19AABEF47799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1424A3-065B-FF57-624A-19A55FDCA362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CE9427-5A68-E896-9E94-1EF6965C5FFA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A798D8EB-0F0D-9AAA-381F-0B23B9BBCA2B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F787CFDE-8421-3D40-136D-16330D89DDD2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57015707-B633-562E-3881-4B671399F380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7991167-E7AE-F0EC-B713-8A4F4271436A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75DC5C-3913-29FA-15A8-AF6F645BCF2A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DA6C813-EB7D-1898-006A-5B0BAD374CC2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2000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0A415C0-975F-9C8A-1F16-B3439E129EB3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44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2F0B2584-65FC-62EE-E63F-0034AA618C7D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AE674747-C333-4BF4-FF62-EB649AC8323B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C94CBCC6-EF43-9D94-BAE6-3E5F6118A8EF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A3F63EF-5584-EA19-3D25-9E13826FF65E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C27F526-5305-2E38-E270-69F1085DF59E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DBBC3302-FD0A-90F8-B8FD-A560E2AB538C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292FDE8-5352-B90F-EDB8-A72BF492EEA7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A60BF70-7310-2CD7-3567-61E07C7E6FB0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BF0E56C6-CCC5-A9A5-539F-52B6CFB83B45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9903E336-36CE-1867-4E42-5F1503CFA3DB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EA4E32A3-81E9-6156-FE71-4D68AF1FA6B7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A75A4944-5E85-F18E-AE31-1A0930383012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99DADF85-BF51-E61C-0751-10631AFBD471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6A3E2BBD-EE09-8A38-ACC6-56D6DFCA5E9F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D896EEB3-FD6F-ED77-53FE-9BFBA0CAE6D1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23E3A068-CD83-15D7-B835-8EAF021CB264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E1747019-3827-3A6A-A7D0-D3229D84300E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70B6FBC0-7A21-7A52-F31E-A3C26713497B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A52EF251-BC60-85FC-1501-76EA24EDB1F6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DFE2D1C2-0DAA-E697-C723-CE96E22ED25B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76F90033-52CB-7B9C-2FB8-D856493E9A88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AB66FBF-32B0-47F0-056D-9761BCBE3853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7EAE4677-7C3F-DD15-151C-CE472C9759A1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38CAD9D8-1581-417A-2A6E-C9B22D5762FE}"/>
              </a:ext>
            </a:extLst>
          </p:cNvPr>
          <p:cNvCxnSpPr/>
          <p:nvPr/>
        </p:nvCxnSpPr>
        <p:spPr>
          <a:xfrm>
            <a:off x="6404140" y="4285916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ECE91FCC-C424-69B1-9C8F-FD4D5C37334C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F3D47AC4-2F64-D9E1-E375-FDA6CB198B61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44AEA1CC-2AE3-C077-D9A2-2C77E99F9889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A6462343-F51A-BA52-BE3D-BE3EC38F6AA1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01187916-DE9D-5BDC-DCCF-B1191C4D4520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5FF90D2A-9215-3312-019D-4CEAAEEA10F3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8C7CAAC0-5F41-E620-31FD-FACFD93CCB19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7B101305-C8F7-60D9-3F52-30F42F4C4C24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55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166D6003-36C4-A3D9-13CF-4424CD02A316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=4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4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248F4674-A5E3-D382-A8AF-FAE6E203188F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028ECF56-7F39-FB15-067E-C86261F11FE2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F83A2949-D344-7C17-39F8-29BB3E98AD14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964994FC-817B-D6D3-6C47-E60484F09681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C9AAC0E1-D80D-6BF0-0BB4-E1ED3B316281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8142B84-EE8A-527B-C2A8-447F4FE595A4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85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7C49781-5596-D538-F651-D641171B53CF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810F451-B62A-4A98-88A8-01DA1C9668D4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5BBFE1A-9F55-03BB-4712-A157FA7765BF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2.15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5A162EB-5CB5-B73D-F375-5FD99D2684BA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FA515974-7F70-969A-EE57-B279819F4494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4950B01C-C72E-A90F-F3D3-C565951D58C0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99D477F3-6217-658A-3E8C-5B3AA1EA6ADB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78AE759E-9891-76FB-7E40-B6A3C84F0366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0CF1B7FF-D79C-5D39-5AA0-42ECF33A73AD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C0FECC6D-4D60-B473-9E61-762914389F13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31A73BF4-6426-9D2B-7231-8B6D38AEEBC7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1CFA70C5-F927-898F-C5E4-F1AEB115013F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CC7DB9BD-9A46-C471-7A91-B7F5BA44A0A1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8C837F03-63D6-3573-C6AA-CFD27AEA7624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CF2E7C5-83BB-4BC4-A4AA-3D8C3416153A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55EE9B10-1B0D-E024-2DFD-5C9763F40D04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1E977F62-B90B-A9B0-9615-084304939AEA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BBC21911-7B26-4564-FC43-E526F5AE93ED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B39A666D-C8BE-D0D8-0263-FEF742FB4925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59DC0F99-7726-0483-7D9D-106942B80C66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2EB126ED-D1AC-CA44-FA83-4E9472124AB9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5C65CA41-0E48-0072-329D-DD09098F1CC9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D49699B8-1013-7DA5-0611-E5FA731D4F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694" y="61057"/>
            <a:ext cx="2779463" cy="3000320"/>
          </a:xfrm>
          <a:prstGeom prst="rect">
            <a:avLst/>
          </a:prstGeom>
        </p:spPr>
      </p:pic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4A651678-135E-ADD4-03C4-58C55A711527}"/>
              </a:ext>
            </a:extLst>
          </p:cNvPr>
          <p:cNvCxnSpPr/>
          <p:nvPr/>
        </p:nvCxnSpPr>
        <p:spPr>
          <a:xfrm flipV="1">
            <a:off x="4714851" y="4372880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13067907-4E0F-CFFD-87CA-7E8DC0550FDE}"/>
              </a:ext>
            </a:extLst>
          </p:cNvPr>
          <p:cNvCxnSpPr/>
          <p:nvPr/>
        </p:nvCxnSpPr>
        <p:spPr>
          <a:xfrm flipV="1">
            <a:off x="6404140" y="4372880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69F85B31-7D8E-4D16-7EAA-684734ECD93C}"/>
              </a:ext>
            </a:extLst>
          </p:cNvPr>
          <p:cNvCxnSpPr/>
          <p:nvPr/>
        </p:nvCxnSpPr>
        <p:spPr>
          <a:xfrm flipV="1">
            <a:off x="5534652" y="4372880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98546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45910-FE35-A684-AD1D-DFB6890F4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33FDEF1-EBCD-6294-7B05-CBC0CA797B77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4EA9F0-A176-B31F-13EB-AF48323FF869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4CD131-3840-2B8C-9F90-7690FEE4F437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ACC40C-C912-8E22-0A1A-EBCA95E232FF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25A36A-DA8A-3061-2A28-C22A6109BC3F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0DBC7E-5EE7-C7B5-4D03-4968A07B1A23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8ED7B-6E4E-44C8-F808-A1D87D4D5949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00C600-373D-0CBF-0FC9-6C50EF4C73B6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427AA5-EF35-98C5-AD96-575C293B070F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75096258-E7AD-4497-8CE6-7D50EF162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15DA3DE-4BED-D51C-CFDC-F5A0F202D1BF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05CFB1F5-25F9-CC35-1C92-2C75CAAF8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02B857A-C6B6-918C-D0B6-A0653E55A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39732CE6-1D95-57FD-D608-5D7BC7E9D3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CC4979B4-EED8-32C7-3F6F-DB2EB329C2DA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665AB019-7525-0D83-FF2C-FA6C1CF963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30E75D0F-E0BA-E1EA-7F49-271A5FADC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A905948-5725-AECD-386A-D80D7FA41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6994B179-809F-AC79-2877-A9EECB8449D9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77D940-D1C3-FCF5-ACC9-B3CD5B5F3DCB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5ACBC3-C267-93A5-5F6A-4E65362F4F60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28138C-E60B-B9DD-1893-1299878FD3B1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8C67F8-4913-7685-B683-3FF7EEA26BE4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61A74C-1C27-953B-2AB9-92BAA77BA2F5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1AC83C59-5F06-F7A3-0C5B-71D5F7CF2107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C8DB4D2F-AA6B-E6E9-0CF5-7AA016C36E73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F7DA48DE-21F0-2EF4-3734-9F72A1367F25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735F20B-672E-FD6E-EAB4-F042E4FE8F37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A6E496-C86E-498F-FBEE-239E3A382555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7CB917B-D480-2BB1-3BB8-CF8C5AF17EA5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2000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57C9ED-B3AD-F24A-2D40-4F77AD437B20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90539A7D-AEDF-1E9C-7CBC-78A03005AF55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8D254478-4F73-BAEE-9FFC-4E3C8AB229D1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6752EB50-BEDA-A323-E83E-CAAA7F82DB1A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632EB80F-A70C-34A0-8B13-FAACABEA1701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EE72C97-DC96-5F6B-EDFB-5F170996903F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14E933B-91FC-5A3E-6FB8-52FE450BBFB4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ED97B147-4933-5B6B-0CC5-3C0E64D61FAA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9FC49C23-787B-2B74-0D20-59A97D58CF24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C832D79-B646-F410-A54C-F485EF2CD0CE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B2196D23-2AEA-975B-7269-5EDB193F62BE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10090B97-B887-6168-8EB5-F13C1AEFCF61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4D75A208-11B1-1B59-7026-68E0895FF799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98FB9337-1D59-6EEA-4864-A230B4EFF5EC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A8C6FD22-C6E3-1028-D111-7CE6F5E0A3A9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6F0F99B9-D2F8-780E-A13C-1CDF257468DA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A5924489-BA35-F27A-6CF2-2D4D7C36079B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4E19DB71-5FBE-C2A9-0A62-B69AD262846A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7AEAC470-4AFC-361C-CAED-056C841291E8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17C3A690-34B1-6644-0AF5-D7D7625DB321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394D71FC-DB90-698F-A2DE-0FF00BE742EE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646673A6-85E5-3FC8-A1A4-859BDF90E409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1F84E06-C6F2-6832-A801-794DA46544C5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2CED7DA8-41F1-ED69-2EC5-30B5CBC23AA0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7A662A97-A7E7-354E-8198-0CDAF3738AEE}"/>
              </a:ext>
            </a:extLst>
          </p:cNvPr>
          <p:cNvCxnSpPr/>
          <p:nvPr/>
        </p:nvCxnSpPr>
        <p:spPr>
          <a:xfrm>
            <a:off x="7163531" y="4316262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9351F72D-6368-72C9-A8A9-8E865CF3A23E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F083C4D1-ED4D-E9ED-211B-2A18DBA7B41D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F0C623F8-CF80-987D-60F7-5925C1E90CC3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89470FAB-EEEB-3C90-EA50-968AFE3E6550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2040F71D-8D7C-19DE-1708-26D4219A6CAC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44190E85-7FB1-BB63-36B8-0487D27968C0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68745897-8EF2-B406-D083-6825541799B3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6C88CFA1-2361-8CEF-A489-2AF8A721124E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55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02516CC6-A02C-F838-B6C8-9AAC352913D2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55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841B4EFB-849D-1152-F8D7-DB1BC729D7AB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A62FCE06-8033-03DC-68FE-2AB186C97085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F33B76CD-3D0E-10C7-DDC7-3327E992EA28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9AE3F47B-47F3-30E0-E526-E08624C8D7D4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58169667-1275-B83D-6681-7E49D4E49867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E38CB84-45B1-4448-AD27-CFB1BBC19E78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r>
              <a:rPr lang="fr-FR" sz="1200" b="1" dirty="0">
                <a:solidFill>
                  <a:schemeClr val="tx1"/>
                </a:solidFill>
                <a:latin typeface="Calibri" panose="020F0502020204030204"/>
              </a:rPr>
              <a:t>5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EE4D86E-4386-D893-A043-EA0EBD16019F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436E9D6-25C6-669F-085D-91C212292F80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409E93A-679B-6478-F087-F712E7896E9F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2.15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4F083BF-6B5C-134B-9CEA-37962A873F66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DB44D3E4-E617-F3BB-AB12-99354868B22F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DDACD01B-3E33-48F0-4FBB-46F95DA6630E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EC36D96-5857-EEE1-B56A-F96EE2078E92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58E62A36-EC24-91F6-2741-798B7A065285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54605521-C9BF-7C4B-E5CE-DCB40052C7CA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EC9F7091-36C0-3736-4D0A-6529579B6F77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EB76D005-3202-64D5-5AD1-E71E1C1021E4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3AE4F92A-A8E7-1FFA-2D9E-2C1631A27CEA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9F9987A-CD98-8C31-1985-FC3B7C5604DE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7383E1B1-CB7F-B738-2D64-F8FC3F33A6AF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93CA6722-43E3-16B4-45A6-969EFBF6128F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2A383426-0F1C-07C2-7277-B3A6E9C5E8FC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49B0733E-B3C2-C469-22DF-65C48BF633BD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2AD1DBDB-C790-EDCD-3C01-F830AC56B8D2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899312BF-D5D3-87CA-C3F8-7F6A6C975099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C623993F-7EF3-4C2F-9D19-67565B24D820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E43A591C-1C52-9C78-812B-F5C2D03DE1E9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BADE4A83-FAF7-AF12-A794-449B89A00079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</a:t>
            </a:r>
          </a:p>
        </p:txBody>
      </p:sp>
      <p:pic>
        <p:nvPicPr>
          <p:cNvPr id="1039" name="Image 1038">
            <a:extLst>
              <a:ext uri="{FF2B5EF4-FFF2-40B4-BE49-F238E27FC236}">
                <a16:creationId xmlns:a16="http://schemas.microsoft.com/office/drawing/2014/main" id="{1A3D82D5-2006-ABA1-C5A3-152DF941DB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740" y="29396"/>
            <a:ext cx="2798322" cy="3020677"/>
          </a:xfrm>
          <a:prstGeom prst="rect">
            <a:avLst/>
          </a:prstGeom>
        </p:spPr>
      </p:pic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6DEC1659-10A1-08A5-A5ED-6217F79DC0F1}"/>
              </a:ext>
            </a:extLst>
          </p:cNvPr>
          <p:cNvCxnSpPr/>
          <p:nvPr/>
        </p:nvCxnSpPr>
        <p:spPr>
          <a:xfrm flipV="1">
            <a:off x="4719689" y="4361681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0881752C-AB89-BDA9-C10B-CBE523084BCD}"/>
              </a:ext>
            </a:extLst>
          </p:cNvPr>
          <p:cNvCxnSpPr/>
          <p:nvPr/>
        </p:nvCxnSpPr>
        <p:spPr>
          <a:xfrm flipV="1">
            <a:off x="5534652" y="4372880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BAE1C5DA-2C68-EBD1-7846-9CB9015B41A4}"/>
              </a:ext>
            </a:extLst>
          </p:cNvPr>
          <p:cNvCxnSpPr/>
          <p:nvPr/>
        </p:nvCxnSpPr>
        <p:spPr>
          <a:xfrm flipV="1">
            <a:off x="6374061" y="4372880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22845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AB34875-F456-9EE3-C2FC-FE90E7787808}"/>
              </a:ext>
            </a:extLst>
          </p:cNvPr>
          <p:cNvSpPr txBox="1"/>
          <p:nvPr/>
        </p:nvSpPr>
        <p:spPr>
          <a:xfrm>
            <a:off x="1140643" y="961534"/>
            <a:ext cx="9756743" cy="236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B455A6-954E-9630-62FF-E625FB27D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7" y="629295"/>
            <a:ext cx="2069432" cy="2161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8699C1D-F0F5-2992-D0D9-DFE843FD7993}"/>
              </a:ext>
            </a:extLst>
          </p:cNvPr>
          <p:cNvSpPr txBox="1"/>
          <p:nvPr/>
        </p:nvSpPr>
        <p:spPr>
          <a:xfrm>
            <a:off x="3344281" y="2113127"/>
            <a:ext cx="69287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fr-FR" dirty="0"/>
              <a:t>If change TE value to 55 at 66 ms , afficher </a:t>
            </a:r>
            <a:r>
              <a:rPr lang="en-US" b="1" dirty="0"/>
              <a:t>Impossible </a:t>
            </a:r>
            <a:r>
              <a:rPr lang="en-US" b="1" dirty="0" err="1"/>
              <a:t>TEeff</a:t>
            </a:r>
            <a:r>
              <a:rPr lang="en-US" b="1" dirty="0"/>
              <a:t> doit </a:t>
            </a:r>
            <a:r>
              <a:rPr lang="en-US" b="1" dirty="0" err="1"/>
              <a:t>etre</a:t>
            </a:r>
            <a:r>
              <a:rPr lang="en-US" b="1" dirty="0"/>
              <a:t> </a:t>
            </a:r>
            <a:r>
              <a:rPr lang="en-US" b="1" dirty="0" err="1"/>
              <a:t>inférieure</a:t>
            </a:r>
            <a:r>
              <a:rPr lang="en-US" b="1" dirty="0"/>
              <a:t> </a:t>
            </a:r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égale</a:t>
            </a:r>
            <a:r>
              <a:rPr lang="en-US" b="1" dirty="0"/>
              <a:t> à </a:t>
            </a:r>
            <a:r>
              <a:rPr lang="en-US" b="1" dirty="0" err="1"/>
              <a:t>TEmax</a:t>
            </a:r>
            <a:r>
              <a:rPr lang="en-US" b="1" dirty="0"/>
              <a:t>. </a:t>
            </a:r>
            <a:r>
              <a:rPr lang="en-US" b="1" dirty="0" err="1"/>
              <a:t>Pensez</a:t>
            </a:r>
            <a:r>
              <a:rPr lang="en-US" b="1" dirty="0"/>
              <a:t> à modifier le bon </a:t>
            </a:r>
            <a:r>
              <a:rPr lang="en-US" b="1" dirty="0" err="1"/>
              <a:t>paramètre</a:t>
            </a:r>
            <a:r>
              <a:rPr lang="en-US" b="1" dirty="0"/>
              <a:t>! </a:t>
            </a:r>
          </a:p>
          <a:p>
            <a:pPr marL="0" indent="0">
              <a:buFontTx/>
              <a:buNone/>
            </a:pPr>
            <a:endParaRPr lang="en-US" b="1" dirty="0"/>
          </a:p>
          <a:p>
            <a:r>
              <a:rPr lang="fr-FR" dirty="0"/>
              <a:t>The time acquisition </a:t>
            </a:r>
            <a:r>
              <a:rPr lang="fr-FR" dirty="0" err="1"/>
              <a:t>discrease</a:t>
            </a:r>
            <a:r>
              <a:rPr lang="fr-FR" dirty="0"/>
              <a:t> to 2,15 at 1,56</a:t>
            </a:r>
          </a:p>
          <a:p>
            <a:endParaRPr lang="fr-FR" dirty="0"/>
          </a:p>
          <a:p>
            <a:r>
              <a:rPr lang="fr-FR" dirty="0"/>
              <a:t>Rien ne change si l’utilisateur ne modifie pas son FT ou la bande passante</a:t>
            </a:r>
          </a:p>
          <a:p>
            <a:endParaRPr lang="fr-FR" dirty="0"/>
          </a:p>
          <a:p>
            <a:r>
              <a:rPr lang="fr-FR" dirty="0"/>
              <a:t>Une fois le FT (à 6) a était modifier -&gt; changer image correspondante au FT 6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F5D7F69-1FE8-61A0-0BD9-96D428046394}"/>
              </a:ext>
            </a:extLst>
          </p:cNvPr>
          <p:cNvSpPr txBox="1"/>
          <p:nvPr/>
        </p:nvSpPr>
        <p:spPr>
          <a:xfrm>
            <a:off x="3210075" y="1263192"/>
            <a:ext cx="4270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For the </a:t>
            </a:r>
            <a:r>
              <a:rPr lang="fr-FR" sz="4000" dirty="0" err="1"/>
              <a:t>next</a:t>
            </a:r>
            <a:r>
              <a:rPr lang="fr-FR" sz="4000" dirty="0"/>
              <a:t> slides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3088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11125-55E7-5837-C5A7-B41C0F678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51F6C68-99C6-B479-321F-AB4EB0CFE67A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DBF4DE-1279-E2B1-9A0F-28407B841200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C2DA01-28DD-67AB-7AB6-E70FE98E4D88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E28D2-A3DC-A0E5-73C9-A2C8115DCB26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4CABF-9BF4-FF87-E48A-917475A7E14E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5FFA61-C5FB-52B6-13C9-539B1C09211C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C7D376-DEE2-9ABE-5133-A79F58EEE8EC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B3D838-E737-D4D8-CBB8-A9B37360989F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13D4FF-9063-01CF-D615-04D880DBD354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02C34A28-2483-FCB5-2D1F-C877CC032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15C65AE-56C9-3661-9235-7B22356A2B27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30BE9E9-E6C5-7C98-9035-86285CC79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B1FA4B06-5938-53CD-3A82-B8B09FDF30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DAC2838C-1BB0-3C52-105F-8B3FE70885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CE15A48-5055-6C9E-2829-5AE8475D49B2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C4F4A6C1-CC10-B920-0AF9-4FED7FD425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55A3B3B-DB4E-BEE4-CB2D-5588BA1A1B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6086AFF0-F08B-4C7D-6253-F3F1237D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D37A835-787A-16A1-401D-BB96FA454DE2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C3AF1ED-9101-AD3E-E321-BA5372F16D72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684B70-2FB5-70FB-1FE4-C2C0E034ECE8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6867CB-D590-901A-E420-A7F6442555FF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4D005C-AD7A-4B7E-F291-32BDA8FF7DB1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DC7DB2-87BA-6803-FEFF-7D6C7F4EAF5B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B62F9912-CAB5-5ED9-B324-3350CEE4F549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9DB9A9EE-3E28-C952-65CD-CAFF76B2621D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9880B9B7-4453-9BF1-0AD0-8905286074B3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93A33DE-2014-30D7-2951-7A25A51672BE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38D236-DA11-02B8-CF7B-49E2915CE314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44F3ACD-96B1-26E9-60BD-AB889BE2C615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2000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5F8A47E-DE9F-1E39-249A-68423AF30782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66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749B7C0B-086B-DCC9-54F6-828F3FE4F959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224F7112-A5D3-2EC6-F7F6-EB1E6EA51C13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BA8B5828-6983-B6C0-74AE-DD4196EAD56B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E2384255-B1D2-47AF-8A18-B4FE279994E7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6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3C3A1E6D-D0BF-8F5D-440A-90E9FF3F2C22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D6EDEAD6-B5C8-3057-8A9E-945D5837F108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9E3E9488-DEE0-4D0D-40F8-A92AB871AD22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6D265BEA-6CAE-D59B-26D5-EADD240E2637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2DF57E9C-C28F-225E-5909-A4DAD44D5D40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E3C29DC0-2CD5-223B-4DCC-D2953AF9CEA8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370E0DF3-622C-98C1-2F2C-34D3B98C57E0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395006A2-17B7-57C7-47D1-338BC9C19617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260045E6-E8B6-71CF-68DD-AC477A8DEE20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EC9A83BD-A806-8C19-C324-C6C872A7BE2E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9195937-D76D-416B-2B6C-78B7FF546A29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3C6346A7-3E0E-89F4-E17E-5B93F5AEE981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7062C2DF-304A-EAB6-F251-F5636479B16B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5A861C9D-187B-972E-8B78-A105DCE05A44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BE737645-533E-A1DF-CD8D-019C83B6986B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3C3B0867-4CD4-F520-1A0E-9BC297B8C7C7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4C9C5841-9DE7-413F-8ED5-E07B6C2E8141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1E363B46-425B-1F27-6312-D350F25690CC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750A922C-411C-C692-B9C4-1EEB254FCAA3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2D7B9D2D-A74C-A91E-01DC-17CD01EB9FC5}"/>
              </a:ext>
            </a:extLst>
          </p:cNvPr>
          <p:cNvCxnSpPr/>
          <p:nvPr/>
        </p:nvCxnSpPr>
        <p:spPr>
          <a:xfrm>
            <a:off x="7155911" y="4270746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6675E0FE-9B93-5DBB-C5BE-4E0C6A650A89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CDFC7050-E062-75FF-8BF1-DF20A87304AB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318FFA66-085C-3D89-E125-36E85F3C03DD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7B6094B7-64CC-274D-33DE-1E4724B895BA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DFF7B12B-7B83-64FA-C8B7-4113DAEC4BF1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D70DAA78-2462-4485-0E3C-F0D88B72625E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74D9683B-8C60-3004-1A87-22FF853AF0FA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FA91F79F-929A-DDCB-DA1A-9FD4C023C6D8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max=66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4F86087B-950F-4DC7-F245-E79D14F7AD59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=6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6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89BB2CA8-8556-BA65-5951-EC31ACDC0787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76B5FCA6-E0CC-DC81-C0C4-4C18C9826FB6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9264BCB3-D33E-7719-80EC-A75AE58D93BE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28D001D2-7E40-A421-B05F-524A4E1B431A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AB13D311-A901-B9ED-AA0B-12007426F318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B4ADEEC-C076-9EBE-E79E-3F2C390617F7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A654296-51EB-C3E9-530E-C29F90B93E6F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A3B4821-7F8C-E778-DE59-0B830A9979B2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B394F3F-570D-6AB8-EAB6-846A5A266AAB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1.56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F671213-C44B-5D5E-A009-4336EC9779ED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1F74F4E3-0A5C-73ED-1C9B-E87C5E058F0F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EDBD20EA-1EA9-C29B-C341-724F5157E613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FF27498F-733D-B29F-ABE8-21387F2C9EB7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E0C51BE-3A85-7572-72A9-4A73675D46B6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5B606A27-476E-2F8C-42EB-96DE09ECA151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25EF563D-CA5A-8498-9FF3-FBC0334B2270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6E56AECF-C5FD-AE6D-AB2F-11E73EE8B44D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2265BA37-E51E-8A9E-1FD2-10314B89CD53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4BC6D9B0-D0D1-BBD5-8526-28FFD461A844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23940B9A-FD9D-86A4-0B4B-D9ABDF44B898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822D56F-64DD-E5C6-61AE-6B531E98BDE6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306AADEF-718B-3AEF-74E2-07E073D153CF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DC04F578-9902-4DB0-620F-A6DB92270EFE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7122951F-D7AB-E4D2-599A-6AF952598D9B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C86143CC-111A-A9A3-6941-A66F741CB5BC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BB138B60-62B6-D430-0EC9-4369C5548D08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A78E9C96-6ED5-1E37-0B98-40FEA6AC98A2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2905915B-9B84-8442-3799-B79930DD172E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B050"/>
                </a:solidFill>
                <a:latin typeface="Calibri" panose="020F0502020204030204"/>
              </a:rPr>
              <a:t>28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0BC99069-9526-79B5-0778-ED6E831CB993}"/>
              </a:ext>
            </a:extLst>
          </p:cNvPr>
          <p:cNvCxnSpPr/>
          <p:nvPr/>
        </p:nvCxnSpPr>
        <p:spPr>
          <a:xfrm flipV="1">
            <a:off x="4567289" y="4372879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B4B47B33-7421-310F-D4C2-26D65582187E}"/>
              </a:ext>
            </a:extLst>
          </p:cNvPr>
          <p:cNvCxnSpPr/>
          <p:nvPr/>
        </p:nvCxnSpPr>
        <p:spPr>
          <a:xfrm flipV="1">
            <a:off x="5194070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3C2EE71D-D2FF-1FD3-99CC-E176C459629A}"/>
              </a:ext>
            </a:extLst>
          </p:cNvPr>
          <p:cNvCxnSpPr/>
          <p:nvPr/>
        </p:nvCxnSpPr>
        <p:spPr>
          <a:xfrm flipV="1">
            <a:off x="6449860" y="4370479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 38">
            <a:extLst>
              <a:ext uri="{FF2B5EF4-FFF2-40B4-BE49-F238E27FC236}">
                <a16:creationId xmlns:a16="http://schemas.microsoft.com/office/drawing/2014/main" id="{3D10E2F9-1BC1-8EDE-B968-B0D9A5BBA3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343" y="39079"/>
            <a:ext cx="2834803" cy="3060058"/>
          </a:xfrm>
          <a:prstGeom prst="rect">
            <a:avLst/>
          </a:prstGeom>
        </p:spPr>
      </p:pic>
      <p:cxnSp>
        <p:nvCxnSpPr>
          <p:cNvPr id="1047" name="Connecteur droit 1046">
            <a:extLst>
              <a:ext uri="{FF2B5EF4-FFF2-40B4-BE49-F238E27FC236}">
                <a16:creationId xmlns:a16="http://schemas.microsoft.com/office/drawing/2014/main" id="{DC5D00D8-D9C0-1363-9EA3-FEDF7867357A}"/>
              </a:ext>
            </a:extLst>
          </p:cNvPr>
          <p:cNvCxnSpPr/>
          <p:nvPr/>
        </p:nvCxnSpPr>
        <p:spPr>
          <a:xfrm flipV="1">
            <a:off x="5797004" y="4372877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1053">
            <a:extLst>
              <a:ext uri="{FF2B5EF4-FFF2-40B4-BE49-F238E27FC236}">
                <a16:creationId xmlns:a16="http://schemas.microsoft.com/office/drawing/2014/main" id="{F8BEEA7E-56E7-8717-7B4A-6EE5B95CDB59}"/>
              </a:ext>
            </a:extLst>
          </p:cNvPr>
          <p:cNvSpPr/>
          <p:nvPr/>
        </p:nvSpPr>
        <p:spPr>
          <a:xfrm>
            <a:off x="10746557" y="1346099"/>
            <a:ext cx="706299" cy="7023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0268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FB92D-0E8A-60F8-AA6C-8FFACDA82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82F000-311F-8EC8-DD7D-D43CC5A6E45A}"/>
              </a:ext>
            </a:extLst>
          </p:cNvPr>
          <p:cNvSpPr txBox="1"/>
          <p:nvPr/>
        </p:nvSpPr>
        <p:spPr>
          <a:xfrm>
            <a:off x="1140643" y="961534"/>
            <a:ext cx="9756743" cy="236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F5B8C2-E3C7-D2A2-6C1C-2914520F7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7" y="629295"/>
            <a:ext cx="2069432" cy="2161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B80330F-1916-4608-A0AF-62BBA1A2FDAD}"/>
              </a:ext>
            </a:extLst>
          </p:cNvPr>
          <p:cNvSpPr txBox="1"/>
          <p:nvPr/>
        </p:nvSpPr>
        <p:spPr>
          <a:xfrm>
            <a:off x="3344281" y="2113127"/>
            <a:ext cx="6928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If change TE value to 66 at 77 ms ,     </a:t>
            </a:r>
            <a:r>
              <a:rPr lang="fr-FR" dirty="0" err="1"/>
              <a:t>automatically</a:t>
            </a:r>
            <a:r>
              <a:rPr lang="fr-FR" dirty="0"/>
              <a:t> system Change of FT = 6 à 7 ou la bande passante à</a:t>
            </a:r>
          </a:p>
          <a:p>
            <a:r>
              <a:rPr lang="fr-FR" dirty="0"/>
              <a:t>The time acquisition </a:t>
            </a:r>
            <a:r>
              <a:rPr lang="fr-FR" dirty="0" err="1"/>
              <a:t>discrease</a:t>
            </a:r>
            <a:r>
              <a:rPr lang="fr-FR" dirty="0"/>
              <a:t> to 1,56 at 1,22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ECD8DF-DB86-1E6A-3E83-45146910B661}"/>
              </a:ext>
            </a:extLst>
          </p:cNvPr>
          <p:cNvSpPr txBox="1"/>
          <p:nvPr/>
        </p:nvSpPr>
        <p:spPr>
          <a:xfrm>
            <a:off x="3210075" y="1263192"/>
            <a:ext cx="4270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For the </a:t>
            </a:r>
            <a:r>
              <a:rPr lang="fr-FR" sz="4000" dirty="0" err="1"/>
              <a:t>next</a:t>
            </a:r>
            <a:r>
              <a:rPr lang="fr-FR" sz="4000" dirty="0"/>
              <a:t> slides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78AA9195-ED2C-BB2D-9C80-A9653424B920}"/>
              </a:ext>
            </a:extLst>
          </p:cNvPr>
          <p:cNvSpPr/>
          <p:nvPr/>
        </p:nvSpPr>
        <p:spPr>
          <a:xfrm>
            <a:off x="6808632" y="2177088"/>
            <a:ext cx="295562" cy="252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047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8862B-20A0-720E-FACD-D6D062252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C9E30AC-102B-2C5C-B4B7-09F434060E15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66FC93-3F9D-B4DF-ECF9-A0CCB1E3BCB9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13FB7D-BEA2-3761-001B-261AF1CC8034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3B6C1A-2F90-17B4-9789-ADF26E076FF9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A905F6-C1B4-A588-6C41-B7B348800BB5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B89EA-DDCF-824C-2481-37F47B01D48E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992E9-C543-3C8F-7271-85D175FEAFDF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16DD84-FCF0-9872-59D9-DC933562165E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4E94DF-5B4F-5185-AD90-033AECD6FC20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7C6E9CD4-FD5B-BF0D-26E3-3013ACBCE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1C991F-A60F-D33E-40A1-3DCA3E135CB4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FE01932-BF9A-6812-0D83-E91BAEF89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B90E2D07-FD4E-478E-DB26-26BAF004C1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DA0C38A-7B9E-6608-1F08-2F9A57883E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28F1E3DF-6CFE-6D60-71B6-35929318FF07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C08736CF-70F9-A514-3C80-A6C52F1CF9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3FA4EC0-1455-48BB-4A4C-85E72340E0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DC052C45-1411-1564-CEDB-581600D17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B14E217C-D877-16A1-FD75-C39447B58BC6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0E2EB6-2728-B708-5EC8-4299C3375BFD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4F240-C433-05B7-ACD0-7CCF3B6E979D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F44492-9EB3-57AF-519D-4DA318F6A522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48A4A4-7130-9330-E9A5-F9449D85DF66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BDA4D1-D054-5660-D015-85223A65843D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5241745C-DF43-FAF4-09F5-36A8C9660837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0729FAD9-BAF5-C7B5-D9F0-9C4A98E28B68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6E15FD00-2641-B876-912D-9080B06EF594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32C5BA-554C-B9DA-2A34-9CDB92615C7C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123854-817E-23D5-89FC-728D234D43B5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8E39CD0-F8D1-1D8D-6B3D-2364DC10BD46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2000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91ECC8A-2EA9-989F-A1F9-825565BB9E0B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367124B-1DA2-0F85-55ED-2B5B2B92D0A0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EEAE06DC-6561-D5CC-26E3-F72F91106BF8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FCB070C8-FAEC-B13D-51D2-4D769354195E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312732B-EBBF-7510-45BC-9AF0B1251153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1E74B8A9-2180-E03C-0B99-F14DDFA518DA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EE2328EC-59E9-51DA-3362-71080224B93A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6E13A60-68E6-176D-A75C-51E162985E8C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02C8D36-29B5-FE9B-FB6A-86D87E966F4C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8EC24FB7-B485-7EA6-121E-DC1183471740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0D807DC1-DBF4-7E9D-1B3F-77DCF0BD1939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22888B18-5062-6272-4364-3E5289EFC380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8F449F05-054E-0474-0EFE-0AA829B04379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62DC6EE0-3690-CF38-874A-102F2E39E0A8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4BD66A2-1449-A342-32C5-E3C63B6DBBC3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CB4047D4-59AD-46C1-DE55-C4E98560A152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0BE6C416-D01A-F2D3-734E-4963F30CC9DD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F43C8C8C-9E9C-A4C2-C545-2A4520CFA36E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5343DDE0-1F60-61DA-90B7-BAE7660EBAFD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C58BEEF3-41F0-FBE7-77CB-5BAC618EE8E2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24DEB5BE-84EF-12CE-ABA5-1D8912679C9B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B1061C2E-3849-C783-992D-6D7E8904E1B3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4B0730F-E5D6-4809-CF48-64DB7FC720E0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13B7C56A-DF4E-D649-C9AF-75A03017843F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CC42C5BA-BABF-CF95-B0E9-C54B89DEFD53}"/>
              </a:ext>
            </a:extLst>
          </p:cNvPr>
          <p:cNvCxnSpPr/>
          <p:nvPr/>
        </p:nvCxnSpPr>
        <p:spPr>
          <a:xfrm>
            <a:off x="7157086" y="4277543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E9759FEA-7DE3-E77C-E889-C490056B4EB0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46756188-DF23-B455-914E-F183213F294B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DA90A141-66C9-320C-AF5E-C9D64A5D37EF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129E3D51-2002-0463-8349-57543EE5BDEE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C271AE66-268A-37D2-5DD1-96FA70C90A97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6988522A-9035-112F-6796-80A181E51E08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BDC37360-1F99-99A3-4C40-BF7C8CEFE0C4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B3A3C0C5-E4D4-A94E-8D62-20997558477E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77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17DBF5E3-9B0C-58E3-3E64-392AFAA3D987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=7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7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238C4D72-484A-EBD5-CF8A-92E24E210F77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1BCE1B26-8E77-D7F5-147A-7E632FEDB3FE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8489ED15-4CD0-F9C8-BD30-D8510F56172B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1F75E019-735C-27AD-B34B-39116FDF27CC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3C77ADC9-D8CA-C323-B159-856BECD4ACAF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19D1DFE-AB10-9764-155B-E05244AF6013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1"/>
                </a:solidFill>
                <a:latin typeface="Calibri" panose="020F0502020204030204"/>
              </a:rPr>
              <a:t>77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D7AF787-2E18-FA78-043D-28FED554B538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048FF8A-65B3-59AD-B942-ECD8FA412ACD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B5BC0FE-06B2-17FC-DD86-CE9BCDC1CA8F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.22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E656CA1-5350-B90C-07E9-BC756A2C55A1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3A422188-65B5-E3AC-04D4-EF660872F176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2D4937D8-8147-8D26-5C90-D6076A6C4785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93D55843-0317-5ACF-4874-71036403EBC2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F47752F0-583F-E4A4-897F-AA21644C1C97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784C5778-2752-E24F-7A06-8217EB61ADC9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BAA63C97-0F77-C3B1-7495-679E8CD7A6AF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E9ACED73-7398-AD00-766D-397E42EFBA58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82DA86-3C4B-0C20-0696-F01AE815F296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1CCB2384-9545-7622-519A-50F804F2892B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9F963313-2FCE-8A7D-9A73-EB5B1C0FD876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9CDA225-6EFF-4F5C-768F-43FC2EA5A4B4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A8C6DAB1-B1F9-84BD-0F7E-FDA323BC5D15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E6333A01-0934-D417-7414-8AC59519FF82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FE5F1725-D48D-E21E-2A12-726AF649082A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26380372-E876-6EB8-A8C1-147591598841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9E21FDF7-4E54-5A0C-D6E2-3D9F4D127CF9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D518C21D-91B2-C53C-1CDE-F14CC6770FEF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E53B9D0D-5209-E253-A0BF-9CB9B6CA90B4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B050"/>
                </a:solidFill>
                <a:latin typeface="Calibri" panose="020F0502020204030204"/>
              </a:rPr>
              <a:t>25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E76CC3EB-EB83-8E70-F13A-D750C2BB8410}"/>
              </a:ext>
            </a:extLst>
          </p:cNvPr>
          <p:cNvCxnSpPr/>
          <p:nvPr/>
        </p:nvCxnSpPr>
        <p:spPr>
          <a:xfrm flipV="1">
            <a:off x="4475142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E74B132E-FF65-03FE-E192-4EDE3F9EA41A}"/>
              </a:ext>
            </a:extLst>
          </p:cNvPr>
          <p:cNvCxnSpPr/>
          <p:nvPr/>
        </p:nvCxnSpPr>
        <p:spPr>
          <a:xfrm flipV="1">
            <a:off x="4980176" y="4370479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F298417F-EDC8-60AB-8938-AE31B03553D1}"/>
              </a:ext>
            </a:extLst>
          </p:cNvPr>
          <p:cNvCxnSpPr/>
          <p:nvPr/>
        </p:nvCxnSpPr>
        <p:spPr>
          <a:xfrm flipV="1">
            <a:off x="6038112" y="4370479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eur droit 1046">
            <a:extLst>
              <a:ext uri="{FF2B5EF4-FFF2-40B4-BE49-F238E27FC236}">
                <a16:creationId xmlns:a16="http://schemas.microsoft.com/office/drawing/2014/main" id="{58BF61B5-4A5E-F613-62D0-90C7C405987E}"/>
              </a:ext>
            </a:extLst>
          </p:cNvPr>
          <p:cNvCxnSpPr/>
          <p:nvPr/>
        </p:nvCxnSpPr>
        <p:spPr>
          <a:xfrm flipV="1">
            <a:off x="5505179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Image 1038">
            <a:extLst>
              <a:ext uri="{FF2B5EF4-FFF2-40B4-BE49-F238E27FC236}">
                <a16:creationId xmlns:a16="http://schemas.microsoft.com/office/drawing/2014/main" id="{D8CE1DD9-993C-7F82-51B3-C86C1D8C01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64" y="67757"/>
            <a:ext cx="2834803" cy="3060057"/>
          </a:xfrm>
          <a:prstGeom prst="rect">
            <a:avLst/>
          </a:prstGeom>
        </p:spPr>
      </p:pic>
      <p:cxnSp>
        <p:nvCxnSpPr>
          <p:cNvPr id="1048" name="Connecteur droit 1047">
            <a:extLst>
              <a:ext uri="{FF2B5EF4-FFF2-40B4-BE49-F238E27FC236}">
                <a16:creationId xmlns:a16="http://schemas.microsoft.com/office/drawing/2014/main" id="{F9A9D882-D9FB-9B43-A5F0-8B9AED5F9277}"/>
              </a:ext>
            </a:extLst>
          </p:cNvPr>
          <p:cNvCxnSpPr/>
          <p:nvPr/>
        </p:nvCxnSpPr>
        <p:spPr>
          <a:xfrm flipV="1">
            <a:off x="655413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0248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5D3A0-06E8-26FA-9DD1-25AF6DA84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81E7B62-915B-E5E9-0EE4-8F1A5385297B}"/>
              </a:ext>
            </a:extLst>
          </p:cNvPr>
          <p:cNvSpPr txBox="1"/>
          <p:nvPr/>
        </p:nvSpPr>
        <p:spPr>
          <a:xfrm>
            <a:off x="1753386" y="1206631"/>
            <a:ext cx="88046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change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TR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Nombre de coupe max par TR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S/B 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Temps d’acquisition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43314E-AFC5-6D51-048E-A1B2142C4EB0}"/>
              </a:ext>
            </a:extLst>
          </p:cNvPr>
          <p:cNvSpPr txBox="1"/>
          <p:nvPr/>
        </p:nvSpPr>
        <p:spPr>
          <a:xfrm>
            <a:off x="3205113" y="395926"/>
            <a:ext cx="5627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Note for SALAM and Hassan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8DED491-C725-30B2-3A20-DE38ADE1690E}"/>
              </a:ext>
            </a:extLst>
          </p:cNvPr>
          <p:cNvSpPr txBox="1"/>
          <p:nvPr/>
        </p:nvSpPr>
        <p:spPr>
          <a:xfrm>
            <a:off x="1508289" y="4411744"/>
            <a:ext cx="9285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 </a:t>
            </a:r>
            <a:r>
              <a:rPr lang="fr-FR" dirty="0" err="1"/>
              <a:t>changed</a:t>
            </a:r>
            <a:r>
              <a:rPr lang="fr-FR" dirty="0"/>
              <a:t> the values of </a:t>
            </a:r>
            <a:r>
              <a:rPr lang="fr-FR" dirty="0" err="1"/>
              <a:t>bandwidth</a:t>
            </a:r>
            <a:r>
              <a:rPr lang="fr-FR" dirty="0"/>
              <a:t> for have TE min value =11</a:t>
            </a:r>
          </a:p>
          <a:p>
            <a:endParaRPr lang="fr-FR" dirty="0"/>
          </a:p>
          <a:p>
            <a:r>
              <a:rPr lang="fr-FR" dirty="0"/>
              <a:t>Put for exercice </a:t>
            </a:r>
            <a:r>
              <a:rPr lang="fr-FR" dirty="0" err="1"/>
              <a:t>bandwidth</a:t>
            </a:r>
            <a:r>
              <a:rPr lang="fr-FR" dirty="0"/>
              <a:t> = 111</a:t>
            </a:r>
          </a:p>
          <a:p>
            <a:endParaRPr lang="fr-FR" dirty="0"/>
          </a:p>
          <a:p>
            <a:r>
              <a:rPr lang="fr-FR" dirty="0"/>
              <a:t>Put </a:t>
            </a:r>
            <a:r>
              <a:rPr lang="fr-FR" dirty="0" err="1"/>
              <a:t>only</a:t>
            </a:r>
            <a:r>
              <a:rPr lang="fr-FR" dirty="0"/>
              <a:t> 1 slice and not 20 slices for </a:t>
            </a:r>
            <a:r>
              <a:rPr lang="fr-FR" dirty="0" err="1"/>
              <a:t>this</a:t>
            </a:r>
            <a:r>
              <a:rPr lang="fr-FR" dirty="0"/>
              <a:t> exercice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63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EF76D-E5E3-6F94-5FE4-B67EB4D41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59D9027-C685-0E1A-F17E-639C5D0FA6F2}"/>
              </a:ext>
            </a:extLst>
          </p:cNvPr>
          <p:cNvSpPr txBox="1"/>
          <p:nvPr/>
        </p:nvSpPr>
        <p:spPr>
          <a:xfrm>
            <a:off x="1140643" y="961534"/>
            <a:ext cx="9756743" cy="236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F2BA4E-1F64-996D-771D-0CB830BBF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7" y="629295"/>
            <a:ext cx="2069432" cy="2161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C5324E0-ACE0-E633-23AE-C1DB7E7247A0}"/>
              </a:ext>
            </a:extLst>
          </p:cNvPr>
          <p:cNvSpPr txBox="1"/>
          <p:nvPr/>
        </p:nvSpPr>
        <p:spPr>
          <a:xfrm>
            <a:off x="3344281" y="2113127"/>
            <a:ext cx="6928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If change TE value to 77 at 88 ms ,      </a:t>
            </a:r>
            <a:r>
              <a:rPr lang="fr-FR" dirty="0" err="1"/>
              <a:t>automatically</a:t>
            </a:r>
            <a:r>
              <a:rPr lang="fr-FR" dirty="0"/>
              <a:t> system Change of FT = 7 à 8 </a:t>
            </a:r>
          </a:p>
          <a:p>
            <a:r>
              <a:rPr lang="fr-FR" dirty="0"/>
              <a:t>The time acquisition </a:t>
            </a:r>
            <a:r>
              <a:rPr lang="fr-FR" dirty="0" err="1"/>
              <a:t>discrease</a:t>
            </a:r>
            <a:r>
              <a:rPr lang="fr-FR" dirty="0"/>
              <a:t> to 1,22 at 1,12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BE758D-E649-D618-ED91-B86B2AB818B1}"/>
              </a:ext>
            </a:extLst>
          </p:cNvPr>
          <p:cNvSpPr txBox="1"/>
          <p:nvPr/>
        </p:nvSpPr>
        <p:spPr>
          <a:xfrm>
            <a:off x="3210075" y="1263192"/>
            <a:ext cx="4270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For the </a:t>
            </a:r>
            <a:r>
              <a:rPr lang="fr-FR" sz="4000" dirty="0" err="1"/>
              <a:t>next</a:t>
            </a:r>
            <a:r>
              <a:rPr lang="fr-FR" sz="4000" dirty="0"/>
              <a:t> slides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B3FB6586-8C95-E689-6577-25B4AA8A6F8A}"/>
              </a:ext>
            </a:extLst>
          </p:cNvPr>
          <p:cNvSpPr/>
          <p:nvPr/>
        </p:nvSpPr>
        <p:spPr>
          <a:xfrm>
            <a:off x="6808632" y="2177088"/>
            <a:ext cx="295562" cy="252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058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1B19D-9061-5C4C-139D-FC1D6ADFB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ABE4EC0-3C38-E305-9577-645CDE67E04A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58FE7E-F4FA-AB8D-141D-302A01303B89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27A53B-E14C-31E5-8460-CC84F43FCEBA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A8347-42C6-BE94-DBFD-3D49BA2474ED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F90A2B-8BB7-62BD-0C19-FF42AC7D673C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DF4113-4237-98A3-DBB8-F34B3DA645EF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8C248-7BF7-E3CA-4493-C986E05BAFA6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F40795-4305-3CFF-F1A1-2DC8F4C23564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F6C0DD-5275-D8B8-F0D6-B9D5BF8F083D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DDB03BCD-52B1-161A-3FA1-B768C7E8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95674F-706A-5781-653F-703E332E09F4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B7510BE5-10C9-FA4B-9925-8314D12C7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BD54B03-89EA-02BA-9B40-236CEA227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3DE6B790-313A-397C-001F-B77D890F7E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25393609-69FD-AE4B-C46C-E59704CF6DC8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0B121AE1-C99D-4062-5AC1-A5F15B26CB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33DCB908-8C75-2597-37B8-FAC615877A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65626D4-F923-49B5-4D96-C19423C50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FFB97641-9ACD-DDE8-6FD8-E9E464C3820A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0B4663-D96D-52B3-007A-9646968047C6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885259-CB05-4F93-27C5-4822A57FE739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EBB101-36B5-40C4-0E94-1853BA3E2CB3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9DE6DE-FF4A-CBAB-88BB-E21724A14466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F828DE-2824-3445-866B-C98E3AC05389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FC0E5E9E-1285-CC9D-FDB2-9F1ABFA4D7F9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0894E10A-140F-5AE5-4F30-FCA9AB94A659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6C246280-8B0C-507A-EE27-E3BCAD95728F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51159EA-C421-9BEE-1C0D-7FFF9D83C16D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F0B0C4-2933-5CA6-873F-E52633037A06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91858BF-6D64-2926-4C50-600EB5555BF1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2000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A241A0E-7D44-DE96-B4E1-531AF7B2719F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88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67E657F-DFEF-A25C-CC91-46DA1FC85F79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E252CF26-652F-3D19-952C-B707B1553ED9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B93FB3BB-D22B-1C9B-61C5-D33FB45C0CB6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3E78EE5-A82D-1804-2094-E8D056D5B26C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8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A4F2578B-910B-C6B7-C869-990C085B38CF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08062535-55DB-01A9-3467-0A74711DA65F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AF759C6-6F3F-EA9D-7F78-7813605F3107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6EA49615-F126-D834-A5CF-BB012AD984D0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A961578-E3A2-18B7-ADF2-B3645A2C632F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FFEC6E77-B2C3-355D-EEB5-650B8399A00C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5AB3D933-835E-ADFA-F5EC-5B8D2981013D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2F905B18-7F2D-4E2D-2D57-F0EAAAC3979C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EA5093CB-0509-CABF-2002-DF9B713FFC24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B899EE42-5BFC-49D8-70CB-EBBBD34BE2C2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7F57EA8F-F52C-0856-DE04-0E5BD14F27B1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7A4EE2F2-9784-8BB1-30D2-90B92805CAB5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C2C93B1E-6343-6A83-32BD-8F0EDB925680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978BD49D-65BE-95F9-536B-592F20C8E519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98321B2E-AFEF-C277-B32F-05C7F8D834BA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CA7314D5-3066-E3FA-D934-E3AC185BEC7D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536D9F61-52DF-56A9-59BF-9C0AF818518B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05EE935-5A35-3295-6BB8-73C01CAA9D88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61D5C4B7-F675-7C01-B7F6-63D9305CC7AD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38667651-4281-097C-BA97-7E0BC19CFEB0}"/>
              </a:ext>
            </a:extLst>
          </p:cNvPr>
          <p:cNvCxnSpPr/>
          <p:nvPr/>
        </p:nvCxnSpPr>
        <p:spPr>
          <a:xfrm>
            <a:off x="7153158" y="4279944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728118F-874F-0753-9D45-563A6734354D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2481DFF6-1B3D-0884-137B-E7EB46D609FA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3F469FE7-946D-B7A7-9F51-3A31CF4DAAAC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25B41F0E-4981-9F0B-E26F-4E040962A8A7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1AEE0220-BF92-2010-3EA3-00BCE8D111A9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D126CAE6-7212-C1D9-CAD5-B1534DC4F3A0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461A184A-0317-9E0D-32F5-8D4E7FE95728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AC471EBC-5DA9-BB16-AE09-23319C5F4C1C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max=88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A70EF88B-FDCA-5F33-E8F3-5B62B8D3D914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88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034BB096-9116-6541-E886-DF2C8A71A8B6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D2A2A226-A306-B5BC-C65A-7EABF456C687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2DF2888C-7A13-3C8D-75F3-545ACCE0E188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70365976-F753-A2D5-154A-14CD08A8F0BC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1A3F4DC8-FBA5-1FDE-6B84-1A9FDDE236D6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848FD19-6F3E-E7F5-6823-9851F8A18E87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1"/>
                </a:solidFill>
                <a:latin typeface="Calibri" panose="020F0502020204030204"/>
              </a:rPr>
              <a:t>74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C62E051-E9F1-CBBA-86AB-841CC2C3EB32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B4EA009-9F5B-B5D6-F147-863A30228DD7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BB9E494-C7EA-503F-876F-EA44F0AA2363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.12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01B770DF-F125-D76D-0E7F-B7D817AE9B69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C77BACA8-D71E-4408-B79E-AA4456537121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3EA3AAB4-29ED-B3D7-D891-47F5279F784B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6CB243D0-D133-D732-956F-717171A40E17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C0EAA10E-56D0-ED3C-DD77-FC3F9FA2ADD0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32720A75-DAE4-3F71-0376-960110A025EC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454B2CBB-CF7C-276E-AB69-62A9267FC4A2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8DB541AC-C4F4-6E29-8D13-1FD376EE1655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9CC42B35-E81B-3448-219B-9220779B90B7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F09F2737-05E6-D7A9-B5B2-1D59FB3CAAE5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6238AA26-17C5-EEFE-B158-D9C5A9B6D106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E1AA86A-80DB-D45F-9D63-0F481AED130E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174A1515-578F-C6B6-73A2-3445E4464864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6BC0C2F2-0D9D-7C29-1FF7-4317169F6785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BA04D580-34A9-8748-2A1C-B68B1C3BFE18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0D905B1E-5A1D-8D7F-0266-DFAC86742062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486646AD-EB13-1F35-6A00-BDD436CE8ECF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079B0046-39D1-B845-2763-C7C1A8D9AD0D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D8784657-6E4A-F4DB-CFE2-98D090887BBC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B050"/>
                </a:solidFill>
                <a:latin typeface="Calibri" panose="020F0502020204030204"/>
              </a:rPr>
              <a:t>22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77EC2023-FABD-296A-DE3E-9CAF8B7928E0}"/>
              </a:ext>
            </a:extLst>
          </p:cNvPr>
          <p:cNvCxnSpPr/>
          <p:nvPr/>
        </p:nvCxnSpPr>
        <p:spPr>
          <a:xfrm flipV="1">
            <a:off x="442338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5CE08C56-8CA9-6407-472F-3BA12FFD5E86}"/>
              </a:ext>
            </a:extLst>
          </p:cNvPr>
          <p:cNvCxnSpPr/>
          <p:nvPr/>
        </p:nvCxnSpPr>
        <p:spPr>
          <a:xfrm flipV="1">
            <a:off x="4859406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1A1330C7-B66F-B561-7FDF-31C421AE4B46}"/>
              </a:ext>
            </a:extLst>
          </p:cNvPr>
          <p:cNvCxnSpPr/>
          <p:nvPr/>
        </p:nvCxnSpPr>
        <p:spPr>
          <a:xfrm flipV="1">
            <a:off x="6193388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eur droit 1046">
            <a:extLst>
              <a:ext uri="{FF2B5EF4-FFF2-40B4-BE49-F238E27FC236}">
                <a16:creationId xmlns:a16="http://schemas.microsoft.com/office/drawing/2014/main" id="{3BB2A51B-4A29-7A05-4F0B-F084D681B0D3}"/>
              </a:ext>
            </a:extLst>
          </p:cNvPr>
          <p:cNvCxnSpPr/>
          <p:nvPr/>
        </p:nvCxnSpPr>
        <p:spPr>
          <a:xfrm flipV="1">
            <a:off x="5308201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eur droit 1047">
            <a:extLst>
              <a:ext uri="{FF2B5EF4-FFF2-40B4-BE49-F238E27FC236}">
                <a16:creationId xmlns:a16="http://schemas.microsoft.com/office/drawing/2014/main" id="{EE3007C4-7D26-FF30-6B68-A493F3BB2E9C}"/>
              </a:ext>
            </a:extLst>
          </p:cNvPr>
          <p:cNvCxnSpPr/>
          <p:nvPr/>
        </p:nvCxnSpPr>
        <p:spPr>
          <a:xfrm flipV="1">
            <a:off x="6631772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68BB8E4-2677-61AC-55DB-2127647061D9}"/>
              </a:ext>
            </a:extLst>
          </p:cNvPr>
          <p:cNvCxnSpPr/>
          <p:nvPr/>
        </p:nvCxnSpPr>
        <p:spPr>
          <a:xfrm flipV="1">
            <a:off x="5743843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Image 1051">
            <a:extLst>
              <a:ext uri="{FF2B5EF4-FFF2-40B4-BE49-F238E27FC236}">
                <a16:creationId xmlns:a16="http://schemas.microsoft.com/office/drawing/2014/main" id="{C8567984-D7FC-07F9-41AA-0327EA306A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217" y="13323"/>
            <a:ext cx="2838919" cy="30783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3543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68F5E-3FA1-662F-BDB4-B77093A0F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87F346D-9EEA-68AD-9188-242471428D70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C13B9B-090A-6434-278A-1E645BC6BFE5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457072-CD06-AEA7-B5B5-E42C54F6A7C1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27064A-E7D8-B586-C66E-66D61942D10D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F90D83-9064-FDF9-8FEF-48944CA63E95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214F42-3AA2-9084-DDFF-0A7DD8F3753A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40A35-B72C-CA26-9D1C-3EE6136A6120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3FB359-3239-C0D5-C081-E2EA9F731858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8ABA08-DBDD-2BCE-69E0-1F1488B291BC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85339AEE-1BEE-F165-AEE9-5053A415C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C946FD-6015-9DD9-EBC6-268FAC650CE5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E727CEE-837F-6D20-1B2A-F96B33748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1783055-8A8B-E0EB-8F27-4639B6B00A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A1017D73-9419-9619-D652-F555BA6882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7FCC25A3-253B-08A4-CCB2-889CDE6F7C2E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2CB10F32-FF9C-31ED-220A-25AB082AE7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4365315-93CD-D8A3-C710-12EB068AEF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621017EB-8A30-C415-0399-79663AA26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A2AC1091-FDEA-342F-B86A-2B784F9BAAF3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0E69CC-B1F1-0DEA-42C3-5F3AF98DFD93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F9E65-3D00-BD02-C073-F24E62287362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C648E4-2322-88EE-1CE2-164AC2B3F903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999C6C-3DE7-0E7E-C5F8-9294CD5E84E4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E01058-B4C8-7CE3-49D1-F96F3B01F9A7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17FF0FB7-2997-4F31-A2E7-4E50F9462313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AF3DDF21-0BB3-EB03-9449-DCB8C67EC3C6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B56B2569-D1D1-EBBF-1F9C-74CFAF02461E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77E5DAD-30F2-B0B7-9703-2F98E6B0E316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3D075-3679-A918-5E1B-CE4D3670B9EF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45521E2-A87D-90CA-9F48-D309AADB28B3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2000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E3E960F-D5B0-C7A2-102C-FF67668AB86D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99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320491D-DE62-87F9-D192-D4A97DAF77F7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0C26B48F-47C5-8D94-CFEC-9739D0F46E76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C22A3E76-BB48-F0ED-DA99-8F684EC5E778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68C3FAB-9756-E1B2-FA3A-4DD111821550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90EDED63-B576-F14F-1557-04E15F311E6B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B9C83761-B08E-0BB8-2C67-3B9FAB38E605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5CA3D31F-879C-87EA-B5A4-CBD5F4196684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2CA83B17-FA73-9C5D-D520-350CAE62F6C6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0B094D3F-FF66-CB11-222D-2A81C6AB9C31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85A29621-D2C2-BA62-3BFF-CA55F4439894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CB2025EC-699A-BE63-9D07-E82DD5565479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ECC5C2E7-3860-E97A-0FF0-8553C278D25F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2E2BCAD3-CFAE-2B1C-9F8E-C161241715FF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DD034372-B762-55A4-2FC2-F095AAF43D27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8CE01F4B-9B77-6577-0474-FF267F85B0FE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1C40088F-20E8-46F1-E111-E32D432223E3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8ADA6DEE-9EB5-69A2-0796-14DA3F7470A5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05381258-28B1-51FE-423C-DCE2B5E674D6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A0AC413C-70BE-24A4-748B-E7832D6B682E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A5AC90BE-E5C8-8E05-2FE7-47D0DDDB0625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3D5BEEBC-404C-EA5D-4215-47801AF2D335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19394B63-7216-5E64-6A2F-70F877B01818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F2754F7C-D994-FD6B-EB64-C7CB7F0E4221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984BF80C-4B0D-D47D-DEA6-0DC6DC969466}"/>
              </a:ext>
            </a:extLst>
          </p:cNvPr>
          <p:cNvCxnSpPr/>
          <p:nvPr/>
        </p:nvCxnSpPr>
        <p:spPr>
          <a:xfrm>
            <a:off x="7153158" y="4279944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D483295C-4600-0D28-932B-D3AA3FF1CBAB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617CEC2B-0E23-4BCF-16E5-CB06F787FD53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CBB80F56-E95C-E68B-35EF-349C72979407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FA591928-0A73-23C0-6BC5-DDB42AA1F58F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3B06DF9C-EE69-8814-89E2-3DFC9A6D12DC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CEF21E4A-CCE1-F07C-8F78-B6E898B4DC0C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00DA3754-B9FE-4BE6-E7F1-45094CC756C0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428EFC00-E6A0-8B93-5F10-DB3125F74A10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99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44510E32-C80B-6B9F-7319-DE6A0D973E84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=99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5D977A2A-6E02-B77D-BBFE-30C59287BDBF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0EDFB810-D9A1-AECD-E617-0294AA8A615A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81453495-F54A-975E-AEF4-5C8582702717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FDB1F536-2E66-78AD-2330-93A3C5216F49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73105940-8BE0-2229-75BA-E33B1DE7AB20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AF5BC07-730A-82D9-EC70-2E0290B03A6A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1"/>
                </a:solidFill>
                <a:latin typeface="Calibri" panose="020F0502020204030204"/>
              </a:rPr>
              <a:t>70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C73A089-C71E-5841-A4DB-E72BB143857E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C5F5A5-762E-F0F1-E69E-58450719794B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7F30990-7AC5-85F3-7941-00D83D7D94E4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2,24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2EC3CF6-355B-91C3-F467-4D23615B79E3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F89CB1D9-F25E-D691-CF4F-EC0FDD11BB99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E8751B00-6303-09D4-0E40-2CB83570D075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531D44AA-5D79-923D-8ED4-95DDC18F6C6A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AAD8961-A912-8AD7-2455-874A61C7D85E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795C7A04-4283-5B65-12AD-3A82F604DE9B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51EF4FED-4CBE-853C-4888-B61001379866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4D103134-EF41-A4D9-964E-B4A2372173D1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D561A419-FCE7-11DB-C8CD-128B1F0E58E7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888A62A8-8E44-AA25-1118-C60760F85713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883E4748-DA3A-129D-0D3E-0FDA3736BA3C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A12244CE-2C99-4B73-E774-D3DA265FF43E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FF27C60D-A3D4-AC56-EBB7-36E62EBE67D9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9C16E393-0C4D-8938-C0AC-6027659ACF7E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215C2A51-D324-BE50-DB22-6B2A038F2216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96504D04-3E94-5F35-5E8F-6DF8F1B32355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82528F80-72D1-9BB0-98BA-37D705E16270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DF827099-DD89-3D52-43A5-1F1DE53F9312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B7D2D8B6-A931-036E-941E-CF970ADD91E8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92997955-3605-D14C-0C1E-BDF1BEF25AC9}"/>
              </a:ext>
            </a:extLst>
          </p:cNvPr>
          <p:cNvCxnSpPr/>
          <p:nvPr/>
        </p:nvCxnSpPr>
        <p:spPr>
          <a:xfrm flipV="1">
            <a:off x="442338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F2A61154-1A53-3634-52AA-EEA1F2DF1F88}"/>
              </a:ext>
            </a:extLst>
          </p:cNvPr>
          <p:cNvCxnSpPr/>
          <p:nvPr/>
        </p:nvCxnSpPr>
        <p:spPr>
          <a:xfrm flipV="1">
            <a:off x="4829213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33A02AB0-D4B0-AF5F-BEDF-EBFDF9402201}"/>
              </a:ext>
            </a:extLst>
          </p:cNvPr>
          <p:cNvCxnSpPr/>
          <p:nvPr/>
        </p:nvCxnSpPr>
        <p:spPr>
          <a:xfrm flipV="1">
            <a:off x="6305531" y="4372880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eur droit 1046">
            <a:extLst>
              <a:ext uri="{FF2B5EF4-FFF2-40B4-BE49-F238E27FC236}">
                <a16:creationId xmlns:a16="http://schemas.microsoft.com/office/drawing/2014/main" id="{E4EDE83C-C6DE-D5D3-DE55-D5F4EFB5E3CB}"/>
              </a:ext>
            </a:extLst>
          </p:cNvPr>
          <p:cNvCxnSpPr/>
          <p:nvPr/>
        </p:nvCxnSpPr>
        <p:spPr>
          <a:xfrm flipV="1">
            <a:off x="5228397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eur droit 1047">
            <a:extLst>
              <a:ext uri="{FF2B5EF4-FFF2-40B4-BE49-F238E27FC236}">
                <a16:creationId xmlns:a16="http://schemas.microsoft.com/office/drawing/2014/main" id="{AD965838-24C6-2776-62E5-7B530B1434C2}"/>
              </a:ext>
            </a:extLst>
          </p:cNvPr>
          <p:cNvCxnSpPr/>
          <p:nvPr/>
        </p:nvCxnSpPr>
        <p:spPr>
          <a:xfrm flipV="1">
            <a:off x="6683410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C17A1D9-9F12-9CDB-6AA0-748A5E0D5D25}"/>
              </a:ext>
            </a:extLst>
          </p:cNvPr>
          <p:cNvCxnSpPr/>
          <p:nvPr/>
        </p:nvCxnSpPr>
        <p:spPr>
          <a:xfrm flipV="1">
            <a:off x="5968129" y="4372880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Image 1051">
            <a:extLst>
              <a:ext uri="{FF2B5EF4-FFF2-40B4-BE49-F238E27FC236}">
                <a16:creationId xmlns:a16="http://schemas.microsoft.com/office/drawing/2014/main" id="{A7135160-945A-0BDF-FFB0-5C12DE0780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888" y="31794"/>
            <a:ext cx="2833511" cy="3058663"/>
          </a:xfrm>
          <a:prstGeom prst="rect">
            <a:avLst/>
          </a:prstGeom>
        </p:spPr>
      </p:pic>
      <p:sp>
        <p:nvSpPr>
          <p:cNvPr id="1053" name="ZoneTexte 1052">
            <a:extLst>
              <a:ext uri="{FF2B5EF4-FFF2-40B4-BE49-F238E27FC236}">
                <a16:creationId xmlns:a16="http://schemas.microsoft.com/office/drawing/2014/main" id="{82A026D4-1860-F34F-64E7-DC7C7AD0833D}"/>
              </a:ext>
            </a:extLst>
          </p:cNvPr>
          <p:cNvSpPr txBox="1"/>
          <p:nvPr/>
        </p:nvSpPr>
        <p:spPr>
          <a:xfrm>
            <a:off x="970962" y="514627"/>
            <a:ext cx="596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Impact </a:t>
            </a:r>
            <a:r>
              <a:rPr lang="fr-FR" sz="4000" dirty="0" err="1">
                <a:solidFill>
                  <a:schemeClr val="bg1"/>
                </a:solidFill>
              </a:rPr>
              <a:t>increase</a:t>
            </a:r>
            <a:r>
              <a:rPr lang="fr-FR" sz="4000" dirty="0">
                <a:solidFill>
                  <a:schemeClr val="bg1"/>
                </a:solidFill>
              </a:rPr>
              <a:t> FT 8 to 9</a:t>
            </a:r>
          </a:p>
        </p:txBody>
      </p:sp>
      <p:sp>
        <p:nvSpPr>
          <p:cNvPr id="1054" name="Ellipse 1053">
            <a:extLst>
              <a:ext uri="{FF2B5EF4-FFF2-40B4-BE49-F238E27FC236}">
                <a16:creationId xmlns:a16="http://schemas.microsoft.com/office/drawing/2014/main" id="{87461962-EEEB-7480-D69A-5E86EBE42608}"/>
              </a:ext>
            </a:extLst>
          </p:cNvPr>
          <p:cNvSpPr/>
          <p:nvPr/>
        </p:nvSpPr>
        <p:spPr>
          <a:xfrm>
            <a:off x="10746557" y="1346099"/>
            <a:ext cx="706299" cy="7023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55" name="Connecteur droit 1054">
            <a:extLst>
              <a:ext uri="{FF2B5EF4-FFF2-40B4-BE49-F238E27FC236}">
                <a16:creationId xmlns:a16="http://schemas.microsoft.com/office/drawing/2014/main" id="{115814E7-4765-1FF4-6BF5-5E8363B0E27E}"/>
              </a:ext>
            </a:extLst>
          </p:cNvPr>
          <p:cNvCxnSpPr/>
          <p:nvPr/>
        </p:nvCxnSpPr>
        <p:spPr>
          <a:xfrm flipV="1">
            <a:off x="5604723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10070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40FF1-3323-64F3-A788-A8E54E398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4DE9092-54CE-86D7-69B1-7F02E5F2A77D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1EFA31-2F98-6DB6-33DF-CE5E3E6243D4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F0C765-52E1-F8F9-7601-CD72987F71B7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64AFFF-1DDB-B5BF-F1AB-E1F43DAA2588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ABE67F-BE2E-1E74-13FF-84DF96088141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DCB3D3-01FF-5047-481A-7D735F6D050E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7CCAE8-3B2B-9394-589F-FFEB2C031307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2DD268-FD4D-0212-809F-21187266E9CB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DC566F-3230-7646-7671-53DBDF74D7DF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97250154-8310-9FF6-FB28-B6774E01D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DEEDF63-723D-C7E7-0DCB-04B9B8A22B7E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542B261-072B-279D-3554-F90C3B9A3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60444227-646D-D92A-7DA5-C84C1EF9D3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628C2B1B-56B7-22D6-E388-579B5F9755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08030A8F-1613-4BA1-D127-AAF072805AB8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B367927B-E2EB-BDAA-2910-5742EAE300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F88DBAA6-22A7-217E-A71C-1F4B0182EE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82F330A3-050B-974A-306F-1D79B805F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37C63A2-ACAE-7571-E193-B2F660B4FD90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BA61D6-D978-F19A-5DFA-58B607FCCEB6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6D2A59-4705-E5E4-28A4-57312AE7CF9E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0FCD8A-DBF9-F35E-CD58-ADD45760A306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136DA5-F7B9-9A0C-E297-ACE6613AB2C8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2EAD68-D159-F313-D951-8D9518560E9A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3858F7BC-AA5B-2B74-EA93-6243DF2B6F95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27E2DEA8-B66E-95A8-7D87-F4AF92775AA7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5D0598B4-7ACF-E0F6-72A1-66C0DFA02AD5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73948A-610C-15B5-FF20-36C9A33788EF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9181A4-A4ED-6A70-EA60-8735DF53BF1B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00443DF-2DDE-05DB-83AF-2BAD9B1B7F1B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2000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1D95CB-5166-2CDB-364E-0FB81D406EEC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99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15EAC964-DC73-C19F-9F15-A3EB083FD7B1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F697EBD9-1BD5-1DB1-0476-A86ABFCDD31B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0DFB0DA0-4ED3-DBD7-0EBE-1ECF11335A42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C3851242-E89E-C121-B4B3-D9882562FE22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C342E92-4F12-DB36-DC2D-76BF8D90B1C4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8030CF5E-0497-E1C7-9418-D15281D11386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35922D13-1EA9-92CB-6378-AC23FDADC54C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8BAC0E18-1F53-0375-6D91-35F5137BDBFD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4470EEDF-9091-EE8D-95CA-781D6BA62C06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A2A77B7C-B818-3715-7FF0-9569A03BD04A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2F2EA1B0-6A2B-6526-508B-178E624B0B9C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CC411D36-567F-65A6-04BD-06E88F578124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56D83A67-7910-979D-743B-923F91CD0541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7BFA1EA5-922D-CCD1-4C02-07CC0FD28235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6866DEDC-A878-5ACE-39D8-E5A5A260B54D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F1814D06-799D-53CB-78F0-572B985FD96C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6263B968-D4B3-571E-0361-D5063C3FB2FD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79DBB49B-0364-5EC5-8B1B-91A71F567887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1EAEA842-B9B1-4B0F-E08A-D56989232B23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0D1F227F-9EC9-E634-C9C2-9A41F787B4DD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2FDAD2EB-F7BF-9C00-581C-FFF3A8674650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AC48999-1103-8223-29FE-BE7919B61E10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AA8F27C3-1209-590C-F72C-86AAA1FEE67A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36F0CA8C-67EE-9284-CC18-9D93D35498A2}"/>
              </a:ext>
            </a:extLst>
          </p:cNvPr>
          <p:cNvCxnSpPr/>
          <p:nvPr/>
        </p:nvCxnSpPr>
        <p:spPr>
          <a:xfrm>
            <a:off x="7153158" y="4279944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D58BE787-4594-22E0-698D-F1F0FFA84C52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89E3DA25-B96B-AB06-2B2F-441A51648D1A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6C52DE79-E072-C1DD-288E-472DB318952F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41377CC2-BBCB-8708-7349-5D09BA79A486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79F2E3D8-4D92-ECA8-E400-C0066D8FE4C0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AF2F60DF-22F8-C861-A7A4-CB3D1F8C445B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DA3D76FA-56BB-84ED-AE32-810AF908190C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E94671A9-F18D-0C66-DCE6-75661D93B19E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99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909C0AE7-20FB-EDBE-2CE1-64926659763F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=99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6741A4BA-451C-B06F-D290-04393AF95516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35378AFB-911E-557F-E37D-DDD601743EFC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7D4670D2-458C-7320-AC11-63F8C0B0ADAE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BBB4AC35-F0A7-B90D-25BA-E78E026119B5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C641E532-6878-FA9F-4208-BBA710AC9E8E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2F81074-89FB-45C6-8C72-2ED023C9BCB8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1"/>
                </a:solidFill>
                <a:latin typeface="Calibri" panose="020F0502020204030204"/>
              </a:rPr>
              <a:t>70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5E77B11-9015-7076-4FF5-B71993A2F794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99A64C6-1CFC-54A0-CE62-A0540A1C3190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B03B6A7-C5BE-64A8-2089-FEE3D3E53B47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1.12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98D2873-A40A-588F-7D6E-AF4FCCF7E7F4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4CAD5F1D-670C-9E7D-2C0E-2449065EF69C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CE600726-A426-AD79-85CF-A734B2C852C3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7FBFA27C-7A6E-25E0-E431-05A044E66A2C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3D5EE57-8847-D1F8-C6A5-37A889E8AA41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4E182DF6-54B7-BABB-D603-C4FF43E33A49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1D259BFE-C5D2-5B44-A8CE-644F97040B1B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B4431750-1D37-DB51-AEAE-B40891BFD5D7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9C0EC449-07ED-F3CB-E61B-AF8F7200C746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A2E13C30-BB8C-4198-C913-42E513DDD377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F6D347CF-51B5-9013-AD69-FD276DC00844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134D2333-E592-5A50-2328-EB8FCE27EB52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B13E8BEB-DE72-BD61-CC12-98A57EB3366C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B8897797-D4B2-13F3-6911-BD8B6712BF4A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A50031EE-210C-EBE0-6609-99BCA554F7A3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8C3848E3-5E8F-F69F-7619-A6D01B439A50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313FD006-AACF-7240-A0A5-CDE3C8C01EC3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4C5C7ACB-9D7F-0DAA-1874-8D115788EF3E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3BF6F8FD-CEEE-F1F2-6BBA-E204F7871D74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B050"/>
                </a:solidFill>
                <a:latin typeface="Calibri" panose="020F0502020204030204"/>
              </a:rPr>
              <a:t>20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59C383CB-BB93-0A93-0F67-7736134BBDAE}"/>
              </a:ext>
            </a:extLst>
          </p:cNvPr>
          <p:cNvCxnSpPr/>
          <p:nvPr/>
        </p:nvCxnSpPr>
        <p:spPr>
          <a:xfrm flipV="1">
            <a:off x="442338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CB0EB91A-527E-794B-05ED-61AD1FFB0E46}"/>
              </a:ext>
            </a:extLst>
          </p:cNvPr>
          <p:cNvCxnSpPr/>
          <p:nvPr/>
        </p:nvCxnSpPr>
        <p:spPr>
          <a:xfrm flipV="1">
            <a:off x="4794708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F27CD66D-5B97-3FE2-7B92-BED6B18AA8FF}"/>
              </a:ext>
            </a:extLst>
          </p:cNvPr>
          <p:cNvCxnSpPr/>
          <p:nvPr/>
        </p:nvCxnSpPr>
        <p:spPr>
          <a:xfrm flipV="1">
            <a:off x="6245147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eur droit 1046">
            <a:extLst>
              <a:ext uri="{FF2B5EF4-FFF2-40B4-BE49-F238E27FC236}">
                <a16:creationId xmlns:a16="http://schemas.microsoft.com/office/drawing/2014/main" id="{6C6B61E5-6AEC-013D-DF0E-B376EDE8463A}"/>
              </a:ext>
            </a:extLst>
          </p:cNvPr>
          <p:cNvCxnSpPr/>
          <p:nvPr/>
        </p:nvCxnSpPr>
        <p:spPr>
          <a:xfrm flipV="1">
            <a:off x="5194070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eur droit 1047">
            <a:extLst>
              <a:ext uri="{FF2B5EF4-FFF2-40B4-BE49-F238E27FC236}">
                <a16:creationId xmlns:a16="http://schemas.microsoft.com/office/drawing/2014/main" id="{6E813951-0EA2-F341-74BB-33F20047550A}"/>
              </a:ext>
            </a:extLst>
          </p:cNvPr>
          <p:cNvCxnSpPr/>
          <p:nvPr/>
        </p:nvCxnSpPr>
        <p:spPr>
          <a:xfrm flipV="1">
            <a:off x="6631772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F674225-B138-E1DA-E1CF-497D11EE1829}"/>
              </a:ext>
            </a:extLst>
          </p:cNvPr>
          <p:cNvCxnSpPr/>
          <p:nvPr/>
        </p:nvCxnSpPr>
        <p:spPr>
          <a:xfrm flipV="1">
            <a:off x="5924998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Image 1051">
            <a:extLst>
              <a:ext uri="{FF2B5EF4-FFF2-40B4-BE49-F238E27FC236}">
                <a16:creationId xmlns:a16="http://schemas.microsoft.com/office/drawing/2014/main" id="{33459BA5-BDB4-C85E-B8FC-68F49B4537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888" y="31794"/>
            <a:ext cx="2833511" cy="3058663"/>
          </a:xfrm>
          <a:prstGeom prst="rect">
            <a:avLst/>
          </a:prstGeom>
        </p:spPr>
      </p:pic>
      <p:sp>
        <p:nvSpPr>
          <p:cNvPr id="39" name="Ellipse 38">
            <a:extLst>
              <a:ext uri="{FF2B5EF4-FFF2-40B4-BE49-F238E27FC236}">
                <a16:creationId xmlns:a16="http://schemas.microsoft.com/office/drawing/2014/main" id="{E2B4C59C-82A0-C82B-AA4B-8BFBE62097E0}"/>
              </a:ext>
            </a:extLst>
          </p:cNvPr>
          <p:cNvSpPr/>
          <p:nvPr/>
        </p:nvSpPr>
        <p:spPr>
          <a:xfrm>
            <a:off x="10773025" y="2461983"/>
            <a:ext cx="639177" cy="62063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9" name="Connecteur droit 1038">
            <a:extLst>
              <a:ext uri="{FF2B5EF4-FFF2-40B4-BE49-F238E27FC236}">
                <a16:creationId xmlns:a16="http://schemas.microsoft.com/office/drawing/2014/main" id="{FB0A408A-631A-68CE-4B79-7C608DE5AA60}"/>
              </a:ext>
            </a:extLst>
          </p:cNvPr>
          <p:cNvCxnSpPr/>
          <p:nvPr/>
        </p:nvCxnSpPr>
        <p:spPr>
          <a:xfrm flipV="1">
            <a:off x="5572752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20446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50697-CD02-910E-C64A-E2486A399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B9F6B4F-0E80-9978-F3BA-BE7E5FC22A05}"/>
              </a:ext>
            </a:extLst>
          </p:cNvPr>
          <p:cNvSpPr txBox="1"/>
          <p:nvPr/>
        </p:nvSpPr>
        <p:spPr>
          <a:xfrm>
            <a:off x="1140643" y="961534"/>
            <a:ext cx="9756743" cy="236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FF6C91-8E1F-1C43-09BC-174EC3AD8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7" y="629295"/>
            <a:ext cx="2069432" cy="2161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DAEE523-0154-3E15-96FE-245DA08C60DE}"/>
              </a:ext>
            </a:extLst>
          </p:cNvPr>
          <p:cNvSpPr txBox="1"/>
          <p:nvPr/>
        </p:nvSpPr>
        <p:spPr>
          <a:xfrm>
            <a:off x="3344281" y="2113127"/>
            <a:ext cx="69287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If change TE value to 99 at 110 ms ,       il faut </a:t>
            </a:r>
            <a:r>
              <a:rPr lang="fr-FR" dirty="0" err="1"/>
              <a:t>changet</a:t>
            </a:r>
            <a:r>
              <a:rPr lang="fr-FR" dirty="0"/>
              <a:t> FT à 10</a:t>
            </a:r>
          </a:p>
          <a:p>
            <a:endParaRPr lang="fr-FR" dirty="0"/>
          </a:p>
          <a:p>
            <a:r>
              <a:rPr lang="fr-FR" dirty="0"/>
              <a:t>This forces the system to switch </a:t>
            </a:r>
            <a:r>
              <a:rPr lang="fr-FR" dirty="0" err="1"/>
              <a:t>from</a:t>
            </a:r>
            <a:r>
              <a:rPr lang="fr-FR" dirty="0"/>
              <a:t> 20 à 19 slices (green) and double the acquisition time </a:t>
            </a:r>
            <a:r>
              <a:rPr lang="fr-FR" dirty="0" err="1"/>
              <a:t>from</a:t>
            </a:r>
            <a:r>
              <a:rPr lang="fr-FR" dirty="0"/>
              <a:t> 1,00 to 2,00 min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concatenuation</a:t>
            </a:r>
            <a:r>
              <a:rPr lang="fr-FR" dirty="0"/>
              <a:t> switch </a:t>
            </a:r>
            <a:r>
              <a:rPr lang="fr-FR" dirty="0" err="1"/>
              <a:t>from</a:t>
            </a:r>
            <a:r>
              <a:rPr lang="fr-FR" dirty="0"/>
              <a:t> 1 to 2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The solution </a:t>
            </a:r>
            <a:r>
              <a:rPr lang="fr-FR" dirty="0"/>
              <a:t>for come back to 1,00 min                 </a:t>
            </a:r>
            <a:r>
              <a:rPr lang="fr-FR" dirty="0" err="1"/>
              <a:t>increase</a:t>
            </a:r>
            <a:r>
              <a:rPr lang="fr-FR" dirty="0"/>
              <a:t> TR = 2200ms </a:t>
            </a:r>
          </a:p>
          <a:p>
            <a:r>
              <a:rPr lang="fr-FR" dirty="0"/>
              <a:t>The system come back to 20 slices et le système switch </a:t>
            </a:r>
            <a:r>
              <a:rPr lang="fr-FR" dirty="0" err="1"/>
              <a:t>concatenuation</a:t>
            </a:r>
            <a:r>
              <a:rPr lang="fr-FR" dirty="0"/>
              <a:t>  </a:t>
            </a:r>
            <a:r>
              <a:rPr lang="fr-FR" dirty="0" err="1"/>
              <a:t>from</a:t>
            </a:r>
            <a:r>
              <a:rPr lang="fr-FR" dirty="0"/>
              <a:t> 2 to 1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C77348-21D3-4117-7CC3-092BB5C4B34A}"/>
              </a:ext>
            </a:extLst>
          </p:cNvPr>
          <p:cNvSpPr txBox="1"/>
          <p:nvPr/>
        </p:nvSpPr>
        <p:spPr>
          <a:xfrm>
            <a:off x="3210075" y="1263192"/>
            <a:ext cx="4270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For the </a:t>
            </a:r>
            <a:r>
              <a:rPr lang="fr-FR" sz="4000" dirty="0" err="1"/>
              <a:t>next</a:t>
            </a:r>
            <a:r>
              <a:rPr lang="fr-FR" sz="4000" dirty="0"/>
              <a:t> slides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41AF6501-1337-F1A2-0B88-64A2E7F09127}"/>
              </a:ext>
            </a:extLst>
          </p:cNvPr>
          <p:cNvSpPr/>
          <p:nvPr/>
        </p:nvSpPr>
        <p:spPr>
          <a:xfrm>
            <a:off x="7141053" y="4098286"/>
            <a:ext cx="678730" cy="226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E4B84418-9891-2F3C-5DF7-F52D8BB81A54}"/>
              </a:ext>
            </a:extLst>
          </p:cNvPr>
          <p:cNvSpPr/>
          <p:nvPr/>
        </p:nvSpPr>
        <p:spPr>
          <a:xfrm>
            <a:off x="6975249" y="2177088"/>
            <a:ext cx="295562" cy="252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6700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4E94B-B9AC-633C-1812-91BE61280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490B3EF-E8DB-BE16-C7E0-E89DD5F5896A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549157-D3D6-2882-1419-52D0C6691D33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78552A-5D47-33E0-EA49-5554DEB9C69F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53FCEE-DD3E-07DC-B379-BA9F207D2930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0A7705-2FB8-A0E3-F639-5320C543EFB6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840141-47AF-0F40-9055-F5F927BA3515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3B8011-EAAD-D01F-B7AB-236163AE949E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F006A-D6DB-C455-B833-D9B2C0FBD85C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58082-6FAC-0DB7-6547-2A75521BAB62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1F8AF527-11FA-3A23-7496-695CA0147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AF870A-6397-D317-6637-B3116924934A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663068A-3CFC-B4FC-0B50-552500F35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76D43CC-4E0C-7197-3683-E15233F0B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8145631F-5516-5612-EB87-31CFFF39CA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38BF36F4-E067-0263-5FBE-EC960F4D669E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F6BD445A-4D87-BDFE-516C-5AC4435929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0BA85804-EB0D-982C-7923-37027016C3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51322137-380C-706F-1DD0-331F4ECB2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F06F62BF-1638-C21C-D135-2170F2F53604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1EC7A0-9FA8-2648-5EC8-A971593015AB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F30818-B8CC-AF1E-28A1-3EB07EADB232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BF1F95-CACB-90FF-B67D-1D241AD1D089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37CD92-F7A5-7E37-351D-5C882939F635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AF8493-4040-8AE0-82A9-1D87CB03E013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3B969DC0-B311-284F-EB37-A1A8959A82AB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1BF63FA5-AE5F-4841-498B-219927377DAE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FEB8EF99-154C-D0AA-065D-919E86694356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AF1CED3-2187-7C17-E48C-9480DF50DDFC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F59180-D78E-B4ED-ACE6-D650073F3558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098C9AC-A111-B1CC-E2E8-DC14FEB06781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2000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3C50463-4410-4442-E2D6-B7DD7D2EB9BF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110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0FC3E515-B126-4834-5602-C95358D8C88E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7EF49111-EF5B-99DF-E79E-78750448E28E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1281E82C-6FD6-5932-7B45-A4C714B8D71C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B7969F8-6D7F-659F-0993-D697DCB4E361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5A02650A-A2F5-3CC6-2563-4CE672BCA430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77A5C348-679C-FD62-6999-85258CD820CC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D2006A4A-34BA-293A-B051-2A1C5B2F3B8A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D151D21-39FE-E0C2-5F1F-1F0C65B43793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A3C2E5B-6A09-90EE-8E25-8993FAA2BB5A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60E90D68-874D-409F-E3F4-1EB7666A450B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0B8EC54A-63D9-8A92-6759-BBC95B6F24D6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53D00873-AB58-5F5A-964C-69056A6E4BDA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9E365EF4-2047-55DA-6F6C-F9997809FE02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7613343-8FDE-A0E5-512A-14881298422A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71636E01-D3F6-C04E-B133-272EEAAB4156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FACA648C-FB2B-B366-BE2F-433FDD29778A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F84BECD0-C1E6-8E6E-C579-ABA40F9934A8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AE0CE555-C385-1EBA-85F0-8E032F3BE79F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D4615382-95FD-6100-CF3B-74683237880C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01067AC2-BCC5-6B8D-50E6-8299C0E0FE1B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C3555D11-8622-F7AF-A4CE-FE73B7E9FAEE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894BB8E-DB45-8D17-B72A-8CB1C42AE7DB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7A31CD39-72A7-8AD7-122A-68461B9BA1F7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45DCC29C-CF1E-094D-D77A-EC4DDDA8699E}"/>
              </a:ext>
            </a:extLst>
          </p:cNvPr>
          <p:cNvCxnSpPr/>
          <p:nvPr/>
        </p:nvCxnSpPr>
        <p:spPr>
          <a:xfrm>
            <a:off x="7153158" y="4279944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0C90C0A3-8FE4-4FA2-4648-94B6A4D76FFC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5D2FB794-527C-3BDC-EF2B-A1FF349BB321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123C08AA-C7D8-2048-C02C-F98FAB7BED0D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B3BAAAEA-1C44-030C-E1DC-594C25A3A7AF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C32CA9BB-57F9-1F8C-7885-B96EF6362FE5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DFE508EC-29A2-8755-43DD-AFEC4310BBA3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D7795F3F-F8EE-D77E-0664-C146AECC2F47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C3A85A95-F9B9-04CB-7136-37888DC36C9D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110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27EB1E40-5759-BDD9-827A-4EA131C22306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=110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4C5F8C7A-9CA3-ACFE-5BE2-84FADD632A29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4FB0E2D4-3953-474A-9CAC-7151C469C97B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C288FC38-2A52-B611-C59E-6FA3D9CE89B2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D9C5C29F-34D9-EFF2-DDA8-A34D046C27E4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129F4C50-8173-4E9A-8009-8DA3984E7EFA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4B8F7D5-D35B-F57B-8511-9E9FC23AB07F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66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507AC91-71C8-0798-0A72-363139A61722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13304BC-9C4F-D161-3BE8-E06BAAB0F959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4224B47-4C67-9CD5-FA59-0BD701766154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00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C803EE8-AA74-7B0A-C0A8-750E53FCACE6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5E6B95CB-87B1-1E8E-08F0-B4401FB7E3A8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5E04D4D4-B230-3C30-5C09-0B2418E57866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1B719D70-D76F-9477-48B6-DF0D71275A47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59E4E3CF-5C9B-30B5-14DF-A14BAEEA6B08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B207CD7E-DE9A-2D51-2647-B95A717268CA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76FB61BF-3901-A31C-5BFC-A7C1A20ED653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52ADCD66-4211-75BA-6FD4-BDA0AED09A16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1A72882-129A-7D55-8BD7-1B2E62C73AFB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B8966934-9D99-D099-1AAA-2A2219567E9A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D2D47DEE-F4FB-9C6A-BEB8-3215AF4DAFD8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424EA405-DB50-C9AB-95F6-0B3F1BD2A1C2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94FCF245-9918-804C-347E-EAC5B908290F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67DE25B0-7D2F-81EB-9943-F4191517D2E5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2C907B95-C1C3-4E45-B852-69EA6F6A1E32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B5FF66CC-C6BD-6B88-7DAD-711CC0016422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2EBA196B-B272-671D-40A1-E1A844AD89CF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4066D00A-C84B-E432-2558-89D67DFF42D9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5632AE8C-4F6F-F8ED-6956-A03C507E5622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r>
          </a:p>
        </p:txBody>
      </p:sp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B6CC1A58-EBA9-26A0-C1F8-6D5ECB36A8DC}"/>
              </a:ext>
            </a:extLst>
          </p:cNvPr>
          <p:cNvCxnSpPr/>
          <p:nvPr/>
        </p:nvCxnSpPr>
        <p:spPr>
          <a:xfrm flipV="1">
            <a:off x="431054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15FA62AF-F98D-FF36-85D8-A8E57562FC18}"/>
              </a:ext>
            </a:extLst>
          </p:cNvPr>
          <p:cNvCxnSpPr/>
          <p:nvPr/>
        </p:nvCxnSpPr>
        <p:spPr>
          <a:xfrm flipV="1">
            <a:off x="463372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94190EC9-A17B-05F9-7F7B-5A1B3354969D}"/>
              </a:ext>
            </a:extLst>
          </p:cNvPr>
          <p:cNvCxnSpPr/>
          <p:nvPr/>
        </p:nvCxnSpPr>
        <p:spPr>
          <a:xfrm flipV="1">
            <a:off x="6368486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eur droit 1046">
            <a:extLst>
              <a:ext uri="{FF2B5EF4-FFF2-40B4-BE49-F238E27FC236}">
                <a16:creationId xmlns:a16="http://schemas.microsoft.com/office/drawing/2014/main" id="{00EB065A-809A-8372-98C4-6A3F96C5B789}"/>
              </a:ext>
            </a:extLst>
          </p:cNvPr>
          <p:cNvCxnSpPr/>
          <p:nvPr/>
        </p:nvCxnSpPr>
        <p:spPr>
          <a:xfrm flipV="1">
            <a:off x="4977460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eur droit 1047">
            <a:extLst>
              <a:ext uri="{FF2B5EF4-FFF2-40B4-BE49-F238E27FC236}">
                <a16:creationId xmlns:a16="http://schemas.microsoft.com/office/drawing/2014/main" id="{01A0A423-A448-D83A-5D58-D84D50B46E82}"/>
              </a:ext>
            </a:extLst>
          </p:cNvPr>
          <p:cNvCxnSpPr/>
          <p:nvPr/>
        </p:nvCxnSpPr>
        <p:spPr>
          <a:xfrm flipV="1">
            <a:off x="6729048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584AA4B-A5AE-09DD-A3B8-42C52CBDBD57}"/>
              </a:ext>
            </a:extLst>
          </p:cNvPr>
          <p:cNvCxnSpPr/>
          <p:nvPr/>
        </p:nvCxnSpPr>
        <p:spPr>
          <a:xfrm flipV="1">
            <a:off x="5680321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Image 1038">
            <a:extLst>
              <a:ext uri="{FF2B5EF4-FFF2-40B4-BE49-F238E27FC236}">
                <a16:creationId xmlns:a16="http://schemas.microsoft.com/office/drawing/2014/main" id="{FFB3FB12-6EF4-1FF3-7FEA-CAD3F8F7F1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3" y="71169"/>
            <a:ext cx="2800995" cy="3023563"/>
          </a:xfrm>
          <a:prstGeom prst="rect">
            <a:avLst/>
          </a:prstGeom>
        </p:spPr>
      </p:pic>
      <p:sp>
        <p:nvSpPr>
          <p:cNvPr id="1053" name="Ellipse 1052">
            <a:extLst>
              <a:ext uri="{FF2B5EF4-FFF2-40B4-BE49-F238E27FC236}">
                <a16:creationId xmlns:a16="http://schemas.microsoft.com/office/drawing/2014/main" id="{96352CDB-5F22-EAC1-6D4D-ABEDC8DDB089}"/>
              </a:ext>
            </a:extLst>
          </p:cNvPr>
          <p:cNvSpPr/>
          <p:nvPr/>
        </p:nvSpPr>
        <p:spPr>
          <a:xfrm>
            <a:off x="10746557" y="1885357"/>
            <a:ext cx="706299" cy="7023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54" name="Connecteur droit 1053">
            <a:extLst>
              <a:ext uri="{FF2B5EF4-FFF2-40B4-BE49-F238E27FC236}">
                <a16:creationId xmlns:a16="http://schemas.microsoft.com/office/drawing/2014/main" id="{2779952B-5D7C-4613-3085-7E4C765ACC83}"/>
              </a:ext>
            </a:extLst>
          </p:cNvPr>
          <p:cNvCxnSpPr/>
          <p:nvPr/>
        </p:nvCxnSpPr>
        <p:spPr>
          <a:xfrm flipV="1">
            <a:off x="5318445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eur droit 1054">
            <a:extLst>
              <a:ext uri="{FF2B5EF4-FFF2-40B4-BE49-F238E27FC236}">
                <a16:creationId xmlns:a16="http://schemas.microsoft.com/office/drawing/2014/main" id="{93B38123-2189-D791-0CAC-FF07C5CBE4C4}"/>
              </a:ext>
            </a:extLst>
          </p:cNvPr>
          <p:cNvCxnSpPr/>
          <p:nvPr/>
        </p:nvCxnSpPr>
        <p:spPr>
          <a:xfrm flipV="1">
            <a:off x="6025547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90755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72A36-B54C-628C-5F8D-F9AA5FAE6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3A9B9D8-7407-2FD2-7B28-CB091F720F20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7C7E48-60F9-08CE-0C48-3B674DBC7C7D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1CF984-9C69-3C42-F4B9-2DB16CA1641E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0CCD0-8F3E-76AD-FFB0-E530123D0EAF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8E5759-EF94-9FB5-804D-ADA035C2776E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DEB5AF-5CA6-16FE-F567-1005628AE801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2E0321-6C5A-3A85-063D-BD195DD807F0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C027D4-2D9E-DC90-8DE8-8FF454AF989C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0655E-F042-A77A-5AF1-80C5D6B8301A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DAEF9909-29AD-0628-8080-5C292AD68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5C869A8-E096-AC0E-997A-075F6C7356C0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C39232B-0D9D-FB81-2D28-1EEA91B31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C06FC28-0667-6687-0436-DDCF68323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28D22C9-8B3F-717C-9138-F2773D8B33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00DE54DC-4E32-CE85-3FED-208E828A5792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E60225B3-4052-FE8B-1091-919D26B8E6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99BAF4D9-F4F3-E257-690A-0BF68C30A5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77EF3EC2-9493-A930-62C5-E14558C30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7DC64C8D-36D7-DD98-7189-4CCEAB8AA98B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3D99A9D-F134-270D-8BBE-576584847381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24E8EC-7F0B-DBE5-1CFC-9DAAC4F4D70F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5951A8-2BE0-B330-86BC-5CA079778AAF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71A500-8956-4B29-3408-2B8BFCC0BEC0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169DB3-BC4B-951D-D9E9-66B8A0E65E88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9263A863-2F39-BBBC-C876-3E16851F7A07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832B2321-2831-63C2-6B40-162BFB46FC73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6C59F4E2-A67D-F13A-4307-CFAB7F445118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2DD98D8-35FE-0ED6-2115-5319273117CD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B468D-9715-1193-5B2A-F0C69F928A81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20FD8D3-507F-D097-350D-70C58798166A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2200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A2CC696-EE9E-604F-C9EC-A7A56ACC84C1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110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F718DB92-E68E-DF02-497F-2FC9D33DE396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FD7EF7AE-E3DE-D834-E5C3-0FEB032C59BC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84B0F6E8-9DBF-F93D-BEAC-727C39B3A1EB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91E349F-7686-685F-240D-B08EA2EF2946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4AD35C3-775A-CEB8-F6F1-01448203D8D9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81FCEEE4-804F-3587-E3C2-C6CF5E27DC81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E10355EA-0862-0E40-B325-30D46DBD149A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4082746-3E11-6A96-B484-B50E770743B8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4DA2757B-164A-9761-2CCA-AB4B2F35CBAA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3AAE1A94-36E9-43CB-0A4A-AEB11813460F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D596DCB6-542D-650A-455D-D854B26CC47A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28FE269C-292D-378D-3F31-605327166C9B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59CFE59C-F0F1-D9DF-D43E-56A5F9DAB615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D4C24DE5-768D-5706-3AAC-73D82366A518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3C224AD6-728A-3032-5625-933F9054AAE8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C96C3464-1AF6-AFAE-F6BD-DA7D3D32DF1D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78C90679-976A-F325-34B0-F48E697A9069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5F94AF5A-3F3A-6F25-6CDC-1C96D18943D7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AE432CC9-ED64-7201-F10F-A3C938F8359F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A7539B01-A76B-65AC-01E8-656AB256AFBF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E33838FF-2AAD-2413-8426-738354744D0D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38FF7F0-02F3-C8C5-8E92-1714777DE1F3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9C390D97-52AD-9BF4-7019-62DB91DEEEC0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70144A1A-CB85-5EBD-429D-54D57563644C}"/>
              </a:ext>
            </a:extLst>
          </p:cNvPr>
          <p:cNvCxnSpPr/>
          <p:nvPr/>
        </p:nvCxnSpPr>
        <p:spPr>
          <a:xfrm>
            <a:off x="7153158" y="4279944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84754454-3350-5141-2C9E-BE4860BEDD31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795AD9FC-09D5-AE7A-AC0D-43FE17F1C312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CF99762F-109B-B715-252F-0D886248FD5A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C612971D-C80B-D81E-EB77-92532DAE7CDD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DBF0687B-E905-23F7-942D-6BE4C013712F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6547B1BB-6B37-B340-BBD8-74D9AA7015F1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B01AB2A9-450C-A3BA-287B-314EC72F5365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58483B77-1F96-E652-634A-4E2EF4328447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110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95462C29-C9CB-40B4-92D5-744A1362A6DB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=110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F83BB035-5C9F-C63A-4ACF-7B18CF8BE17C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7557ADD6-1744-F9DA-29AB-7B6AB8182F4C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CE269282-7525-8DBB-C1EC-450C06B722F8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36BE0E4B-2D0D-D533-D33F-3AB086242E8D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4EB6A933-19E3-8EA7-9624-7EF9F3E5E470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74DB93D-FDAA-1C9D-229E-1D0782E099F7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66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040994D-8021-9A47-0087-531BD4DCE101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2C43221-AFB2-FF1C-D90C-D1A0FE6B28D4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D44E6FC-4871-DDC9-F6BF-84FFAE6ED450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</a:t>
            </a: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00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0660E09-84B7-0224-11A9-5A5ED0A9DC17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8FD08474-B407-D48D-0717-6E29EC0CF933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B756C028-8229-2F1D-2484-E4364B53694F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6746ABF8-746F-7D5A-BC79-CF4E59313FD1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6712C520-DEB3-F36A-89B8-96264953ED38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EE74CFFC-7AD6-B9B8-1C54-86FA6CAAB36C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E17B8D60-3982-C7EC-CEF4-9EB47D5ADBA8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E25B3DC8-50DA-0402-C37A-27B34CB09F90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861A6ACB-A1FF-FEEE-1485-E21F3F9C65CD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C503B63A-5AA2-BD81-16A5-1BB947DF6B4D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3073C29-7670-A032-1C40-AA8D64CF9469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E4722085-BF86-8463-09BF-1F3C79FDD953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B4A299AC-9D78-2859-5A33-B05593FBDAAD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FEA38D72-FDDB-7DE2-40B3-A7F8C77137E4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E0B51F3A-91E9-BDE5-BDB0-8E528E8A2A65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13BD9D1A-1063-EF2F-900D-E7B3980AF380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A3A4407B-2042-E887-4ECD-459C1FF2CC57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5C5EF31A-6300-11D9-C0D3-852CD66FD9B9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4773BD5D-1FFB-7590-F311-56BD7B040C7D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B050"/>
                </a:solidFill>
                <a:latin typeface="Calibri" panose="020F0502020204030204"/>
              </a:rPr>
              <a:t>20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004467D1-0882-1496-0AA7-9B40521B02CC}"/>
              </a:ext>
            </a:extLst>
          </p:cNvPr>
          <p:cNvCxnSpPr/>
          <p:nvPr/>
        </p:nvCxnSpPr>
        <p:spPr>
          <a:xfrm flipV="1">
            <a:off x="431054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76BF7E4F-ABCA-6F84-4279-C74E08272FDF}"/>
              </a:ext>
            </a:extLst>
          </p:cNvPr>
          <p:cNvCxnSpPr/>
          <p:nvPr/>
        </p:nvCxnSpPr>
        <p:spPr>
          <a:xfrm flipV="1">
            <a:off x="463372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C2D8B3FB-6E41-8128-9EBB-8D6037FEA7F7}"/>
              </a:ext>
            </a:extLst>
          </p:cNvPr>
          <p:cNvCxnSpPr/>
          <p:nvPr/>
        </p:nvCxnSpPr>
        <p:spPr>
          <a:xfrm flipV="1">
            <a:off x="6368486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eur droit 1046">
            <a:extLst>
              <a:ext uri="{FF2B5EF4-FFF2-40B4-BE49-F238E27FC236}">
                <a16:creationId xmlns:a16="http://schemas.microsoft.com/office/drawing/2014/main" id="{FC74E338-8854-4894-1370-D7F540663678}"/>
              </a:ext>
            </a:extLst>
          </p:cNvPr>
          <p:cNvCxnSpPr/>
          <p:nvPr/>
        </p:nvCxnSpPr>
        <p:spPr>
          <a:xfrm flipV="1">
            <a:off x="4977460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eur droit 1047">
            <a:extLst>
              <a:ext uri="{FF2B5EF4-FFF2-40B4-BE49-F238E27FC236}">
                <a16:creationId xmlns:a16="http://schemas.microsoft.com/office/drawing/2014/main" id="{369B7D2F-059C-0567-0D38-5896701D0778}"/>
              </a:ext>
            </a:extLst>
          </p:cNvPr>
          <p:cNvCxnSpPr/>
          <p:nvPr/>
        </p:nvCxnSpPr>
        <p:spPr>
          <a:xfrm flipV="1">
            <a:off x="6729048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992C575-AA3F-4663-262F-A498EF4D0323}"/>
              </a:ext>
            </a:extLst>
          </p:cNvPr>
          <p:cNvCxnSpPr/>
          <p:nvPr/>
        </p:nvCxnSpPr>
        <p:spPr>
          <a:xfrm flipV="1">
            <a:off x="5680321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Image 1038">
            <a:extLst>
              <a:ext uri="{FF2B5EF4-FFF2-40B4-BE49-F238E27FC236}">
                <a16:creationId xmlns:a16="http://schemas.microsoft.com/office/drawing/2014/main" id="{ADDA5196-DE51-5CE8-22D0-46D04F457D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3" y="71169"/>
            <a:ext cx="2800995" cy="3023563"/>
          </a:xfrm>
          <a:prstGeom prst="rect">
            <a:avLst/>
          </a:prstGeom>
        </p:spPr>
      </p:pic>
      <p:cxnSp>
        <p:nvCxnSpPr>
          <p:cNvPr id="1054" name="Connecteur droit 1053">
            <a:extLst>
              <a:ext uri="{FF2B5EF4-FFF2-40B4-BE49-F238E27FC236}">
                <a16:creationId xmlns:a16="http://schemas.microsoft.com/office/drawing/2014/main" id="{4AB9964F-64E8-DE6F-7EAA-EDDD138BFC90}"/>
              </a:ext>
            </a:extLst>
          </p:cNvPr>
          <p:cNvCxnSpPr/>
          <p:nvPr/>
        </p:nvCxnSpPr>
        <p:spPr>
          <a:xfrm flipV="1">
            <a:off x="5318445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eur droit 1054">
            <a:extLst>
              <a:ext uri="{FF2B5EF4-FFF2-40B4-BE49-F238E27FC236}">
                <a16:creationId xmlns:a16="http://schemas.microsoft.com/office/drawing/2014/main" id="{37447706-0136-F196-D259-183857A6F21B}"/>
              </a:ext>
            </a:extLst>
          </p:cNvPr>
          <p:cNvCxnSpPr/>
          <p:nvPr/>
        </p:nvCxnSpPr>
        <p:spPr>
          <a:xfrm flipV="1">
            <a:off x="6025547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ZoneTexte 1055">
            <a:extLst>
              <a:ext uri="{FF2B5EF4-FFF2-40B4-BE49-F238E27FC236}">
                <a16:creationId xmlns:a16="http://schemas.microsoft.com/office/drawing/2014/main" id="{6F380D8A-365E-489A-D139-15AE70764A65}"/>
              </a:ext>
            </a:extLst>
          </p:cNvPr>
          <p:cNvSpPr txBox="1"/>
          <p:nvPr/>
        </p:nvSpPr>
        <p:spPr>
          <a:xfrm>
            <a:off x="3797444" y="514627"/>
            <a:ext cx="3142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Solution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6569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0D3EC-58B4-353C-A475-F75EB1C78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20546EA-9C73-1E20-E24C-7AA3168996E2}"/>
              </a:ext>
            </a:extLst>
          </p:cNvPr>
          <p:cNvSpPr txBox="1"/>
          <p:nvPr/>
        </p:nvSpPr>
        <p:spPr>
          <a:xfrm>
            <a:off x="1140643" y="961534"/>
            <a:ext cx="9756743" cy="236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9FFE12-4A74-3C16-4364-7E5C271BA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7" y="629295"/>
            <a:ext cx="2069432" cy="2161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A6AE882-C0D3-8256-529B-08258D146CDA}"/>
              </a:ext>
            </a:extLst>
          </p:cNvPr>
          <p:cNvSpPr txBox="1"/>
          <p:nvPr/>
        </p:nvSpPr>
        <p:spPr>
          <a:xfrm>
            <a:off x="3344281" y="2113127"/>
            <a:ext cx="69287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If change TE value to 110 at 121 ms ,       </a:t>
            </a:r>
            <a:r>
              <a:rPr lang="fr-FR" dirty="0" err="1"/>
              <a:t>automatically</a:t>
            </a:r>
            <a:r>
              <a:rPr lang="fr-FR" dirty="0"/>
              <a:t> system Change of FT = 10 à 11 </a:t>
            </a:r>
          </a:p>
          <a:p>
            <a:endParaRPr lang="fr-FR" dirty="0"/>
          </a:p>
          <a:p>
            <a:r>
              <a:rPr lang="fr-FR" dirty="0"/>
              <a:t>This forces the system to switch </a:t>
            </a:r>
            <a:r>
              <a:rPr lang="fr-FR" dirty="0" err="1"/>
              <a:t>from</a:t>
            </a:r>
            <a:r>
              <a:rPr lang="fr-FR" dirty="0"/>
              <a:t> 20 à 18 slices (green) and double the acquisition time </a:t>
            </a:r>
            <a:r>
              <a:rPr lang="fr-FR" dirty="0" err="1"/>
              <a:t>from</a:t>
            </a:r>
            <a:r>
              <a:rPr lang="fr-FR" dirty="0"/>
              <a:t> 1,00 to 2,15 min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concatenuation</a:t>
            </a:r>
            <a:r>
              <a:rPr lang="fr-FR" dirty="0"/>
              <a:t> switch </a:t>
            </a:r>
            <a:r>
              <a:rPr lang="fr-FR" dirty="0" err="1"/>
              <a:t>from</a:t>
            </a:r>
            <a:r>
              <a:rPr lang="fr-FR" dirty="0"/>
              <a:t> 1 to 2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The first solution </a:t>
            </a:r>
            <a:r>
              <a:rPr lang="fr-FR" dirty="0"/>
              <a:t>for come back to 1,05 min                 </a:t>
            </a:r>
            <a:r>
              <a:rPr lang="fr-FR" dirty="0" err="1"/>
              <a:t>increase</a:t>
            </a:r>
            <a:r>
              <a:rPr lang="fr-FR" dirty="0"/>
              <a:t> TR = 2500ms </a:t>
            </a:r>
          </a:p>
          <a:p>
            <a:r>
              <a:rPr lang="fr-FR" dirty="0"/>
              <a:t>The system come back to 20 slices but the </a:t>
            </a:r>
            <a:r>
              <a:rPr lang="fr-FR" dirty="0" err="1"/>
              <a:t>operator</a:t>
            </a:r>
            <a:r>
              <a:rPr lang="fr-FR" dirty="0"/>
              <a:t> must switch </a:t>
            </a:r>
            <a:r>
              <a:rPr lang="fr-FR" dirty="0" err="1"/>
              <a:t>concatenuation</a:t>
            </a:r>
            <a:r>
              <a:rPr lang="fr-FR" dirty="0"/>
              <a:t>  </a:t>
            </a:r>
            <a:r>
              <a:rPr lang="fr-FR" dirty="0" err="1"/>
              <a:t>from</a:t>
            </a:r>
            <a:r>
              <a:rPr lang="fr-FR" dirty="0"/>
              <a:t> 2 to 1 </a:t>
            </a:r>
            <a:r>
              <a:rPr lang="fr-FR" dirty="0" err="1"/>
              <a:t>otherwise</a:t>
            </a:r>
            <a:r>
              <a:rPr lang="fr-FR" dirty="0"/>
              <a:t> the system </a:t>
            </a:r>
            <a:r>
              <a:rPr lang="fr-FR" dirty="0" err="1"/>
              <a:t>remains</a:t>
            </a:r>
            <a:r>
              <a:rPr lang="fr-FR" dirty="0"/>
              <a:t> at 2,15 min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Traffic lights are on              for the différents cases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4268DA-ED31-EAC4-F7EE-9190A01A09BA}"/>
              </a:ext>
            </a:extLst>
          </p:cNvPr>
          <p:cNvSpPr txBox="1"/>
          <p:nvPr/>
        </p:nvSpPr>
        <p:spPr>
          <a:xfrm>
            <a:off x="3210075" y="1263192"/>
            <a:ext cx="4270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For the </a:t>
            </a:r>
            <a:r>
              <a:rPr lang="fr-FR" sz="4000" dirty="0" err="1"/>
              <a:t>next</a:t>
            </a:r>
            <a:r>
              <a:rPr lang="fr-FR" sz="4000" dirty="0"/>
              <a:t> slides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5BD0B7A3-8DFB-1F37-76D6-EAE62704E9F1}"/>
              </a:ext>
            </a:extLst>
          </p:cNvPr>
          <p:cNvSpPr/>
          <p:nvPr/>
        </p:nvSpPr>
        <p:spPr>
          <a:xfrm>
            <a:off x="7621840" y="4409296"/>
            <a:ext cx="678730" cy="226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D179261-0BD5-5751-5484-F2DEDA1F7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246" y="5896466"/>
            <a:ext cx="296792" cy="468004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DB878601-3315-3D19-9629-BD7044867E04}"/>
              </a:ext>
            </a:extLst>
          </p:cNvPr>
          <p:cNvSpPr/>
          <p:nvPr/>
        </p:nvSpPr>
        <p:spPr>
          <a:xfrm>
            <a:off x="7108414" y="2177088"/>
            <a:ext cx="295562" cy="252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4889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02B36-992A-8562-2599-90FE85EA8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D3532A4-A3C8-F1FB-3C41-9A3C910746D5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B62952-DC3D-8895-C47B-33D53BB72734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ABE7BC-664A-FA77-9510-714CDAC05D02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54CAA-0627-C949-7DF8-8F91039A9920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48543C-3092-6C0B-2B82-7E49591549AC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EA602F-0C84-B49E-0B1A-E45C4C87706E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70940B-55F9-5D06-263A-CBF568547200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B7509A-D953-869D-946D-7357196293CE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87F05A-4E99-5081-CD08-2BFF296B9179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0487CEE3-8F54-5188-8278-01636C316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DFF388-3C45-F7E1-6ED8-EAEA186D5384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AE10E09-191F-5A1C-4959-C93AC22AF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9C27A0BF-4794-10A7-C368-20F4486621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1A3EC12A-F2FE-B8FF-DF32-3014A0BB4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714EDFF3-53D9-FE75-488C-7A073BDFD379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4D286974-96C9-74B8-7F87-E7D7BFD357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7632565B-6A40-BE07-6B12-68C20D3F42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31BD0700-F237-E55C-7CF9-C098090C6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1B09A3B8-D3CE-7D8A-D7FA-0237AD9C0589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F2FF0E1-8C61-0020-E244-415A44597544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64F76D-1483-D1E2-6C5A-F76346D980A6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0F3794-71E8-082D-1A5A-C47985E857E0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F3D75F-5E77-040B-E1B0-5B3FC680B028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53FE69-AE9F-C801-AB84-8D64406B2A0B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22CEEED2-8408-2664-65B6-D8AA9647B798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9026C14C-A373-5918-6BBF-DEE2A539B08F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AE079C46-D14A-D03C-D2BB-6132E39D591C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4470C84-2478-B330-0D99-125E16747804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6BF907-BAE9-6482-C0AB-B562B69DD50E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5863C34-40B0-3CD3-224C-EB34964AB52B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2200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11EF6DA-D363-5A6D-EB7E-85B4A0094C8F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121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B7AB1FC-FA21-2C80-E353-6706716B38BF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D6F0028E-2408-4436-C515-759B79CFBF1D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B65D6ED0-6F4F-5D6C-6DF1-52D35D22A4CA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FACCF2EF-74B5-F56F-CB19-3826683B465C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4C88D44-05EC-DB42-7371-DC0E7403C41E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52C2AEEB-0FC6-E276-B7BA-3CE768C00AE1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D0BE372E-7732-D02A-A2B4-2CCCAE11CA40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EE991B34-9A9B-D522-A6FE-4C36B49F439B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7EAEF972-581D-C041-D05F-987B5F8224CD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D12A3F92-7214-948D-18B7-19B2363EB04D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CD01CD39-A7A6-66F9-D9D5-C8E7A34EE448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C1D57241-93B5-901B-6028-377810203C79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9C86CB77-B323-28A9-7B13-98A1C7280574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9C2DDD2-65F7-2926-B06A-6FDAE3FD1A16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39CAE12C-98A1-705B-0D54-52B6F5C2EBF5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6B9C10EF-ECB1-4682-2555-F0987F61D316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CED0DBD9-C24E-4AE5-AC6D-0C1BC5A89150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16634684-948E-7DF7-A280-5C989BC70435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8B8AC3C5-CDB0-1C68-AC16-894B28EA7768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B64FD722-9F20-D91E-25BE-60057C92A8E5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5A5D5A03-56DA-192D-3840-C9A4D6F4DF1B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6CBB9C8-5418-7056-3429-BF4E485DF5E1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323C0065-F8F8-DC70-7465-6E2AEEEE3825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8EBAC557-D2E7-DF1C-F51D-763A1D19A609}"/>
              </a:ext>
            </a:extLst>
          </p:cNvPr>
          <p:cNvCxnSpPr/>
          <p:nvPr/>
        </p:nvCxnSpPr>
        <p:spPr>
          <a:xfrm>
            <a:off x="7153158" y="4279944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22909DBF-E899-AC06-C70F-4E838FEA4B92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0A7ABFA1-582D-47B2-62F4-0E724D455984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7C242634-4126-B425-2077-F1F8CDE59BE6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F7C98145-AD14-7431-B8D6-3A9563BCB9DB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1DE38E9A-EA93-6A32-6225-81B330A9604C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B5751D9E-DB98-6EE9-65B9-5D5334B1434F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92E3D511-5C61-AC3D-8CD6-6079C0EA1188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0D75B854-51FF-77FE-C845-BBBD237A5B99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121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9191A448-E64F-F4D7-E584-70A061EBB798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=121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6EE71A47-F1F8-7D43-B75C-6B70ABED2898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BE9436A1-8A3B-E8BE-C806-6E28A1FF7B87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1F81307B-FB27-3DCF-0B6E-236CDDEBC70C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86BDA335-0594-EDF7-4294-0E8460DCEAE5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36E5007F-8D29-F621-5EBD-7C28DB29AF2E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07D0BEF-C9FB-F27C-757F-690A6B0B89DC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62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3B70D57-8A88-1D92-6A1B-B4B20D407B73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2B31EDB-C232-43A1-CAE7-7F82C6E12CF5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C520F64-DB86-1F1E-26BB-9FA466E27EF6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A597DD0-0079-E960-D3EC-F15F9718935E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1E86335E-BBEC-6BE3-711C-FC0101F77AFE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B3621A74-32BE-5CA6-A39A-F27EA3649FA8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907ED839-1128-0C37-0DE7-F6A6CB108CF3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5C2FCD8-5AFB-30DC-9BFC-56CCA9C8AA66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EE42C589-AB51-093F-2150-5A8C769E5F3B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BA22B0F4-D1A2-C02C-43DC-5B475668AA3D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CD25BBDF-E402-032E-D685-10563F24C32C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CB398302-21EC-5D5B-2A9F-76D4E89D1142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9DCCDF20-0F5B-C768-9321-FBB61C9ED78A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ACEE3530-DF56-209F-539F-443EACADCB45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426C964-1238-247B-34E7-0D1C91EBFA28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5730CE09-FA82-C11B-7317-4A28864E0582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974AFE26-0610-96C0-3A71-813B27BBD2F4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10077C46-D544-0F22-1482-2CE4E6BDCD22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7DE371CA-1CFC-7671-DFC9-889956920867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91B7FF89-6D79-E77A-481B-F9DE1D247388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CA207C99-2873-365F-2E90-CDDA9AD92141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370BED6F-1416-0538-D66C-7D61659BD8A3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r>
          </a:p>
        </p:txBody>
      </p:sp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D8602614-C630-B47B-E312-37F5A3DF3E56}"/>
              </a:ext>
            </a:extLst>
          </p:cNvPr>
          <p:cNvCxnSpPr/>
          <p:nvPr/>
        </p:nvCxnSpPr>
        <p:spPr>
          <a:xfrm flipV="1">
            <a:off x="431054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247718A8-F33B-E196-4B73-B2E30A3FC3D6}"/>
              </a:ext>
            </a:extLst>
          </p:cNvPr>
          <p:cNvCxnSpPr/>
          <p:nvPr/>
        </p:nvCxnSpPr>
        <p:spPr>
          <a:xfrm flipV="1">
            <a:off x="463372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5030375D-4EC9-C7AD-E6CD-48099BB37A8A}"/>
              </a:ext>
            </a:extLst>
          </p:cNvPr>
          <p:cNvCxnSpPr/>
          <p:nvPr/>
        </p:nvCxnSpPr>
        <p:spPr>
          <a:xfrm flipV="1">
            <a:off x="6368486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eur droit 1046">
            <a:extLst>
              <a:ext uri="{FF2B5EF4-FFF2-40B4-BE49-F238E27FC236}">
                <a16:creationId xmlns:a16="http://schemas.microsoft.com/office/drawing/2014/main" id="{47353F82-C072-426A-AD20-AF49AE9AF532}"/>
              </a:ext>
            </a:extLst>
          </p:cNvPr>
          <p:cNvCxnSpPr/>
          <p:nvPr/>
        </p:nvCxnSpPr>
        <p:spPr>
          <a:xfrm flipV="1">
            <a:off x="4977460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eur droit 1047">
            <a:extLst>
              <a:ext uri="{FF2B5EF4-FFF2-40B4-BE49-F238E27FC236}">
                <a16:creationId xmlns:a16="http://schemas.microsoft.com/office/drawing/2014/main" id="{C8FFCB7A-0662-5036-3B6C-D281C3B910C7}"/>
              </a:ext>
            </a:extLst>
          </p:cNvPr>
          <p:cNvCxnSpPr/>
          <p:nvPr/>
        </p:nvCxnSpPr>
        <p:spPr>
          <a:xfrm flipV="1">
            <a:off x="6729048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1D312AF-B2E0-7B05-31D8-4E2AEA30802D}"/>
              </a:ext>
            </a:extLst>
          </p:cNvPr>
          <p:cNvCxnSpPr/>
          <p:nvPr/>
        </p:nvCxnSpPr>
        <p:spPr>
          <a:xfrm flipV="1">
            <a:off x="5680321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necteur droit 1053">
            <a:extLst>
              <a:ext uri="{FF2B5EF4-FFF2-40B4-BE49-F238E27FC236}">
                <a16:creationId xmlns:a16="http://schemas.microsoft.com/office/drawing/2014/main" id="{C96B6D26-5838-E01E-CB59-CCA19EC5F45B}"/>
              </a:ext>
            </a:extLst>
          </p:cNvPr>
          <p:cNvCxnSpPr/>
          <p:nvPr/>
        </p:nvCxnSpPr>
        <p:spPr>
          <a:xfrm flipV="1">
            <a:off x="5318445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eur droit 1054">
            <a:extLst>
              <a:ext uri="{FF2B5EF4-FFF2-40B4-BE49-F238E27FC236}">
                <a16:creationId xmlns:a16="http://schemas.microsoft.com/office/drawing/2014/main" id="{ACB97962-1E1B-06EB-F82B-5E1931CC31B5}"/>
              </a:ext>
            </a:extLst>
          </p:cNvPr>
          <p:cNvCxnSpPr/>
          <p:nvPr/>
        </p:nvCxnSpPr>
        <p:spPr>
          <a:xfrm flipV="1">
            <a:off x="6025547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3" name="Image 1052">
            <a:extLst>
              <a:ext uri="{FF2B5EF4-FFF2-40B4-BE49-F238E27FC236}">
                <a16:creationId xmlns:a16="http://schemas.microsoft.com/office/drawing/2014/main" id="{CFF48CE0-06C4-DC68-4494-BAB40ABE8E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782" y="49030"/>
            <a:ext cx="2823977" cy="3048371"/>
          </a:xfrm>
          <a:prstGeom prst="rect">
            <a:avLst/>
          </a:prstGeom>
        </p:spPr>
      </p:pic>
      <p:sp>
        <p:nvSpPr>
          <p:cNvPr id="1057" name="Ellipse 1056">
            <a:extLst>
              <a:ext uri="{FF2B5EF4-FFF2-40B4-BE49-F238E27FC236}">
                <a16:creationId xmlns:a16="http://schemas.microsoft.com/office/drawing/2014/main" id="{7CB265CF-352B-4BA5-EA97-353D5588EDAF}"/>
              </a:ext>
            </a:extLst>
          </p:cNvPr>
          <p:cNvSpPr/>
          <p:nvPr/>
        </p:nvSpPr>
        <p:spPr>
          <a:xfrm>
            <a:off x="10746557" y="1346099"/>
            <a:ext cx="706299" cy="7023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8" name="ZoneTexte 1057">
            <a:extLst>
              <a:ext uri="{FF2B5EF4-FFF2-40B4-BE49-F238E27FC236}">
                <a16:creationId xmlns:a16="http://schemas.microsoft.com/office/drawing/2014/main" id="{806C26A4-D283-9E42-FB90-2104A0675B49}"/>
              </a:ext>
            </a:extLst>
          </p:cNvPr>
          <p:cNvSpPr txBox="1"/>
          <p:nvPr/>
        </p:nvSpPr>
        <p:spPr>
          <a:xfrm>
            <a:off x="3797444" y="514627"/>
            <a:ext cx="3142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impact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1024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A1009-1274-A1B1-9A83-2B621617A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C6A57E7-858B-7F17-654E-6AB23DB89D1B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1DE237-9E2C-E1DE-886E-6DECD172CFCA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42B4B9-1B54-DA08-5346-BE7056E5BFE2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94F6EF-0593-E99F-2208-0D05234BAE8F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C9FBBF-575F-E5A6-14A1-1573D1C0AE57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FFE229-D54E-DCA5-E295-20C20844B466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B1114-32FB-4985-ADB3-1A2FCFCD01EE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7F3E1B-5772-B357-2BEE-2C543DBA2C62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CA4776-282A-A331-D3BD-9B4C500F52DC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D7036CA4-2845-DEB6-1D97-F6C50A55B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585CD9-C362-C613-FF20-C7D4250229B0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0BFCA0B-0F8D-ED13-7B43-A58F34893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7089AF0-0690-A42E-9654-BE121A7E8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7B60DA5-767F-DA23-88A8-C8306A9FB5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1B611E64-7A5D-9469-E984-FAF6FC4F0ADB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28F9C50A-84FD-8C8E-4A6B-4E9477BC7F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5670489B-852E-692C-4EB6-1B97BAEF30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353AB9CE-2B01-A1A3-C6C5-3F9B3F79A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50017052-D9B6-558C-2C5C-556AC1C195EC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943C7E8-559D-4B56-B0B1-0882B36250D0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6A9632-B638-AB63-D72F-15E1E55EBD76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ED36BC-6F5E-2E60-4667-053A2B6FC986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17D8AD-B5BD-F50F-1815-DE3194328FB0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9AD26F-EFF3-60EC-D1E9-A9CAFE55DEEA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C38419CB-DC49-1B4C-3E6C-3F5CBAD3FD8C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562FB677-A682-8839-9096-5C15B53E23A2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CBB1D4E5-E9BD-3CFD-1450-C28983656566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293D496-A384-B0F9-E47B-6B99AE717A6D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607CA8-9E6B-533B-44CD-098A6385C68C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FE6C43B-6909-FD4D-89E9-9E09808FF3BC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2500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F973A9F-81E0-0375-8104-12CEC94C17F5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121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071E9AC6-0802-6CFA-3036-84963F684C75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80D9D329-B5EF-2AC8-6EC9-25EBF2E0C09E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D7923C7F-3D6C-9FD8-4174-BB2CA67E3913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06314BDB-C4B7-20ED-46C8-6EB14DEB7997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18F46BC5-E0E8-ED2D-CBA2-2A14F611B189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9CFB68C4-97EF-1BB9-5A3F-D2BC47406524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49CFB1DF-741A-6378-255F-B5F7CEB54D7F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2D266B7D-5DDB-D14A-E276-59583B3E4E25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5366FCE-DF35-3287-E041-4159C781B103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BCF376E0-432C-F361-E2F6-17BCA87D4464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CF47288F-067F-AB29-A47F-C5C78DF3548B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55E9A21E-72BB-7890-B18E-67D21AD54CD4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91F1089A-4175-F98E-F593-9B4BBFDFDD24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FE2356A2-7BCD-A82C-EC22-A8CC6B33E0EB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6B42D3E8-2AA5-DD59-BEDE-134EE40EF1A1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050386BA-34A9-03E8-EC06-21FEB18C1C9C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599E5B0B-DCC4-1F9A-44A7-5FD187258AF7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E30BC49F-2F89-D935-83FA-C4011B693346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868CA54C-B804-2E34-E8AC-C7D0E924EB19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51B89F4E-53FC-A458-BB04-3CC5E405019D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5FE1B0E5-4D7B-39B2-492B-D0BEA3C6EFE1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5E931AA-6067-D3D4-259B-F3352B0AD614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5F638E84-E7F0-DAF3-EAAE-BEE580A5C77C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E238C28C-BF9A-698D-EEB7-7656B843D63C}"/>
              </a:ext>
            </a:extLst>
          </p:cNvPr>
          <p:cNvCxnSpPr/>
          <p:nvPr/>
        </p:nvCxnSpPr>
        <p:spPr>
          <a:xfrm>
            <a:off x="7153158" y="4279944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BF39E2AA-7AA3-C41D-9CE8-629A52A5CE1E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93C7E5C5-7F0A-DF74-2201-47165D5D9397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7EACEA11-5EAE-DF31-5287-4372A98A5DD3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8630880A-5206-04D8-809E-F5C869BA2020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CA9B3611-AD3A-92F2-9D49-C50A50E3AB76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03F85651-FB01-51C0-CD71-6F8F1CD4E736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6BF39336-079C-6AE0-2243-B156C2685F79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C345B726-7669-FE61-5454-90622A7AA74F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121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5D94E56F-B218-2621-0DD1-0255ABEF10DC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=121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ADEB21E3-0923-435E-3DBB-FDE0DCA43B55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E7F0CA65-1240-3B0A-7BD6-0E6813065212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10473D91-6E19-1704-D4F7-E3B38592B18E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37838585-7D67-A473-6D42-3DEC654E7468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E22997EF-5414-095E-67AD-06F3EFE56A74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2E24956-2B1E-960C-50DB-C12D30ACC12B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62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1F1823B-7B67-732F-1195-750408A716EE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705FD90-CFAB-C265-C6E8-0AD78B9DE9C0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FD4B5B4-CAAC-1DEE-67CF-95367B9351D9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1.05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7D1A025-A234-3FCA-17F9-1FD3B19B2AEC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A75D0716-0E9D-29CE-E2BB-26C15E273F08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C2FEB660-6011-F302-FDBA-FA83D63BB7BD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831911D8-95E6-1228-3B42-F8EDF52C0171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C812310E-F06C-EF3D-9F51-A5E78FC18E74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34248B75-F6C8-9B3E-9BE5-B265E156C41E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2681E798-7BBB-768F-4FBB-E68B5EA539AD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9230C4CD-E237-0B4E-3B68-9944A1BF4227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2DFA877E-68A9-A847-CC72-3B837350C3B6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92C1F7BC-469B-531D-3BFB-4214399506DF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24DB333F-0A6B-4E0B-9F93-8B166DA9299A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F6D0B152-46D9-3446-B291-E21FF210DA7D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76D02140-202F-F095-29C9-62C319938F03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F8951325-1CA7-2F61-06DF-617C9B3210CF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4FA653D9-53A6-C169-A7BC-9DC45BCE254E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78AC351B-2988-B731-5F5B-4EC402B44548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77654F6D-DC6C-BB9A-F234-A9F0E15F2618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CA3EA997-4D55-0F0C-8FDC-7445A430B820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5F58B1A5-49FE-20B9-22BA-1F9918C14082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B050"/>
                </a:solidFill>
                <a:latin typeface="Calibri" panose="020F0502020204030204"/>
              </a:rPr>
              <a:t>20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11C12A99-C8D1-DE10-7C22-581C767788B2}"/>
              </a:ext>
            </a:extLst>
          </p:cNvPr>
          <p:cNvCxnSpPr/>
          <p:nvPr/>
        </p:nvCxnSpPr>
        <p:spPr>
          <a:xfrm flipV="1">
            <a:off x="431054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755E60A2-5671-8953-1B51-CEFA5A07DCD1}"/>
              </a:ext>
            </a:extLst>
          </p:cNvPr>
          <p:cNvCxnSpPr/>
          <p:nvPr/>
        </p:nvCxnSpPr>
        <p:spPr>
          <a:xfrm flipV="1">
            <a:off x="463372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2144E51E-B8BC-2DEB-D39F-0BABE9BABE4B}"/>
              </a:ext>
            </a:extLst>
          </p:cNvPr>
          <p:cNvCxnSpPr/>
          <p:nvPr/>
        </p:nvCxnSpPr>
        <p:spPr>
          <a:xfrm flipV="1">
            <a:off x="6368486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eur droit 1046">
            <a:extLst>
              <a:ext uri="{FF2B5EF4-FFF2-40B4-BE49-F238E27FC236}">
                <a16:creationId xmlns:a16="http://schemas.microsoft.com/office/drawing/2014/main" id="{E8FB6E4A-1BAC-41A3-50BE-E37953D80ABC}"/>
              </a:ext>
            </a:extLst>
          </p:cNvPr>
          <p:cNvCxnSpPr/>
          <p:nvPr/>
        </p:nvCxnSpPr>
        <p:spPr>
          <a:xfrm flipV="1">
            <a:off x="4977460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eur droit 1047">
            <a:extLst>
              <a:ext uri="{FF2B5EF4-FFF2-40B4-BE49-F238E27FC236}">
                <a16:creationId xmlns:a16="http://schemas.microsoft.com/office/drawing/2014/main" id="{E396A15B-70BB-2FA7-640B-9D55C2C8CDC8}"/>
              </a:ext>
            </a:extLst>
          </p:cNvPr>
          <p:cNvCxnSpPr/>
          <p:nvPr/>
        </p:nvCxnSpPr>
        <p:spPr>
          <a:xfrm flipV="1">
            <a:off x="6729048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621A9CE-DBE5-3C6E-8159-CEB0EE28C65B}"/>
              </a:ext>
            </a:extLst>
          </p:cNvPr>
          <p:cNvCxnSpPr/>
          <p:nvPr/>
        </p:nvCxnSpPr>
        <p:spPr>
          <a:xfrm flipV="1">
            <a:off x="5680321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necteur droit 1053">
            <a:extLst>
              <a:ext uri="{FF2B5EF4-FFF2-40B4-BE49-F238E27FC236}">
                <a16:creationId xmlns:a16="http://schemas.microsoft.com/office/drawing/2014/main" id="{07211164-1CFA-0D3C-44A7-6AB89EF239A6}"/>
              </a:ext>
            </a:extLst>
          </p:cNvPr>
          <p:cNvCxnSpPr/>
          <p:nvPr/>
        </p:nvCxnSpPr>
        <p:spPr>
          <a:xfrm flipV="1">
            <a:off x="5318445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eur droit 1054">
            <a:extLst>
              <a:ext uri="{FF2B5EF4-FFF2-40B4-BE49-F238E27FC236}">
                <a16:creationId xmlns:a16="http://schemas.microsoft.com/office/drawing/2014/main" id="{B3C32970-E6E8-F94A-16DD-9AF2612E0CB3}"/>
              </a:ext>
            </a:extLst>
          </p:cNvPr>
          <p:cNvCxnSpPr/>
          <p:nvPr/>
        </p:nvCxnSpPr>
        <p:spPr>
          <a:xfrm flipV="1">
            <a:off x="6025547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A7C6DE26-DB96-BC4C-1BD8-DF4134C368B9}"/>
              </a:ext>
            </a:extLst>
          </p:cNvPr>
          <p:cNvSpPr/>
          <p:nvPr/>
        </p:nvSpPr>
        <p:spPr>
          <a:xfrm>
            <a:off x="10773025" y="2461983"/>
            <a:ext cx="639177" cy="62063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53" name="Image 1052">
            <a:extLst>
              <a:ext uri="{FF2B5EF4-FFF2-40B4-BE49-F238E27FC236}">
                <a16:creationId xmlns:a16="http://schemas.microsoft.com/office/drawing/2014/main" id="{3A6871D1-893A-045E-9CD7-50968FCBE5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782" y="49030"/>
            <a:ext cx="2823977" cy="3048371"/>
          </a:xfrm>
          <a:prstGeom prst="rect">
            <a:avLst/>
          </a:prstGeom>
        </p:spPr>
      </p:pic>
      <p:sp>
        <p:nvSpPr>
          <p:cNvPr id="1039" name="ZoneTexte 1038">
            <a:extLst>
              <a:ext uri="{FF2B5EF4-FFF2-40B4-BE49-F238E27FC236}">
                <a16:creationId xmlns:a16="http://schemas.microsoft.com/office/drawing/2014/main" id="{9DBA48A7-19A8-6E44-0546-EB23799A3E6F}"/>
              </a:ext>
            </a:extLst>
          </p:cNvPr>
          <p:cNvSpPr txBox="1"/>
          <p:nvPr/>
        </p:nvSpPr>
        <p:spPr>
          <a:xfrm>
            <a:off x="3797444" y="514627"/>
            <a:ext cx="3142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First solution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47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CD6A1-4E58-F6DD-4B9B-8CDE6CE77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C927366-3E0B-DF4A-84F0-9526CB264089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2F246D-48CC-EDBF-8F65-8C4EA91B5E09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EB2B9C-AEE5-60D6-9609-636E94D3474C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602567-EB93-C8A7-865A-413F4821E5A7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E3C075-BCEE-F9C7-AAFB-F13EAA797B69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988CCE-4AEA-47F8-32C8-67941743817E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89A5CB-90E0-23B8-B93E-6CA1CCF1819D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B2CA66-E699-67DC-799E-2AD0FD00289E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C17996-0D7E-B08A-10E4-E9BF912AB5AD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4DAB2B5E-D39A-04B6-EAE9-4225E6A25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8F7316-E127-8F16-BF55-477A9C7D8D88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C459616-5569-F44B-0BE9-C4908E430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1816C144-B9EC-DB25-DC72-92F3C69F72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804D4122-B7C2-1F6D-A5D1-765DEC7819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5E3021E-C2CC-B03E-D18A-48B4AB551C58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9D3D719D-28B2-8BDD-4448-DFFC408F24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64D6720-91CF-7F10-4180-3D1A7F8046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7D97D083-548F-30A4-9894-F53599E20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C4E2FCC8-2A4E-16B3-18CF-88596A872BFF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E2E084A-6DD9-FF4E-BFAA-77EB10C0A187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00365F-BCE5-D139-7558-263E81F38DEE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4E6F8D-48D9-B300-9A58-EA571B4E0B0A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86CD66-9F4D-1824-4CFF-6292418C8582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98EAAA-50DE-F48A-70D2-DA64FBF3AD60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B1B4FC9E-A450-FEF6-7EE9-A4C82BEECBBD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0A4581B1-A729-CDDD-6B59-DCB65CF0FA6E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8AAC8A4E-D365-2BBB-41A3-A8864B9DD2EC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58D577-A9AF-6256-8CBF-C0A817307280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B7B603-1554-7428-E486-B0044C956488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B8D6B0B-9F0F-E6A7-1014-C8C1BC7B3193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200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6BF1770-407F-13E5-C971-C60E37AEBC66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B6347AC7-2FFB-9777-3632-5D0F9D7BEAF2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FECF791A-5B03-344E-CCA8-5B169EDA7144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A0C808E8-0E50-D64D-1CE7-3B1AC449A772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6E3AF584-A1DC-CEAF-C0D1-E9FD4515C303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0BD67F2A-E8EA-EF9C-0A38-4A81B3FB994D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AEB23DF6-F6D6-6316-CD73-A38EBCC573C0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844AABA-524B-37DB-9F10-C5D5CB235C69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10B8C8C9-CC55-7E31-D2BB-E8BF96128C55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CAC66D0E-2545-8A2F-361A-CA253AFF4DCB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ACE61AE2-F799-BF83-524D-6FFD3EF07252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B26D926E-7F7D-2A6A-9F9F-B394B61937D9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9128C5E5-B66A-3B76-13B3-16DADBCB78E7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F9809AD0-84CB-EC3F-1CEB-C9411B2D3461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340D3BDB-E333-6B68-B02F-C10696F2514D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3E8EF493-CD5F-F31A-1C9E-DCB8A066FD77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FD33FE87-7C16-495A-4C9E-DF9DC61BC5F9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62EBCD07-42B3-3474-2E81-CF4FD3833050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1DA1435C-5133-F39A-991F-A54CA94D22D4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67772C70-823E-C4E7-0753-B9DFE3F34738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41E16148-8F37-FE31-0D32-1FD17CFEFE1D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BB96C30D-B0E2-C1FE-F50A-04AE0E6C9AA1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B519869-3980-05B2-59A5-69008861404C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3A6F672A-FD22-587C-F500-3891B09D4254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AE3C5F9E-AE81-661F-78DE-CEF1384D9E75}"/>
              </a:ext>
            </a:extLst>
          </p:cNvPr>
          <p:cNvCxnSpPr/>
          <p:nvPr/>
        </p:nvCxnSpPr>
        <p:spPr>
          <a:xfrm>
            <a:off x="4021696" y="4252807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EC30E147-BC70-8CB7-A781-E33EA5FCE3F1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8D7485D3-ADF2-84EC-1096-CAE408521C32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A3670EF8-1ED3-FF3E-FD84-A1061E3A7AD8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37FAC795-179A-00F7-9836-8540CCFE5772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A871B635-614C-D97D-A376-BDDC747E9B2E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1CF6CF03-BB53-59E8-596B-CC8E92AC204C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5DAD5FCC-08ED-C302-78AE-0DF01F397C2A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BEBE1BB3-64FC-C461-32F6-246BCCD742A1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max=22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FEBEFFD1-A867-CF89-F080-65729B67C894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=11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EFAD229A-A17E-EC6D-553B-999172D2F2C0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76B863ED-8620-5D9E-CC54-D9273B902D44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82E8D86F-8F6C-4832-47FE-2BBF25478F91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0117E803-4A9A-47BF-40D9-C4DDABE670B9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6219BC76-5B3E-13BC-3725-F6C99460C58B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4EB376B-74C4-5A64-7E87-9B424597A688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6A2E2F7-E809-ECAD-6467-B4CC83C285FB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153BA61-7233-1247-8D13-42C807AE02D4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CEA1343-22B9-A568-1C3C-7CA0B01AEC7A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32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9FCD2F1-0C4B-57C2-01E2-C87A385568DB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E1477186-7D8B-5B9F-CAF2-76F3685487C9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B6E4C108-ABC9-DF95-BB47-D70BDB5D552D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DF592801-A346-BE67-8CA5-466D00AF2A21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1FF2A09-4299-0959-00E5-3D6AD150A0B9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D217D79A-945C-815F-2273-F48A8475AB6E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0A6E9432-4477-9CC4-0396-F9D3E2126DEA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6FF538D5-9BAF-1C86-B41B-60457505B3CF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6645981F-85C7-D270-3843-3B6915F15163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3B50DD09-739C-84DF-E1C6-D180C56AB3B7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2F213730-8FBD-A8B4-CE3F-86BBCA137F98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8A53FB0-3825-668C-BAB1-4250D8D4BA8A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D4EFAD6F-FBA8-9902-0DD9-0E6E0A9AADF1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DAAB42FF-7CD8-76C0-5DC0-12DD297AAF9F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CB8D39AD-214C-5D8E-FE8E-BB0795418F16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28D4D0CB-478D-A428-BE11-E3DE78024F48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9F967C63-CDBA-CEF3-79F4-BF8531749FB2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B1A5A362-C770-35F8-4DCC-E26452490551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A8088193-7A3F-F0BA-BC67-DB5999684C92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B050"/>
                </a:solidFill>
                <a:latin typeface="Calibri" panose="020F0502020204030204"/>
              </a:rPr>
              <a:t>11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17DE6B12-D934-CBBC-21ED-A3B0F31FC3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153" y="25987"/>
            <a:ext cx="2521064" cy="31188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2697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223C9-2805-F378-6110-60693324E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36A8788-A2F5-8BD6-F0D8-746C7535FBBC}"/>
              </a:ext>
            </a:extLst>
          </p:cNvPr>
          <p:cNvSpPr txBox="1"/>
          <p:nvPr/>
        </p:nvSpPr>
        <p:spPr>
          <a:xfrm>
            <a:off x="1140643" y="961534"/>
            <a:ext cx="9756743" cy="236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CC842D-1DE5-F624-3A4D-F6545BF49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7" y="629295"/>
            <a:ext cx="2069432" cy="2161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1519CCB-0B90-AB90-3E64-189B9E33110A}"/>
              </a:ext>
            </a:extLst>
          </p:cNvPr>
          <p:cNvSpPr txBox="1"/>
          <p:nvPr/>
        </p:nvSpPr>
        <p:spPr>
          <a:xfrm>
            <a:off x="3344281" y="2113127"/>
            <a:ext cx="69287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If change TE value to 121 at 132 ms ,     </a:t>
            </a:r>
            <a:r>
              <a:rPr lang="fr-FR" dirty="0" err="1"/>
              <a:t>automatically</a:t>
            </a:r>
            <a:r>
              <a:rPr lang="fr-FR" dirty="0"/>
              <a:t> system Change of FT = 11 à 12 </a:t>
            </a:r>
          </a:p>
          <a:p>
            <a:endParaRPr lang="fr-FR" dirty="0"/>
          </a:p>
          <a:p>
            <a:r>
              <a:rPr lang="fr-FR" dirty="0"/>
              <a:t>This forces the system to switch </a:t>
            </a:r>
            <a:r>
              <a:rPr lang="fr-FR" dirty="0" err="1"/>
              <a:t>from</a:t>
            </a:r>
            <a:r>
              <a:rPr lang="fr-FR" dirty="0"/>
              <a:t> 20 à 18 slices (green) and double the acquisition time </a:t>
            </a:r>
            <a:r>
              <a:rPr lang="fr-FR" dirty="0" err="1"/>
              <a:t>from</a:t>
            </a:r>
            <a:r>
              <a:rPr lang="fr-FR" dirty="0"/>
              <a:t> 1,05 to 2,15 min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concatenuation</a:t>
            </a:r>
            <a:r>
              <a:rPr lang="fr-FR" dirty="0"/>
              <a:t> switch </a:t>
            </a:r>
            <a:r>
              <a:rPr lang="fr-FR" dirty="0" err="1"/>
              <a:t>from</a:t>
            </a:r>
            <a:r>
              <a:rPr lang="fr-FR" dirty="0"/>
              <a:t> 1 to 2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The first solution </a:t>
            </a:r>
            <a:r>
              <a:rPr lang="fr-FR" dirty="0"/>
              <a:t>for come back to 1,05 min                 </a:t>
            </a:r>
            <a:r>
              <a:rPr lang="fr-FR" dirty="0" err="1"/>
              <a:t>increase</a:t>
            </a:r>
            <a:r>
              <a:rPr lang="fr-FR" dirty="0"/>
              <a:t> TR = 2700ms </a:t>
            </a:r>
          </a:p>
          <a:p>
            <a:r>
              <a:rPr lang="fr-FR" dirty="0"/>
              <a:t>The system come back to 20 slices but the </a:t>
            </a:r>
            <a:r>
              <a:rPr lang="fr-FR" dirty="0" err="1"/>
              <a:t>operator</a:t>
            </a:r>
            <a:r>
              <a:rPr lang="fr-FR" dirty="0"/>
              <a:t> must switch </a:t>
            </a:r>
            <a:r>
              <a:rPr lang="fr-FR" dirty="0" err="1"/>
              <a:t>concatenuation</a:t>
            </a:r>
            <a:r>
              <a:rPr lang="fr-FR" dirty="0"/>
              <a:t>  </a:t>
            </a:r>
            <a:r>
              <a:rPr lang="fr-FR" dirty="0" err="1"/>
              <a:t>from</a:t>
            </a:r>
            <a:r>
              <a:rPr lang="fr-FR" dirty="0"/>
              <a:t> 2 to 1 </a:t>
            </a:r>
            <a:r>
              <a:rPr lang="fr-FR" dirty="0" err="1"/>
              <a:t>otherwise</a:t>
            </a:r>
            <a:r>
              <a:rPr lang="fr-FR" dirty="0"/>
              <a:t> the system </a:t>
            </a:r>
            <a:r>
              <a:rPr lang="fr-FR" dirty="0" err="1"/>
              <a:t>remains</a:t>
            </a:r>
            <a:r>
              <a:rPr lang="fr-FR" dirty="0"/>
              <a:t> at 2,15 min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Traffic lights are on              for the différents cases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EFA000-4DF4-02FA-E818-6ABC4C07FB5F}"/>
              </a:ext>
            </a:extLst>
          </p:cNvPr>
          <p:cNvSpPr txBox="1"/>
          <p:nvPr/>
        </p:nvSpPr>
        <p:spPr>
          <a:xfrm>
            <a:off x="3210075" y="1263192"/>
            <a:ext cx="4270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For the </a:t>
            </a:r>
            <a:r>
              <a:rPr lang="fr-FR" sz="4000" dirty="0" err="1"/>
              <a:t>next</a:t>
            </a:r>
            <a:r>
              <a:rPr lang="fr-FR" sz="4000" dirty="0"/>
              <a:t> slides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171E852-F7DF-2DB1-E522-D2533F4DAF45}"/>
              </a:ext>
            </a:extLst>
          </p:cNvPr>
          <p:cNvSpPr/>
          <p:nvPr/>
        </p:nvSpPr>
        <p:spPr>
          <a:xfrm>
            <a:off x="7621840" y="4409296"/>
            <a:ext cx="678730" cy="226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F0960E-617F-E395-A25B-ED66C6E35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246" y="5896466"/>
            <a:ext cx="296792" cy="468004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C5600470-8ABF-225F-01DA-6F740C47B7C6}"/>
              </a:ext>
            </a:extLst>
          </p:cNvPr>
          <p:cNvSpPr/>
          <p:nvPr/>
        </p:nvSpPr>
        <p:spPr>
          <a:xfrm>
            <a:off x="7025023" y="2155301"/>
            <a:ext cx="339365" cy="296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3049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7BFD2-5351-2DAF-3EFC-5C552E29D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A84EF6C-4AA2-F2E4-ABA1-B3032ED46371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5735E7-EF97-9FE3-85BE-982DA82D28C5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008074-939F-C535-7231-BE576DFDF2B0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B96019-578D-359F-9525-BC98D310A6DE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67C0FB-2F91-DE44-9F4C-6FC4BC938ADD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08B9B-2013-1026-FB16-2A513F696784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161ACB-D8A2-B881-A0A3-1E986F732179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54410-F74D-C479-8EF0-6C3C92D89B96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00AC57-4916-4AAE-C3A5-886FB5C6DAEF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861CB9A7-6B41-D757-8CE8-DA75D4A3A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300E92-89A8-4270-0E9C-5EA8560B2C3D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769D714-2CBC-5E73-EB43-CA60F36B4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879CE0E4-4A6B-8CAE-F4EC-B9F98A42F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57DB51BA-2B56-ABD3-49D7-1FDF2FF2C8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1FCEB977-1F8F-7C48-BDCB-2097FF4E6031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53AD2FD5-C030-9259-BC40-2D23334CCE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2" y="1145440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CC255CB9-E8E3-04E8-8163-2D42F32BD7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7DCC678-9FD1-F678-86F7-5FE0F2949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7B84910F-32A1-D694-6FA6-AABE2B15C979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272158C-1128-19A6-436D-A31F064EAC0B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DA0C20-4959-0CFB-F7FB-BA80BF011745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BE6EEA-2CD4-B1AA-30D0-F1C62AFD9BE4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81C2F4-6E08-AF3E-F160-9E69F84FE4D3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909022-0413-6C20-9835-D30D3BA5D865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9D6AF65E-E6BF-E7DB-213A-5378CE047E6C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0D6FE28B-93B4-BB44-78CA-47E0E099C7FE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8DF68D10-3776-D0BB-2538-1E1BFCE11B67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83CBEA6-DE5B-FE56-4AEF-88EA4E7031BB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FC5005-56E8-AD28-DDD9-E6E11528BDAB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270A28F-7B98-EAE5-E8EF-75C67757D203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2500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C804511-DCE7-95EB-CEF7-777C1DE4C07C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132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F814AC7-8AED-DD56-A1FE-27538B4B3095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6C195C72-CDBB-6080-5447-633DEBE7A79C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94DE2C1C-5912-5525-90B3-01E26567464A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7E2112C3-14F8-1753-FDFA-5B53581B909A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45487D9E-A8D0-EDA7-C0D1-A929366903DB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109BC801-5BE4-FE3B-C73F-BD18393210B0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6913853-FC15-4E36-D47A-9C0368107AF0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61BC4B9D-9CBF-5EB8-10BB-1EC6160C73A6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85BF58DA-47C3-B79E-03D5-4F4C3B352397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F521520C-D54D-105D-2F1E-54039B1DA244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E79645F9-375B-BAD0-5BB8-41B8AB7D9A6A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6BD32320-5FAB-5FCD-4F28-3BD47848885F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486B2DC9-980C-AA45-9F91-C3F09CDF47C1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A3795A1B-0910-6F49-F2B2-45B6A4067D5C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CCB87E0-DF19-F85F-2AF9-ECB97C628BB5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BA8D0B03-7757-A340-1A61-E339C1652D73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17DFBB10-427A-00B6-A8A9-1B3FB72AE891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BDABC921-2245-486A-6218-38DCDBE8FEBA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B9B3914D-07BA-340A-7FF6-495E3E5AB580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B568C93C-C8D4-0473-E55D-F1A2061279A8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FBEF718F-2DA1-16DC-3EE5-8813BE65BC98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1F3E5494-5B24-C57B-4C89-955AF5D43B34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EA5365D9-82B0-4CDE-BFC4-46E009097CE0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EBDD3BDC-E6B1-7885-6637-C963818F4016}"/>
              </a:ext>
            </a:extLst>
          </p:cNvPr>
          <p:cNvCxnSpPr/>
          <p:nvPr/>
        </p:nvCxnSpPr>
        <p:spPr>
          <a:xfrm>
            <a:off x="7153158" y="4279944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DC851CC9-EECE-4CC3-6A9A-E313B5800560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940F45BB-24B1-673A-0384-BF58561DE59A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5FE504EC-9DBE-AD92-EF1E-E529311EEF44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EBC6AAB5-10C5-DE54-4CBF-1A0E9401C43D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15BE6BBF-3C2A-C587-AB1D-17B1B503E989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274D2F4B-79C3-9B8F-2EA5-39A4BE8D9D33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9FC494AF-6210-2A48-D9C4-66454C78FA90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6F92FDED-185F-C483-6B67-C2B04FFDC8D1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132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54F5B8D7-8BD8-11BA-3B43-D17F955B2C68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=132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AA22728D-017F-1953-1DBE-0FAEA195DC93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888EAD82-8807-0174-930E-BF5A0778C29F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4DE978DC-DB43-1441-1CBB-08312BD7A0DE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349A5AED-5EFD-9E74-43DD-E439F5E35124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71EB0501-CDBE-3F0B-3B9C-513C0D5124FF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3A1AE08-4F6F-6DA0-D27D-1A9106104F86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1"/>
                </a:solidFill>
                <a:latin typeface="Calibri" panose="020F0502020204030204"/>
              </a:rPr>
              <a:t>58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CCBF489-BA8B-D0D3-E8F8-1EC01D545877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2151655-2B1C-59B7-3748-F01763C70771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500A923-54FA-4D61-29EE-39BD49BA13AD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.10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B6AD294-9461-350B-907D-3D312DF0758E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405E6447-56F0-3791-DAE4-8369B1E66EBC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305D709F-6AAC-F31D-E4AB-39E29C5CB8CB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0685C8A8-B80E-B332-948A-FACB3D26D230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80C7EFE-5824-3175-8347-3AD093E3C597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70919C06-9D30-F726-6402-D1F88F354833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1D9B32D9-EF13-1B17-D37D-AA60782D7186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D25E13E7-112A-24C7-9792-21BF13D03D4D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5F60F33F-DC96-E408-9D63-7038F0C9CBF0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2B701D0B-92FB-4E4D-FFEF-EFB66849925F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BAB605BF-3943-72BC-1E91-95C7B85D04A0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8461E708-0A71-EF07-60BE-CBEBE4146C3A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DF9FED1C-252B-6F20-8925-EB41FB97FF1C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AD7594F7-6852-049D-CCD4-E5682616C1C8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6AB26D16-AD59-7567-299F-F76A685D704A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669FAA1E-4D22-24C0-5081-A92007AF0D2C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D8C8BB0D-DCEB-EB92-8D7A-EA4F56FA7ADE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5F9CA137-1064-2834-1C94-9E172480A5DC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BF3E550E-8D2C-E78F-B127-DAED17BE7CF7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</a:t>
            </a:r>
          </a:p>
        </p:txBody>
      </p:sp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E9E524CD-CE38-249E-1687-1A21D5369F9D}"/>
              </a:ext>
            </a:extLst>
          </p:cNvPr>
          <p:cNvCxnSpPr/>
          <p:nvPr/>
        </p:nvCxnSpPr>
        <p:spPr>
          <a:xfrm flipV="1">
            <a:off x="431054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221A1773-CCB9-97C8-8A5D-45A766766D23}"/>
              </a:ext>
            </a:extLst>
          </p:cNvPr>
          <p:cNvCxnSpPr/>
          <p:nvPr/>
        </p:nvCxnSpPr>
        <p:spPr>
          <a:xfrm flipV="1">
            <a:off x="463372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A3B17A90-8623-1833-7170-69AC54D353E9}"/>
              </a:ext>
            </a:extLst>
          </p:cNvPr>
          <p:cNvCxnSpPr/>
          <p:nvPr/>
        </p:nvCxnSpPr>
        <p:spPr>
          <a:xfrm flipV="1">
            <a:off x="6368486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eur droit 1046">
            <a:extLst>
              <a:ext uri="{FF2B5EF4-FFF2-40B4-BE49-F238E27FC236}">
                <a16:creationId xmlns:a16="http://schemas.microsoft.com/office/drawing/2014/main" id="{DCE5AAA8-5EC9-CFA9-5BB9-F45863B8FF33}"/>
              </a:ext>
            </a:extLst>
          </p:cNvPr>
          <p:cNvCxnSpPr/>
          <p:nvPr/>
        </p:nvCxnSpPr>
        <p:spPr>
          <a:xfrm flipV="1">
            <a:off x="4977460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eur droit 1047">
            <a:extLst>
              <a:ext uri="{FF2B5EF4-FFF2-40B4-BE49-F238E27FC236}">
                <a16:creationId xmlns:a16="http://schemas.microsoft.com/office/drawing/2014/main" id="{EB437A22-C1C2-F6C0-7A78-D3E1B184E6A0}"/>
              </a:ext>
            </a:extLst>
          </p:cNvPr>
          <p:cNvCxnSpPr/>
          <p:nvPr/>
        </p:nvCxnSpPr>
        <p:spPr>
          <a:xfrm flipV="1">
            <a:off x="6729048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7A898FE-7FD4-1F4C-84DA-E2D0799CB023}"/>
              </a:ext>
            </a:extLst>
          </p:cNvPr>
          <p:cNvCxnSpPr/>
          <p:nvPr/>
        </p:nvCxnSpPr>
        <p:spPr>
          <a:xfrm flipV="1">
            <a:off x="5680321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necteur droit 1053">
            <a:extLst>
              <a:ext uri="{FF2B5EF4-FFF2-40B4-BE49-F238E27FC236}">
                <a16:creationId xmlns:a16="http://schemas.microsoft.com/office/drawing/2014/main" id="{901C3A09-A389-5A51-55FD-A4F93FEFF389}"/>
              </a:ext>
            </a:extLst>
          </p:cNvPr>
          <p:cNvCxnSpPr/>
          <p:nvPr/>
        </p:nvCxnSpPr>
        <p:spPr>
          <a:xfrm flipV="1">
            <a:off x="5318445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eur droit 1054">
            <a:extLst>
              <a:ext uri="{FF2B5EF4-FFF2-40B4-BE49-F238E27FC236}">
                <a16:creationId xmlns:a16="http://schemas.microsoft.com/office/drawing/2014/main" id="{5A5AE76E-69FB-AF3E-1EA7-7E7C7DA230F2}"/>
              </a:ext>
            </a:extLst>
          </p:cNvPr>
          <p:cNvCxnSpPr/>
          <p:nvPr/>
        </p:nvCxnSpPr>
        <p:spPr>
          <a:xfrm flipV="1">
            <a:off x="6025547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3" name="Image 1052">
            <a:extLst>
              <a:ext uri="{FF2B5EF4-FFF2-40B4-BE49-F238E27FC236}">
                <a16:creationId xmlns:a16="http://schemas.microsoft.com/office/drawing/2014/main" id="{55767224-1E3B-AF76-6A33-DA7A5E4467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782" y="49030"/>
            <a:ext cx="2823977" cy="3048371"/>
          </a:xfrm>
          <a:prstGeom prst="rect">
            <a:avLst/>
          </a:prstGeom>
        </p:spPr>
      </p:pic>
      <p:sp>
        <p:nvSpPr>
          <p:cNvPr id="1039" name="ZoneTexte 1038">
            <a:extLst>
              <a:ext uri="{FF2B5EF4-FFF2-40B4-BE49-F238E27FC236}">
                <a16:creationId xmlns:a16="http://schemas.microsoft.com/office/drawing/2014/main" id="{7246D3A7-467F-A22D-28D1-0366EFB58D25}"/>
              </a:ext>
            </a:extLst>
          </p:cNvPr>
          <p:cNvSpPr txBox="1"/>
          <p:nvPr/>
        </p:nvSpPr>
        <p:spPr>
          <a:xfrm>
            <a:off x="3797444" y="514627"/>
            <a:ext cx="3142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impact</a:t>
            </a:r>
          </a:p>
        </p:txBody>
      </p:sp>
      <p:sp>
        <p:nvSpPr>
          <p:cNvPr id="1052" name="Ellipse 1051">
            <a:extLst>
              <a:ext uri="{FF2B5EF4-FFF2-40B4-BE49-F238E27FC236}">
                <a16:creationId xmlns:a16="http://schemas.microsoft.com/office/drawing/2014/main" id="{B30E6736-A5E9-E93C-DA38-D9EA6E747775}"/>
              </a:ext>
            </a:extLst>
          </p:cNvPr>
          <p:cNvSpPr/>
          <p:nvPr/>
        </p:nvSpPr>
        <p:spPr>
          <a:xfrm>
            <a:off x="10746557" y="1346099"/>
            <a:ext cx="706299" cy="7023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3098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37245-7139-F525-F5A3-96C7C8D5D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A4DA89E-4635-81FB-A92F-828F2FB121FE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129E81-0765-379E-38C6-548D5599EF87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BE0601-283E-F318-18AE-CDB83218E2A0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C59C5-EB9E-70F8-315E-03E68E0306D2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60DE5-B7CC-5895-E36C-34B932DFE3AC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40CB6-CDEF-AD0C-CE4E-7584AE477FDE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E6B042-DC93-19C0-D8AE-137C0750A427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666AA2-FCAE-D7FA-1CD6-DD13C9067E6A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AB7BCD-C348-549B-EC0C-A3B2BB919DBE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36A07882-37FC-94C0-726F-40FE4453E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F5E23F2-C68F-A82B-9828-674D1AC653C4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187DE00-91FD-D356-AF4D-B7FDB430C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96070F8-73D4-1253-58A2-14B0B27C5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2B360863-B785-2976-912E-5E244765D3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21B713C3-373E-4BEE-9D83-E511445DE779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9DE9AF1-DD63-ACD5-C631-DDEF5E1309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2" y="1145440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1E9DA368-CA8B-88AF-1386-089F4C45EF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ED56FBA-F7CE-5F18-22E1-35D768327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660CC700-3D2D-D336-8A30-23763BF95999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0EF301C-0308-9B7A-4216-2CD2A6D099DD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0EDF59-E68E-0E5B-F7DA-52D014CD23E3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CE0F6A-CA9A-01B6-2B1A-D2A6AC8DA1C2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8F82B3-B1A2-B55E-2961-133257090BD6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67ED3E-4FDF-8FBF-C8B9-4C43682FE008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28F002DD-495D-F2F3-2F15-4A784F2F696E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323A3B70-9C66-D693-CC11-576B7B8325C5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DAA7BEE7-45E6-362F-054A-7CD1CD929765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05DEADD-3A0E-C6DD-958F-BA19C5BF84C3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C3D364-C3D2-CF06-8EE2-E6191EAF592A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C7426E3-AD15-539B-2A6C-041211DCC532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2700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37E986D-FAA3-FFB8-D566-B64E996F0AC2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132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902B085F-52B4-0EB1-D955-9C89156F225F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A2BB65E4-0486-A0E8-321A-31BDA7B10FA8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FFAC8D45-E212-115B-ECB3-30166CD10724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B69DD1FD-557C-8DB0-1BEA-350905215D56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48688D8-8638-E12B-7FEA-E2F4067A599E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7692C448-020B-141F-D850-6D731A26AD82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A4B3E2DA-22AF-F33A-3FB3-C520FD607A08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EBB36CE9-D965-6CC7-119E-C00D14BC0EDC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98F4401E-DF33-3440-211F-ACD7FDDAFAD1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5BACCDF3-63F3-433F-90B2-3A023BC8267D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AD70DF14-861C-4EF4-D66D-B733C8632F13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A821FB14-AF10-4035-3A01-9C85A92FCD37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52231174-70D3-A3A3-7A38-5874CB9DBDFD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A2E4A19-0725-626B-6AD8-11D50144A8B8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E0919C40-D8AF-AA5C-6C1E-03268C4189B0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8AC15C95-1C46-FD84-EF27-CD7BEA19127D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083AE39B-290F-0046-C915-7DA18A1BC23F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59DF3846-CF6A-DC22-E159-EB071236F0D7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D72EDB33-C168-7F2F-6159-816BC7DED9B0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C66E7752-0E3E-3EFA-432B-608E43A718BA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A81644A9-42EB-6E92-0925-DE5E4A615DAC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B5CFAD6-66FF-F67E-D991-EC0C2642191B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A2A5E329-0837-9EE9-1E2D-CA654409B2CE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E9C187E5-306F-EFC4-B072-DC06E6F2641F}"/>
              </a:ext>
            </a:extLst>
          </p:cNvPr>
          <p:cNvCxnSpPr/>
          <p:nvPr/>
        </p:nvCxnSpPr>
        <p:spPr>
          <a:xfrm>
            <a:off x="7153158" y="4279944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888D5EF6-0C8C-292B-0D6E-8AA9F9239074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EE2DD85D-339E-59F1-3955-FC830463FC1A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5B4F3389-56C5-4A75-2911-72B04979EAD2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3696B5B6-10E4-E8CE-8133-BC40D249FB75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EB87B7E7-9C79-EAB2-13CD-93E33E550B18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D11F755F-5661-0388-0F09-4A2B0AD36B79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78CB3DE5-7C9F-BEA5-1065-0D03D5E8F0BE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6D32DA83-E1BB-4063-2FD5-03BDE1BB1AB8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121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A0D32FA5-F620-CCAC-C8ED-6EA1FF45414D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=121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8C77364E-B60F-77EA-A4B3-33651C216C19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CDC4EBDD-4713-1424-8EBE-739095CE235D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06D00FC2-B14F-9994-06A2-C1E1DDB8648B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F81FE33F-8FE7-B529-5853-1FD66B8D2EB8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0FFCA7DC-9E6B-303D-9E6D-7B6734AA1A3E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D8F5DD7-71AA-F670-6C37-72C89F280620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1"/>
                </a:solidFill>
                <a:latin typeface="Calibri" panose="020F0502020204030204"/>
              </a:rPr>
              <a:t>58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81DE44B-725F-156D-70B8-E42DFA5BB6EC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6039213-17CC-A16E-A3D7-0C0823763E78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E8C3F4B-CDBA-68EC-7C13-F905DD636B60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1.05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0C73DAB6-B3D0-D3D7-FDCF-B322037B105D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848705F9-5E71-1995-99E6-6D73565075F3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4F44E785-2EA2-27CF-3112-44E88C614DC2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DBA81128-A83E-B656-0EC4-7D18DD773BB1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6AA863E9-43D2-C1A5-2B74-04D3F60046BD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EFFC7CE0-084A-DC24-E2EC-F8154C724E03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3334CACC-D9D0-65E8-FF53-275B2B438954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05E88A9F-2A4B-1B53-A9D5-E335DD500DAA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57BAD60B-BD5E-0844-555C-1A7938C50CE4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797891C5-5C9F-46DE-4C64-4597C9AF09AE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CFEF1B14-6337-5941-CFCB-4AD698ED3075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83CA1ADC-54D8-C3AF-1DB7-C51999EEE40F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CBEFAC95-26B9-9089-8C8E-F334F14390E2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9F5A53D8-E129-A45C-79C2-C46053387FB2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C6A7695F-60CC-D60D-0E89-C8B2A3B7DAF8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F63C8050-C5DC-D0FE-1511-2FF1BE903F5B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2C71DB00-C6DD-14E2-6CFF-F7261BF21E28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F8609871-22C4-4662-504D-872CDC05142B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77770D87-EBEF-EF46-CD3F-402BCA9A591A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B050"/>
                </a:solidFill>
                <a:latin typeface="Calibri" panose="020F0502020204030204"/>
              </a:rPr>
              <a:t>20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6E443092-0DCD-612B-C0A4-437ADCA2F618}"/>
              </a:ext>
            </a:extLst>
          </p:cNvPr>
          <p:cNvCxnSpPr/>
          <p:nvPr/>
        </p:nvCxnSpPr>
        <p:spPr>
          <a:xfrm flipV="1">
            <a:off x="431054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D96AF9DA-7B57-07D1-288E-74AE1FB6AC58}"/>
              </a:ext>
            </a:extLst>
          </p:cNvPr>
          <p:cNvCxnSpPr/>
          <p:nvPr/>
        </p:nvCxnSpPr>
        <p:spPr>
          <a:xfrm flipV="1">
            <a:off x="463372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C965752C-746D-E888-C191-9E97DC19FB78}"/>
              </a:ext>
            </a:extLst>
          </p:cNvPr>
          <p:cNvCxnSpPr/>
          <p:nvPr/>
        </p:nvCxnSpPr>
        <p:spPr>
          <a:xfrm flipV="1">
            <a:off x="6368486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eur droit 1046">
            <a:extLst>
              <a:ext uri="{FF2B5EF4-FFF2-40B4-BE49-F238E27FC236}">
                <a16:creationId xmlns:a16="http://schemas.microsoft.com/office/drawing/2014/main" id="{A31BB116-4675-F783-1B34-BCA447AAD18F}"/>
              </a:ext>
            </a:extLst>
          </p:cNvPr>
          <p:cNvCxnSpPr/>
          <p:nvPr/>
        </p:nvCxnSpPr>
        <p:spPr>
          <a:xfrm flipV="1">
            <a:off x="4977460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eur droit 1047">
            <a:extLst>
              <a:ext uri="{FF2B5EF4-FFF2-40B4-BE49-F238E27FC236}">
                <a16:creationId xmlns:a16="http://schemas.microsoft.com/office/drawing/2014/main" id="{1992AA15-975C-4614-948A-AEE83EC5B359}"/>
              </a:ext>
            </a:extLst>
          </p:cNvPr>
          <p:cNvCxnSpPr/>
          <p:nvPr/>
        </p:nvCxnSpPr>
        <p:spPr>
          <a:xfrm flipV="1">
            <a:off x="6729048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973233A-8492-EFCE-90B5-3888983B0139}"/>
              </a:ext>
            </a:extLst>
          </p:cNvPr>
          <p:cNvCxnSpPr/>
          <p:nvPr/>
        </p:nvCxnSpPr>
        <p:spPr>
          <a:xfrm flipV="1">
            <a:off x="5680321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necteur droit 1053">
            <a:extLst>
              <a:ext uri="{FF2B5EF4-FFF2-40B4-BE49-F238E27FC236}">
                <a16:creationId xmlns:a16="http://schemas.microsoft.com/office/drawing/2014/main" id="{7D7E9C12-9E9B-8EB7-FF9C-699D06E11744}"/>
              </a:ext>
            </a:extLst>
          </p:cNvPr>
          <p:cNvCxnSpPr/>
          <p:nvPr/>
        </p:nvCxnSpPr>
        <p:spPr>
          <a:xfrm flipV="1">
            <a:off x="5318445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eur droit 1054">
            <a:extLst>
              <a:ext uri="{FF2B5EF4-FFF2-40B4-BE49-F238E27FC236}">
                <a16:creationId xmlns:a16="http://schemas.microsoft.com/office/drawing/2014/main" id="{8D39A195-200E-061B-A3DB-8B656F5F2930}"/>
              </a:ext>
            </a:extLst>
          </p:cNvPr>
          <p:cNvCxnSpPr/>
          <p:nvPr/>
        </p:nvCxnSpPr>
        <p:spPr>
          <a:xfrm flipV="1">
            <a:off x="6025547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3" name="Image 1052">
            <a:extLst>
              <a:ext uri="{FF2B5EF4-FFF2-40B4-BE49-F238E27FC236}">
                <a16:creationId xmlns:a16="http://schemas.microsoft.com/office/drawing/2014/main" id="{292815BB-2BDE-4AEF-4AB2-0A86460B31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782" y="49030"/>
            <a:ext cx="2823977" cy="3048371"/>
          </a:xfrm>
          <a:prstGeom prst="rect">
            <a:avLst/>
          </a:prstGeom>
        </p:spPr>
      </p:pic>
      <p:sp>
        <p:nvSpPr>
          <p:cNvPr id="1039" name="ZoneTexte 1038">
            <a:extLst>
              <a:ext uri="{FF2B5EF4-FFF2-40B4-BE49-F238E27FC236}">
                <a16:creationId xmlns:a16="http://schemas.microsoft.com/office/drawing/2014/main" id="{77D632C8-5518-18B2-1F44-97FD33B383CF}"/>
              </a:ext>
            </a:extLst>
          </p:cNvPr>
          <p:cNvSpPr txBox="1"/>
          <p:nvPr/>
        </p:nvSpPr>
        <p:spPr>
          <a:xfrm>
            <a:off x="3797444" y="514627"/>
            <a:ext cx="3142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First solution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4239BA3-4ED2-57D0-B94C-7B0D24BE59DA}"/>
              </a:ext>
            </a:extLst>
          </p:cNvPr>
          <p:cNvSpPr/>
          <p:nvPr/>
        </p:nvSpPr>
        <p:spPr>
          <a:xfrm>
            <a:off x="10773025" y="2461983"/>
            <a:ext cx="639177" cy="62063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95239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305A5-2CFA-3005-B105-16AD554A9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7E2CF84-18B2-D849-812A-B13009934D96}"/>
              </a:ext>
            </a:extLst>
          </p:cNvPr>
          <p:cNvSpPr txBox="1"/>
          <p:nvPr/>
        </p:nvSpPr>
        <p:spPr>
          <a:xfrm>
            <a:off x="1140643" y="961534"/>
            <a:ext cx="9756743" cy="236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0F83CD6-7059-2777-8284-5DF3C3E33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7" y="629295"/>
            <a:ext cx="2069432" cy="2161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49AEA0D-3A05-5682-A45B-C51272C395AE}"/>
              </a:ext>
            </a:extLst>
          </p:cNvPr>
          <p:cNvSpPr txBox="1"/>
          <p:nvPr/>
        </p:nvSpPr>
        <p:spPr>
          <a:xfrm>
            <a:off x="3344280" y="2113127"/>
            <a:ext cx="72246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If change TE value to 132 at 154 ms ,     </a:t>
            </a:r>
            <a:r>
              <a:rPr lang="fr-FR" dirty="0" err="1"/>
              <a:t>automatically</a:t>
            </a:r>
            <a:r>
              <a:rPr lang="fr-FR" dirty="0"/>
              <a:t> system Change of FT = 12 à 14 </a:t>
            </a:r>
          </a:p>
          <a:p>
            <a:endParaRPr lang="fr-FR" dirty="0"/>
          </a:p>
          <a:p>
            <a:r>
              <a:rPr lang="fr-FR" dirty="0"/>
              <a:t>This forces the system to switch </a:t>
            </a:r>
            <a:r>
              <a:rPr lang="fr-FR" dirty="0" err="1"/>
              <a:t>from</a:t>
            </a:r>
            <a:r>
              <a:rPr lang="fr-FR" dirty="0"/>
              <a:t> 20 à 17 slices (green) and double the acquisition time </a:t>
            </a:r>
            <a:r>
              <a:rPr lang="fr-FR" dirty="0" err="1"/>
              <a:t>from</a:t>
            </a:r>
            <a:r>
              <a:rPr lang="fr-FR" dirty="0"/>
              <a:t> 1,05 to 2,11 min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concatenuation</a:t>
            </a:r>
            <a:r>
              <a:rPr lang="fr-FR" dirty="0"/>
              <a:t> switch </a:t>
            </a:r>
            <a:r>
              <a:rPr lang="fr-FR" dirty="0" err="1"/>
              <a:t>from</a:t>
            </a:r>
            <a:r>
              <a:rPr lang="fr-FR" dirty="0"/>
              <a:t> 1 to 2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The first solution </a:t>
            </a:r>
            <a:r>
              <a:rPr lang="fr-FR" dirty="0"/>
              <a:t>for come back to 1,05 min                 </a:t>
            </a:r>
            <a:r>
              <a:rPr lang="fr-FR" dirty="0" err="1"/>
              <a:t>increase</a:t>
            </a:r>
            <a:r>
              <a:rPr lang="fr-FR" dirty="0"/>
              <a:t> TR = 3080ms </a:t>
            </a:r>
          </a:p>
          <a:p>
            <a:r>
              <a:rPr lang="fr-FR" dirty="0"/>
              <a:t>The system come back to 20 slices but the </a:t>
            </a:r>
            <a:r>
              <a:rPr lang="fr-FR" dirty="0" err="1"/>
              <a:t>operator</a:t>
            </a:r>
            <a:r>
              <a:rPr lang="fr-FR" dirty="0"/>
              <a:t> must switch </a:t>
            </a:r>
            <a:r>
              <a:rPr lang="fr-FR" dirty="0" err="1"/>
              <a:t>concatenuation</a:t>
            </a:r>
            <a:r>
              <a:rPr lang="fr-FR" dirty="0"/>
              <a:t>  </a:t>
            </a:r>
            <a:r>
              <a:rPr lang="fr-FR" dirty="0" err="1"/>
              <a:t>from</a:t>
            </a:r>
            <a:r>
              <a:rPr lang="fr-FR" dirty="0"/>
              <a:t> 2 to 1 </a:t>
            </a:r>
            <a:r>
              <a:rPr lang="fr-FR" dirty="0" err="1"/>
              <a:t>otherwise</a:t>
            </a:r>
            <a:r>
              <a:rPr lang="fr-FR" dirty="0"/>
              <a:t> the system </a:t>
            </a:r>
            <a:r>
              <a:rPr lang="fr-FR" dirty="0" err="1"/>
              <a:t>remains</a:t>
            </a:r>
            <a:r>
              <a:rPr lang="fr-FR" dirty="0"/>
              <a:t> at 2,15 min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Traffic lights are on              for the différents cases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0D5175-B281-5294-F5AE-0326C43BFE6F}"/>
              </a:ext>
            </a:extLst>
          </p:cNvPr>
          <p:cNvSpPr txBox="1"/>
          <p:nvPr/>
        </p:nvSpPr>
        <p:spPr>
          <a:xfrm>
            <a:off x="3210075" y="1263192"/>
            <a:ext cx="4270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For the </a:t>
            </a:r>
            <a:r>
              <a:rPr lang="fr-FR" sz="4000" dirty="0" err="1"/>
              <a:t>next</a:t>
            </a:r>
            <a:r>
              <a:rPr lang="fr-FR" sz="4000" dirty="0"/>
              <a:t> slides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E072F11-650E-8288-32EA-EF7331E4EA6A}"/>
              </a:ext>
            </a:extLst>
          </p:cNvPr>
          <p:cNvSpPr/>
          <p:nvPr/>
        </p:nvSpPr>
        <p:spPr>
          <a:xfrm>
            <a:off x="7621840" y="4409296"/>
            <a:ext cx="678730" cy="226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CD036BF-A05F-831A-8A7E-DABD488FF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246" y="5662464"/>
            <a:ext cx="296792" cy="468004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C788849B-A8BC-C6DA-855D-1D3FB0F66CA8}"/>
              </a:ext>
            </a:extLst>
          </p:cNvPr>
          <p:cNvSpPr/>
          <p:nvPr/>
        </p:nvSpPr>
        <p:spPr>
          <a:xfrm>
            <a:off x="7025023" y="2155301"/>
            <a:ext cx="339365" cy="296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467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6D73F-1B6D-AF85-FEFF-B87C77E96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2D87F12-8816-33C4-AF68-4D083DDF64BB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B62BD8-5106-6582-3424-2C32B5EB4605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937731-D3D9-A619-81A7-C3C2695F39E0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DFB9AE-3E65-05F5-4AAE-E6388FFE6E57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F3C53-7C13-06F0-F0ED-3FC6AD525A03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D8BB6-F386-6158-84FC-FD4235409DF8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874744-27B1-3BB8-128A-934C7341F400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5E9E4B-D272-FCC4-9D28-32E46FB0A5BC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85E1F0-C999-B471-5F46-094A35EE40E7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FBD98301-2E14-210F-39AE-28DE39F28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9EABD8A-B72E-397D-F5FB-A145C91E3D63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44CFE4C-7C4E-ADDA-1D75-99249A7FD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EB2619E-6A04-58E2-BE62-ACDBAB5772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6B333613-507D-3B81-F6A1-A4AF7ECA6F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93447658-8DC7-4AF2-D9B3-41CAAF2B8D69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ED276140-C7B3-BA49-0694-164909DB0F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2" y="1145440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1BED041C-0516-62BF-1059-ACF71C42FA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7D455A13-474D-7DB7-001F-32581700A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1EAE3D36-433F-7343-22B5-2A926276D84F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8486072-94DF-0859-EE85-F657C4C5A662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567D99-6C61-FFFE-8B29-654D98BA935B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234A62-131E-2683-3E38-6944C594F760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4EE802-8675-EE7B-74F7-E522A46912ED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F1540D2-C0AA-0793-37B0-7409CF384AD1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6D34B8A8-4670-9097-9041-124BFEDD6E2F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77231D31-6910-D3FC-AE88-4D9EBA7C7E4A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F3FAD7F0-618B-4D39-EB9E-59996E11A497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417E20-9FBF-181B-079A-5DAC4ACF3EB3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CB139-3C97-C62E-A087-759E7D76F8DE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D51BB14-0C08-06DD-60C8-683B22FE2BED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2700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F8D29F1-2475-C873-99F1-31B35766EEF9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154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AD91FA1-F1B4-57A5-56D7-81356F5721B8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7435AF37-A0F0-6C38-0764-FAE49495B7B4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D437E990-01B8-37A5-2827-C63D7C946923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9C8B978-87DF-91AE-233F-E2E2B0C252B5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14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E880A594-7125-34EE-F0B2-CDBAE6B0CD88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B9058593-4536-63D1-9B40-A819CBEBB2BD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AD628DCE-A178-6058-DF3D-A558C2234C6D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5AE143C7-640B-2264-0C68-B4988228B2F4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ACECC0D8-0F5C-AC64-24D6-8B441E1EEE4D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BB3F0C26-507A-41B1-9676-749B8EA8C83C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FCEFEEA4-A13C-0146-53D4-1E798B323CCD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814BA85E-7ABE-779C-6BC8-64C0A4EA9BDC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71EEA767-83C2-3CB2-399F-A8B043607458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CA7A4876-DA06-CA9C-6A98-C7448F687CC2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E7044C9C-D277-EF72-3F8E-8ED4BA4D9715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46DB562A-B0EB-E927-140D-76C8CADEA754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5366AEE0-CD84-C0F2-AD40-381B324D9FB7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8C2E9F44-3A68-1AC1-A142-AEF0C57548BB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A5678467-D1A0-DDCE-73B3-47ADFE044B21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A36940A7-C63E-29C2-BBC1-5987D4DEA079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C1CD2157-3859-B9D1-D40F-A7FD0B549889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DD52BF7-1902-06A0-2F49-97BC3BB03587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8A6064E5-9997-586E-3B43-047BFA6428DF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06DBC8FC-1F43-17F6-C596-3A0EE25D2B52}"/>
              </a:ext>
            </a:extLst>
          </p:cNvPr>
          <p:cNvCxnSpPr/>
          <p:nvPr/>
        </p:nvCxnSpPr>
        <p:spPr>
          <a:xfrm>
            <a:off x="7138297" y="4270746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E8518072-110A-7A04-734C-18A9C671C823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B6559A01-2F37-A8D5-04B7-F6DFA2946B48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19C04848-E27E-523A-2450-5CC7EB0EFFA9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4C77CE42-7EEB-7CF5-C19B-B8462967F8D0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E6F197E5-0651-1881-E53D-5AAFBAC41144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F772B483-E736-9D4D-66BD-AC785B728814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DAE093CB-8986-791D-6EAB-BD342ED46C9C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51E4CEBB-A81E-6E9C-70D3-037233170760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154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0680CC85-8199-B259-C2EE-0906F5A5F256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=1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48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BED05903-FB12-BC57-2CCB-AEFAEC4B2934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E4F2E78D-6AD2-9FF6-11B6-481D1B9640C6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2245BDED-28FE-0CC7-52FC-E4820E24C8B8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971DEF65-2CD5-DFEC-1ABF-A7DAC243956D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47B5EC87-CE73-CB22-C258-211D8B59F1C3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B3FF883-EB8E-49F1-0517-FCC7AF7F2EC1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1"/>
                </a:solidFill>
                <a:latin typeface="Calibri" panose="020F0502020204030204"/>
              </a:rPr>
              <a:t>58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9246F82-176D-9F47-52E7-BE70BDB5DE7A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91D08A8-37F9-738E-6C6A-E49AA263732E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79FFABB-1435-2FAA-A86E-289EAB04BF7B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.11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8A0ED7F-E3FE-F2AB-A6C5-C5D901773EEB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905C26B7-3C3B-AE08-5018-3176B750A4EF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8FE54D7F-EF89-3639-E31D-A6208FAA515B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E4775F6B-D579-B85D-216F-EA34F012E39B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6E3963E-A97D-BBF8-0508-339BA9A4E234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F53EDF77-79AB-634F-3724-D2A374D7B89E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BD1217B4-3BC9-D970-7D43-0805DFAAB210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2D183E3B-4ED4-E101-BD88-A32AF78D46DA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253EBCA4-8F92-2BC3-E541-AF0C8E084FD7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14BC35BF-6F43-4FA8-AF05-BF9985A3F4CB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7C3E46F7-FFC9-17D0-B1D2-40014FCA0B6E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C92FF6F-9BAF-11E8-DD64-127BAD61E4A0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4EA5C94D-168F-6C7E-7ACF-EBBC395C370C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6D9A191F-FE67-203A-447D-63EB90C5A450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E394A4EB-EED1-88BE-C926-E84E377E6617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8A473C33-A2B7-24D2-4DD5-EB87B6922949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64D99AF3-1362-8649-0714-B8265D9D7DBA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FCB9FE44-051C-6261-29C2-940169309503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20A5D4B4-9E6B-4812-E756-5ABED588AA4B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</a:t>
            </a:r>
          </a:p>
        </p:txBody>
      </p:sp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5FD579E7-D82E-78B9-0AEC-114FF56DFDA3}"/>
              </a:ext>
            </a:extLst>
          </p:cNvPr>
          <p:cNvCxnSpPr/>
          <p:nvPr/>
        </p:nvCxnSpPr>
        <p:spPr>
          <a:xfrm flipV="1">
            <a:off x="431054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CB27C08F-C540-8BFD-E0B1-EF852B2D2F54}"/>
              </a:ext>
            </a:extLst>
          </p:cNvPr>
          <p:cNvCxnSpPr/>
          <p:nvPr/>
        </p:nvCxnSpPr>
        <p:spPr>
          <a:xfrm flipV="1">
            <a:off x="463372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E1B5A24B-C54A-4703-2603-65FC6A35394B}"/>
              </a:ext>
            </a:extLst>
          </p:cNvPr>
          <p:cNvCxnSpPr/>
          <p:nvPr/>
        </p:nvCxnSpPr>
        <p:spPr>
          <a:xfrm flipV="1">
            <a:off x="6368486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eur droit 1046">
            <a:extLst>
              <a:ext uri="{FF2B5EF4-FFF2-40B4-BE49-F238E27FC236}">
                <a16:creationId xmlns:a16="http://schemas.microsoft.com/office/drawing/2014/main" id="{FA5E6943-9D06-5472-9712-4A511F740F50}"/>
              </a:ext>
            </a:extLst>
          </p:cNvPr>
          <p:cNvCxnSpPr/>
          <p:nvPr/>
        </p:nvCxnSpPr>
        <p:spPr>
          <a:xfrm flipV="1">
            <a:off x="4977460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eur droit 1047">
            <a:extLst>
              <a:ext uri="{FF2B5EF4-FFF2-40B4-BE49-F238E27FC236}">
                <a16:creationId xmlns:a16="http://schemas.microsoft.com/office/drawing/2014/main" id="{8E8B9013-AD2D-14D8-BC25-4D3B9AA57D38}"/>
              </a:ext>
            </a:extLst>
          </p:cNvPr>
          <p:cNvCxnSpPr/>
          <p:nvPr/>
        </p:nvCxnSpPr>
        <p:spPr>
          <a:xfrm flipV="1">
            <a:off x="6729048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50693D3-1809-FCFE-6900-91D71D47F38F}"/>
              </a:ext>
            </a:extLst>
          </p:cNvPr>
          <p:cNvCxnSpPr/>
          <p:nvPr/>
        </p:nvCxnSpPr>
        <p:spPr>
          <a:xfrm flipV="1">
            <a:off x="5680321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necteur droit 1053">
            <a:extLst>
              <a:ext uri="{FF2B5EF4-FFF2-40B4-BE49-F238E27FC236}">
                <a16:creationId xmlns:a16="http://schemas.microsoft.com/office/drawing/2014/main" id="{4592DA3C-E040-428B-93C3-3E7CADF68289}"/>
              </a:ext>
            </a:extLst>
          </p:cNvPr>
          <p:cNvCxnSpPr/>
          <p:nvPr/>
        </p:nvCxnSpPr>
        <p:spPr>
          <a:xfrm flipV="1">
            <a:off x="5318445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eur droit 1054">
            <a:extLst>
              <a:ext uri="{FF2B5EF4-FFF2-40B4-BE49-F238E27FC236}">
                <a16:creationId xmlns:a16="http://schemas.microsoft.com/office/drawing/2014/main" id="{A696AE76-4B11-23C2-4DB0-36950E268060}"/>
              </a:ext>
            </a:extLst>
          </p:cNvPr>
          <p:cNvCxnSpPr/>
          <p:nvPr/>
        </p:nvCxnSpPr>
        <p:spPr>
          <a:xfrm flipV="1">
            <a:off x="6025547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ZoneTexte 1038">
            <a:extLst>
              <a:ext uri="{FF2B5EF4-FFF2-40B4-BE49-F238E27FC236}">
                <a16:creationId xmlns:a16="http://schemas.microsoft.com/office/drawing/2014/main" id="{C9BC7A64-49F1-22E4-0EFC-C0195F8F20AC}"/>
              </a:ext>
            </a:extLst>
          </p:cNvPr>
          <p:cNvSpPr txBox="1"/>
          <p:nvPr/>
        </p:nvSpPr>
        <p:spPr>
          <a:xfrm>
            <a:off x="3797444" y="514627"/>
            <a:ext cx="3142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impact</a:t>
            </a:r>
          </a:p>
        </p:txBody>
      </p:sp>
      <p:sp>
        <p:nvSpPr>
          <p:cNvPr id="1052" name="Ellipse 1051">
            <a:extLst>
              <a:ext uri="{FF2B5EF4-FFF2-40B4-BE49-F238E27FC236}">
                <a16:creationId xmlns:a16="http://schemas.microsoft.com/office/drawing/2014/main" id="{0F491201-FE8E-DF82-1573-B0C3C6078D0B}"/>
              </a:ext>
            </a:extLst>
          </p:cNvPr>
          <p:cNvSpPr/>
          <p:nvPr/>
        </p:nvSpPr>
        <p:spPr>
          <a:xfrm>
            <a:off x="10746557" y="1346099"/>
            <a:ext cx="706299" cy="7023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56" name="Image 1055">
            <a:extLst>
              <a:ext uri="{FF2B5EF4-FFF2-40B4-BE49-F238E27FC236}">
                <a16:creationId xmlns:a16="http://schemas.microsoft.com/office/drawing/2014/main" id="{3847E0B4-3154-7D3B-27E3-7913ED52B7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33" y="45538"/>
            <a:ext cx="2802124" cy="30384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7032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B1DBA-299D-1C1A-C86E-C16167EC0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AB74465-C0E7-F962-2CCD-660EE14FFD36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2C860A-5FC9-D1F0-799E-708F08CA5236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C54389-75F3-7A56-2D4A-882AD992421E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7B205-83E4-5DCA-CB77-7EFEDDF38588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67EB42-4E95-BD23-6840-B72194770B9B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2054D0-CCCA-A5D4-B2B2-47C4EC4D9F35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B0FC58-DF2B-F9B7-5972-C3F369CFF74F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DAE81-2B1C-A815-A45B-C5E7087F4157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8CC9E8-3384-335B-5A9B-17CBC798AE23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318069FD-1E81-B38A-020F-A9FC706BD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345F78-3FFC-8B92-0C71-04FB68459CBF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032E182-E0B2-92FA-2453-66ECBE569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0299D5EC-6569-246A-4DC5-BD166B160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100EF24B-B7C9-8B48-15B5-9C4DE156D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9FB02B70-E6BC-C430-0894-E7B8E3F57297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A28A7EE3-5D2B-8E6F-A61C-59B238EA21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2" y="1145440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6F0C3E4-6F69-614D-3C13-79BC3136D9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9B57DED-0C46-6DB1-C131-ABB5CB93B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7063AAD5-0166-3570-A6D9-2E5235562C61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D6E966-920D-310C-2013-57F5421D0E77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E88B1F-1C9B-A9C9-3B34-9FF1EEE20A8B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68D270-C970-36B2-4293-EFE6534B2E06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88FDD-F5FE-CF94-229C-231E64DA8ACB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A14D9C-0C00-2851-84E8-04ADBFD402AF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89B9CF1F-D42A-E487-FFDE-45CBA6ED51C0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1509229F-CE72-73F4-D7FA-7E225CD07A57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B68FE151-00D5-79E8-AF19-659460988B7C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F9B302F-BE16-232B-93A2-A09A7ADFCFD1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59C4C0-73CB-16DE-15BD-9AF25B0ABA06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CFA7AB1-89E1-EE22-E889-B5EDF5B0D50C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3080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A4B479B-9826-CA79-5375-3D4B8F8053AC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154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09901093-66AB-611F-C7FD-43AC698265E5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F20A80AE-2783-47FB-CFAB-B0802C42D806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3224FB51-EDAA-40CD-ECE6-C18228F35348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E50C7C0E-AA4D-F374-4EEB-5621BE8D41AD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14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3A357D4-31A7-8735-07C2-DAECEDAE4B70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1AEF13B0-EF80-D6A3-761F-1E16375DB07B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4E1F4AFE-91AF-B705-FA3C-FC412DA79250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922A73FD-DFBC-13FD-FD3E-383937801D6C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ECE794B3-0F16-466B-10F2-6EE9D929F6AF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B6BCEA13-3917-17AA-23FE-BCCDE89A3B05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8132F9A7-CFBD-4CEB-BC0A-7D3DF861A385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40FF48F-3D9B-A82A-13C7-7688C348CBBE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A70ADA08-9AFC-41DC-6ED4-30B2AED6196B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739B7C93-92CE-B416-78A7-73B2D6730777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628D4E1F-8F0C-7A61-22D3-0961E0808340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1F4403C7-B4D1-8656-181C-E955D4C636CB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9E319067-E2E8-6B17-9433-7F148457E015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184F136F-51EF-CB8B-5F90-11BAA3966B31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8B688C54-87E8-109B-5F78-576CEACF8D98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F044C77F-C4F7-058E-126C-C6252A6C9D7E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734B5257-BB3E-458C-B7C5-6F703D824ED5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B7C7989-D500-2802-8ACC-6EF5F6723DD0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3B7758C0-19C3-3132-EA03-06252A29A09B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A7BD923F-4524-5F5B-FC42-7E1CA7AD858A}"/>
              </a:ext>
            </a:extLst>
          </p:cNvPr>
          <p:cNvCxnSpPr/>
          <p:nvPr/>
        </p:nvCxnSpPr>
        <p:spPr>
          <a:xfrm>
            <a:off x="7148630" y="4279944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72852DDB-8AAE-34A7-AF45-BBB1DACDA584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40473603-14AD-D0F8-C7A6-8A61EADED77F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C5131476-1596-E03E-3F79-BA077CC239F8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A25C1DEA-A8A4-E1A2-9E77-AF281C309A01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7840A68E-A8D6-EF9B-DB00-D7D8E4A7DC2F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262C9BD5-EFBE-BDB2-A9F3-0E68F690547A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4D8B7980-B9FE-1235-58B4-5AECFFFAE53D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D3DB8408-3F40-46AA-A5B9-221C9738CB04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154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A63CE156-8383-1E47-3CC2-18A458D93007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=154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2CFB35DF-EF0D-7D52-757F-E4130B89ACA2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3591FD86-C110-A59C-39FE-33F7B7C818AE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5D3540CA-36BC-D4B7-1620-8AD68E685F61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58598BBF-6490-A893-9768-163FCCA5400A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E6207BE1-83FD-E031-4336-EA3B4A9C829C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D25EB62-6438-46FB-DBEA-0387D00CCAAD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1"/>
                </a:solidFill>
                <a:latin typeface="Calibri" panose="020F0502020204030204"/>
              </a:rPr>
              <a:t>58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161DEEC-38FE-6248-875B-C65DE5D7E2AB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6F7F2F7-ED2A-0472-9C5C-19284085FD0F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DCD6B9A-1256-7EBE-EC1E-AEFA773F3D81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1.03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5EA8F87-5518-CE46-FC4D-105FB9B96BB8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54A0CBB0-5754-2F20-7AEF-69B3E7E48F95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8EFDF3A3-05F0-9F46-059B-A9778D20481A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84245233-49F6-9440-7DE3-3031EF81168A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4C24A65F-3389-A34E-8812-D1F3D3E302A4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1DDD11D2-0D37-E5B0-27D7-69A004B6AFAC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355F070D-2682-ED90-533C-6825FDE37666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F8A2E5F3-CB32-1B65-9259-EE560C557411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AEA3CB13-A9D9-6AFB-788C-EEA91941D72F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A1701AB9-B534-C59A-6172-3E488C84EBDA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DCC4C62E-D571-680C-41DE-4C65A386E321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C87CA38-72A8-678A-332C-A68DD5CD979C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F033EC1E-5AE3-37E5-BD67-96D351CBCCCC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8A8BB82E-41D1-8B1A-48E1-1C75A8600D54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E520A3D4-4966-E7FA-2E87-936AC2C2CE89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6193212A-9460-DF0D-EF5C-931AC49876E8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1E6E93A7-A064-8770-E70C-39983740B1BA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5808C683-3156-2DFD-C973-B0CD8B6D1958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B8DEEC6D-7700-2690-A47E-45456C3B4AD4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B050"/>
                </a:solidFill>
                <a:latin typeface="Calibri" panose="020F0502020204030204"/>
              </a:rPr>
              <a:t>20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271127B4-2AE9-C8EF-1325-2C050E19265C}"/>
              </a:ext>
            </a:extLst>
          </p:cNvPr>
          <p:cNvCxnSpPr/>
          <p:nvPr/>
        </p:nvCxnSpPr>
        <p:spPr>
          <a:xfrm flipV="1">
            <a:off x="431054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CCB17AD1-788E-E154-BA48-9C63E3394C66}"/>
              </a:ext>
            </a:extLst>
          </p:cNvPr>
          <p:cNvCxnSpPr/>
          <p:nvPr/>
        </p:nvCxnSpPr>
        <p:spPr>
          <a:xfrm flipV="1">
            <a:off x="463372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CBF46DF8-7722-AB59-6D05-3BBF473FC186}"/>
              </a:ext>
            </a:extLst>
          </p:cNvPr>
          <p:cNvCxnSpPr/>
          <p:nvPr/>
        </p:nvCxnSpPr>
        <p:spPr>
          <a:xfrm flipV="1">
            <a:off x="6368486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eur droit 1046">
            <a:extLst>
              <a:ext uri="{FF2B5EF4-FFF2-40B4-BE49-F238E27FC236}">
                <a16:creationId xmlns:a16="http://schemas.microsoft.com/office/drawing/2014/main" id="{7AC75576-A8E2-5E72-81D3-A20BF13EF471}"/>
              </a:ext>
            </a:extLst>
          </p:cNvPr>
          <p:cNvCxnSpPr/>
          <p:nvPr/>
        </p:nvCxnSpPr>
        <p:spPr>
          <a:xfrm flipV="1">
            <a:off x="4977460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eur droit 1047">
            <a:extLst>
              <a:ext uri="{FF2B5EF4-FFF2-40B4-BE49-F238E27FC236}">
                <a16:creationId xmlns:a16="http://schemas.microsoft.com/office/drawing/2014/main" id="{76A821E1-5369-2CEB-B6AB-D09C336F3CBE}"/>
              </a:ext>
            </a:extLst>
          </p:cNvPr>
          <p:cNvCxnSpPr/>
          <p:nvPr/>
        </p:nvCxnSpPr>
        <p:spPr>
          <a:xfrm flipV="1">
            <a:off x="6729048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11FDDA0-DC99-B52D-3608-25A0B650FD35}"/>
              </a:ext>
            </a:extLst>
          </p:cNvPr>
          <p:cNvCxnSpPr/>
          <p:nvPr/>
        </p:nvCxnSpPr>
        <p:spPr>
          <a:xfrm flipV="1">
            <a:off x="5680321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necteur droit 1053">
            <a:extLst>
              <a:ext uri="{FF2B5EF4-FFF2-40B4-BE49-F238E27FC236}">
                <a16:creationId xmlns:a16="http://schemas.microsoft.com/office/drawing/2014/main" id="{E2789A23-F814-02BB-768A-49FFBF814011}"/>
              </a:ext>
            </a:extLst>
          </p:cNvPr>
          <p:cNvCxnSpPr/>
          <p:nvPr/>
        </p:nvCxnSpPr>
        <p:spPr>
          <a:xfrm flipV="1">
            <a:off x="5318445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eur droit 1054">
            <a:extLst>
              <a:ext uri="{FF2B5EF4-FFF2-40B4-BE49-F238E27FC236}">
                <a16:creationId xmlns:a16="http://schemas.microsoft.com/office/drawing/2014/main" id="{8956A22F-EED6-C5B7-2A10-77AB927BD651}"/>
              </a:ext>
            </a:extLst>
          </p:cNvPr>
          <p:cNvCxnSpPr/>
          <p:nvPr/>
        </p:nvCxnSpPr>
        <p:spPr>
          <a:xfrm flipV="1">
            <a:off x="6025547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ZoneTexte 1038">
            <a:extLst>
              <a:ext uri="{FF2B5EF4-FFF2-40B4-BE49-F238E27FC236}">
                <a16:creationId xmlns:a16="http://schemas.microsoft.com/office/drawing/2014/main" id="{04AB619A-9FAA-09F0-A0CD-DE0D78BF97D7}"/>
              </a:ext>
            </a:extLst>
          </p:cNvPr>
          <p:cNvSpPr txBox="1"/>
          <p:nvPr/>
        </p:nvSpPr>
        <p:spPr>
          <a:xfrm>
            <a:off x="3797444" y="514627"/>
            <a:ext cx="3142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First solution</a:t>
            </a:r>
          </a:p>
        </p:txBody>
      </p:sp>
      <p:pic>
        <p:nvPicPr>
          <p:cNvPr id="1056" name="Image 1055">
            <a:extLst>
              <a:ext uri="{FF2B5EF4-FFF2-40B4-BE49-F238E27FC236}">
                <a16:creationId xmlns:a16="http://schemas.microsoft.com/office/drawing/2014/main" id="{24DE9AF1-B8B0-4C83-B9FC-D2061E2A28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33" y="45538"/>
            <a:ext cx="2802124" cy="3038447"/>
          </a:xfrm>
          <a:prstGeom prst="rect">
            <a:avLst/>
          </a:prstGeom>
        </p:spPr>
      </p:pic>
      <p:sp>
        <p:nvSpPr>
          <p:cNvPr id="39" name="Ellipse 38">
            <a:extLst>
              <a:ext uri="{FF2B5EF4-FFF2-40B4-BE49-F238E27FC236}">
                <a16:creationId xmlns:a16="http://schemas.microsoft.com/office/drawing/2014/main" id="{4BC9C9DD-30A4-84D5-50DB-315189E0ED2F}"/>
              </a:ext>
            </a:extLst>
          </p:cNvPr>
          <p:cNvSpPr/>
          <p:nvPr/>
        </p:nvSpPr>
        <p:spPr>
          <a:xfrm>
            <a:off x="10773025" y="2461983"/>
            <a:ext cx="639177" cy="62063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33173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02A7E-C055-E39B-1840-A8C1598A3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1A783BA-ED76-E789-5574-C465711D7B21}"/>
              </a:ext>
            </a:extLst>
          </p:cNvPr>
          <p:cNvSpPr txBox="1"/>
          <p:nvPr/>
        </p:nvSpPr>
        <p:spPr>
          <a:xfrm>
            <a:off x="1140643" y="961534"/>
            <a:ext cx="9756743" cy="236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015C7C-62A0-4147-DF6D-00525FDD3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7" y="629295"/>
            <a:ext cx="2069432" cy="2161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36A6FD4-7E19-CC1D-7C36-F15F87E60B87}"/>
              </a:ext>
            </a:extLst>
          </p:cNvPr>
          <p:cNvSpPr txBox="1"/>
          <p:nvPr/>
        </p:nvSpPr>
        <p:spPr>
          <a:xfrm>
            <a:off x="3344280" y="2113127"/>
            <a:ext cx="71935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If change TE value to 154 at 187 ms ,     </a:t>
            </a:r>
            <a:r>
              <a:rPr lang="fr-FR" dirty="0" err="1"/>
              <a:t>automatically</a:t>
            </a:r>
            <a:r>
              <a:rPr lang="fr-FR" dirty="0"/>
              <a:t> system Change of FT = 14 à 17 </a:t>
            </a:r>
          </a:p>
          <a:p>
            <a:endParaRPr lang="fr-FR" dirty="0"/>
          </a:p>
          <a:p>
            <a:r>
              <a:rPr lang="fr-FR" dirty="0"/>
              <a:t>This forces the system to switch </a:t>
            </a:r>
            <a:r>
              <a:rPr lang="fr-FR" dirty="0" err="1"/>
              <a:t>from</a:t>
            </a:r>
            <a:r>
              <a:rPr lang="fr-FR" dirty="0"/>
              <a:t> 20 à 16 slices (green) and double the acquisition time </a:t>
            </a:r>
            <a:r>
              <a:rPr lang="fr-FR" dirty="0" err="1"/>
              <a:t>from</a:t>
            </a:r>
            <a:r>
              <a:rPr lang="fr-FR" dirty="0"/>
              <a:t> 1,03 to 2,04 min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concatenuation</a:t>
            </a:r>
            <a:r>
              <a:rPr lang="fr-FR" dirty="0"/>
              <a:t> switch </a:t>
            </a:r>
            <a:r>
              <a:rPr lang="fr-FR" dirty="0" err="1"/>
              <a:t>from</a:t>
            </a:r>
            <a:r>
              <a:rPr lang="fr-FR" dirty="0"/>
              <a:t> 1 to 2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The first solution </a:t>
            </a:r>
            <a:r>
              <a:rPr lang="fr-FR" dirty="0"/>
              <a:t>for come back to 1,04 min                 </a:t>
            </a:r>
            <a:r>
              <a:rPr lang="fr-FR" dirty="0" err="1"/>
              <a:t>increase</a:t>
            </a:r>
            <a:r>
              <a:rPr lang="fr-FR" dirty="0"/>
              <a:t> TR = 3740ms </a:t>
            </a:r>
          </a:p>
          <a:p>
            <a:r>
              <a:rPr lang="fr-FR" dirty="0"/>
              <a:t>The system come back to 20 slices but the </a:t>
            </a:r>
            <a:r>
              <a:rPr lang="fr-FR" dirty="0" err="1"/>
              <a:t>operator</a:t>
            </a:r>
            <a:r>
              <a:rPr lang="fr-FR" dirty="0"/>
              <a:t> must switch </a:t>
            </a:r>
            <a:r>
              <a:rPr lang="fr-FR" dirty="0" err="1"/>
              <a:t>concatenuation</a:t>
            </a:r>
            <a:r>
              <a:rPr lang="fr-FR" dirty="0"/>
              <a:t>  </a:t>
            </a:r>
            <a:r>
              <a:rPr lang="fr-FR" dirty="0" err="1"/>
              <a:t>from</a:t>
            </a:r>
            <a:r>
              <a:rPr lang="fr-FR" dirty="0"/>
              <a:t> 2 to 1 </a:t>
            </a:r>
            <a:r>
              <a:rPr lang="fr-FR" dirty="0" err="1"/>
              <a:t>otherwise</a:t>
            </a:r>
            <a:r>
              <a:rPr lang="fr-FR" dirty="0"/>
              <a:t> the system </a:t>
            </a:r>
            <a:r>
              <a:rPr lang="fr-FR" dirty="0" err="1"/>
              <a:t>remains</a:t>
            </a:r>
            <a:r>
              <a:rPr lang="fr-FR" dirty="0"/>
              <a:t> at 2,15 min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Traffic lights are on              for the différents cases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4688188-3152-CF5B-BCE3-59657B4E6669}"/>
              </a:ext>
            </a:extLst>
          </p:cNvPr>
          <p:cNvSpPr txBox="1"/>
          <p:nvPr/>
        </p:nvSpPr>
        <p:spPr>
          <a:xfrm>
            <a:off x="3210075" y="1263192"/>
            <a:ext cx="4270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For the </a:t>
            </a:r>
            <a:r>
              <a:rPr lang="fr-FR" sz="4000" dirty="0" err="1"/>
              <a:t>next</a:t>
            </a:r>
            <a:r>
              <a:rPr lang="fr-FR" sz="4000" dirty="0"/>
              <a:t> slides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B441A6D-F4BF-2CB8-8E02-662A874F21B0}"/>
              </a:ext>
            </a:extLst>
          </p:cNvPr>
          <p:cNvSpPr/>
          <p:nvPr/>
        </p:nvSpPr>
        <p:spPr>
          <a:xfrm>
            <a:off x="7621840" y="4409296"/>
            <a:ext cx="678730" cy="226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50F7C3D-0968-87B9-5BAD-A02779E50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246" y="5662464"/>
            <a:ext cx="296792" cy="468004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2B6DC287-0DA9-7A6C-AAD2-F1016516E2D9}"/>
              </a:ext>
            </a:extLst>
          </p:cNvPr>
          <p:cNvSpPr/>
          <p:nvPr/>
        </p:nvSpPr>
        <p:spPr>
          <a:xfrm>
            <a:off x="7025023" y="2155301"/>
            <a:ext cx="339365" cy="296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45548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453DA-3B1D-21A9-FD73-44B00805A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12FF676-BC42-5717-7910-A6A63C2B629C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5655C2-FAA5-4654-AF7D-A2765FBA8C87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ED35EA-F295-9B88-2166-07CF70E95A9C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CE5B6-C1E2-FD9B-E617-B11FD7130EE7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61265-F1F6-3A56-EBFE-D9CD4194EDEE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3F36AB-E48E-0684-E6DB-45DA8B495E6A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A69CFE-2B98-4867-3B71-4EDD52D4B768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C21D8C-4AD4-4C54-32D5-1B0E2CC69D7A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585425-03CF-6877-47AC-922D19868921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AF97A446-583D-D883-5FB7-E6C4674E3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5D63DC4-4BFA-2912-06F9-19BFE4CAE924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AE34DBE-02CD-D893-0392-3B4ED0516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A5B0F465-0A66-83FD-EADC-E7F00385A9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D2DCCE87-730B-D6B0-612E-61442B3E4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03A04643-B45E-6151-55FA-57C234D80F82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4210DA5F-0EB0-4017-C2FE-1543EB2912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2" y="1145440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0AF27C6-7D91-AB8A-6C50-73F14D1235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9AD7D990-B55D-D4E0-A0CF-8B99639F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F7128F88-2FEC-359C-D36D-23D2FB8921B6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5D6D8C-65CC-1D0C-9212-3A768C820BC6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66F4B7-B430-B150-6025-0E89CB8565A5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7CEF44-F861-7E68-239B-357265DF48D8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2A7F0F-9634-C29B-7519-9FCD899D3D81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51D054-33B3-DCF6-A2FA-18D50A593C37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499175D3-4EA4-059D-8FFB-D7A521514B64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1FE088C2-C618-3487-F83A-8A4D491228F6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9DA45DCB-1233-182E-F332-834E2C3FC61E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9C794B5-EC49-DB9C-6C29-09E0F80EA4EC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D1F20-0401-3D72-821A-E632155EEA8D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22BB424-C90D-5546-A714-6596458C937A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3080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E792BE2-774A-213D-75A4-3F5B6867E737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187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382DA4D-9B61-1CFA-C857-F86439CE959B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50B5947B-528E-EDBC-F6E6-8FDF88454F84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D349A912-25A3-96E5-4E98-01C55418C30D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E839DE90-3D04-3622-B457-63DC7D571487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17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134F2C56-3F24-14A6-C1FE-525E73D21649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5F937570-7F9F-AC39-E94D-C855EE6CF24F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174269E6-1768-3910-C7DA-55E981598FF4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2845828-9EEC-442F-BEAB-7D5379E5BF3F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E8AEFBBB-9D3D-7082-B305-C4F2EE72E9DD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CF433D60-2483-96BF-45E2-D139EC673B73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1728A909-5FE7-7ABC-5AE2-A40544C98234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923D61EE-6D74-F65D-F4B0-D8F8C9205F83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E5D2458C-FEF2-2C2A-5DF0-325740ED759D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AD56358-F7F7-9DC2-4F38-CC17B867155F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2DAB23E-7FF7-BCCC-5490-26E08E772D7D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1E7D463D-25B2-21FD-0330-1ABE4901DB83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31C395B5-D168-A12B-8AB6-81356E0663C4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0A63B63A-EAC1-5A9C-C94D-A5E8E6C6217D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C3320D47-4250-8E27-1058-A56A1E68F767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A45CE64D-7C92-AAA3-4164-5E61F6AC574F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4BA65224-431D-E5A6-8CDE-B07F36C0AD28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7F20670-85D8-D9BD-5D53-82884F216E06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B8FCACA4-C707-A3BF-33E1-032FECEB3DEC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71AF33B2-5A2D-6F2E-A762-0F7ED674E28E}"/>
              </a:ext>
            </a:extLst>
          </p:cNvPr>
          <p:cNvCxnSpPr/>
          <p:nvPr/>
        </p:nvCxnSpPr>
        <p:spPr>
          <a:xfrm>
            <a:off x="7148630" y="4279944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424260AA-7CC2-077F-D0BE-464C405E8386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89F06E72-255C-1320-E384-80025F10C999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008E386B-EEDA-978D-979A-C4C149DF5868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3AAC0C6A-2978-2FD1-5E98-F7A150ED78B5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5B80D216-11A5-9020-C655-57510CBB6E52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D9D2BCBF-E6A7-B4E2-5D0E-037B52F4FA0F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C15A263C-F6B5-9AD7-B334-12F38B6EB4F1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495D0CCC-0135-3397-4369-1947B2C355B9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154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DE5D201A-21DA-899B-1712-E3EE3942339C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=154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2CAF6A5B-3BF2-3731-F78D-113EEA8BD00F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D9BD9546-3681-D949-F2DB-6CB7978A18D8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A1D6C89A-7E3F-3A94-7952-2D5A25608B3A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6445EBCF-4ED9-C5C7-47D2-4CC18DBA0E5E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1A5A93B8-84DA-ADE7-2AB7-E6A6B5585966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CFD79EF-D047-E4F8-E7C1-FB60EEF09B1D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1"/>
                </a:solidFill>
                <a:latin typeface="Calibri" panose="020F0502020204030204"/>
              </a:rPr>
              <a:t>58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B6D596D-D8B5-9F68-A58D-3DE955682D7D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50C2564-EDBC-8B5D-A6ED-ABEE20E6004E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BA2A81A-7C3B-A178-EF97-E3E873440C0E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.04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0F2224E3-1515-C132-4269-FC1E86E86922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2DF51F93-BAC2-C5DD-3457-AEB705CC1F26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4123B8EF-12B8-AF2A-10A9-8FB376DB5772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A283DB60-C041-45C2-9B22-8E9ED2BBEBDC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EAC9DF6E-287B-D3AB-F7CE-1C1B06410B8E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52A55F1F-0433-34CA-447F-EAC1466C2C4E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56CFC2CA-8060-527D-B113-9B0DC71A9511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63F79AEF-0D99-0BFD-4E15-87BEB9DBB757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90DB1165-6B4B-3C00-66C7-3131793CF3E4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D58D0040-58BB-0CA5-C21C-C8E61BC5C179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73F7CEE7-1B92-F2EE-5001-274BADCD5C8B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C241838C-F3EE-F40F-6559-8165F1CFDE30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8B6BAF1E-0C07-5F86-B818-04951D05491A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0EDB35F6-6BD9-C950-67EE-EB41D9683F04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00E4ACCE-E27F-7391-ADDD-DF68BC1FEF91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D8F7DA49-B5F5-AB29-92F6-6E39EC6B345E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839CD91C-623D-E919-58FE-B469BD328409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4D7BF018-6B7E-BE23-89AD-49A234A403FB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40E6DB25-9E6C-DD1D-2290-090F53CFAAAA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r>
          </a:p>
        </p:txBody>
      </p:sp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1EBDF2EA-C92C-57BF-52BE-D70A1062FA4B}"/>
              </a:ext>
            </a:extLst>
          </p:cNvPr>
          <p:cNvCxnSpPr/>
          <p:nvPr/>
        </p:nvCxnSpPr>
        <p:spPr>
          <a:xfrm flipV="1">
            <a:off x="431054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7AED57CB-2049-1029-41A0-72FCA84134BF}"/>
              </a:ext>
            </a:extLst>
          </p:cNvPr>
          <p:cNvCxnSpPr/>
          <p:nvPr/>
        </p:nvCxnSpPr>
        <p:spPr>
          <a:xfrm flipV="1">
            <a:off x="463372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005195A1-F35F-7E5D-1CA5-1890994FF2E3}"/>
              </a:ext>
            </a:extLst>
          </p:cNvPr>
          <p:cNvCxnSpPr/>
          <p:nvPr/>
        </p:nvCxnSpPr>
        <p:spPr>
          <a:xfrm flipV="1">
            <a:off x="6368486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eur droit 1046">
            <a:extLst>
              <a:ext uri="{FF2B5EF4-FFF2-40B4-BE49-F238E27FC236}">
                <a16:creationId xmlns:a16="http://schemas.microsoft.com/office/drawing/2014/main" id="{B0CDDC45-CB16-0F1A-9F37-B2BE13C0870B}"/>
              </a:ext>
            </a:extLst>
          </p:cNvPr>
          <p:cNvCxnSpPr/>
          <p:nvPr/>
        </p:nvCxnSpPr>
        <p:spPr>
          <a:xfrm flipV="1">
            <a:off x="4977460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eur droit 1047">
            <a:extLst>
              <a:ext uri="{FF2B5EF4-FFF2-40B4-BE49-F238E27FC236}">
                <a16:creationId xmlns:a16="http://schemas.microsoft.com/office/drawing/2014/main" id="{D0D109A9-682A-F6AA-984C-F5E90A2E7A10}"/>
              </a:ext>
            </a:extLst>
          </p:cNvPr>
          <p:cNvCxnSpPr/>
          <p:nvPr/>
        </p:nvCxnSpPr>
        <p:spPr>
          <a:xfrm flipV="1">
            <a:off x="6729048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B34A808-1E48-B1B7-5FFC-C1AE2B763D29}"/>
              </a:ext>
            </a:extLst>
          </p:cNvPr>
          <p:cNvCxnSpPr/>
          <p:nvPr/>
        </p:nvCxnSpPr>
        <p:spPr>
          <a:xfrm flipV="1">
            <a:off x="5680321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necteur droit 1053">
            <a:extLst>
              <a:ext uri="{FF2B5EF4-FFF2-40B4-BE49-F238E27FC236}">
                <a16:creationId xmlns:a16="http://schemas.microsoft.com/office/drawing/2014/main" id="{98B9A103-5D0F-9A9F-1BF6-E59702DA2CB2}"/>
              </a:ext>
            </a:extLst>
          </p:cNvPr>
          <p:cNvCxnSpPr/>
          <p:nvPr/>
        </p:nvCxnSpPr>
        <p:spPr>
          <a:xfrm flipV="1">
            <a:off x="5318445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eur droit 1054">
            <a:extLst>
              <a:ext uri="{FF2B5EF4-FFF2-40B4-BE49-F238E27FC236}">
                <a16:creationId xmlns:a16="http://schemas.microsoft.com/office/drawing/2014/main" id="{A45F6BC0-CD4B-85B2-5EED-A8D1D483FD3C}"/>
              </a:ext>
            </a:extLst>
          </p:cNvPr>
          <p:cNvCxnSpPr/>
          <p:nvPr/>
        </p:nvCxnSpPr>
        <p:spPr>
          <a:xfrm flipV="1">
            <a:off x="6025547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ZoneTexte 1038">
            <a:extLst>
              <a:ext uri="{FF2B5EF4-FFF2-40B4-BE49-F238E27FC236}">
                <a16:creationId xmlns:a16="http://schemas.microsoft.com/office/drawing/2014/main" id="{B9AE3040-4815-B5A3-9EC0-FEF69E8AA042}"/>
              </a:ext>
            </a:extLst>
          </p:cNvPr>
          <p:cNvSpPr txBox="1"/>
          <p:nvPr/>
        </p:nvSpPr>
        <p:spPr>
          <a:xfrm>
            <a:off x="3797444" y="514627"/>
            <a:ext cx="3142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First solution</a:t>
            </a:r>
          </a:p>
        </p:txBody>
      </p:sp>
      <p:pic>
        <p:nvPicPr>
          <p:cNvPr id="1053" name="Image 1052">
            <a:extLst>
              <a:ext uri="{FF2B5EF4-FFF2-40B4-BE49-F238E27FC236}">
                <a16:creationId xmlns:a16="http://schemas.microsoft.com/office/drawing/2014/main" id="{764612D3-A6B8-F81E-C1A7-8E60A27764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514" y="62979"/>
            <a:ext cx="2806212" cy="3015631"/>
          </a:xfrm>
          <a:prstGeom prst="rect">
            <a:avLst/>
          </a:prstGeom>
        </p:spPr>
      </p:pic>
      <p:sp>
        <p:nvSpPr>
          <p:cNvPr id="1057" name="Ellipse 1056">
            <a:extLst>
              <a:ext uri="{FF2B5EF4-FFF2-40B4-BE49-F238E27FC236}">
                <a16:creationId xmlns:a16="http://schemas.microsoft.com/office/drawing/2014/main" id="{953CCF76-B61E-620B-4909-1E52430E49C9}"/>
              </a:ext>
            </a:extLst>
          </p:cNvPr>
          <p:cNvSpPr/>
          <p:nvPr/>
        </p:nvSpPr>
        <p:spPr>
          <a:xfrm>
            <a:off x="10746557" y="1346099"/>
            <a:ext cx="706299" cy="7023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573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D4370-F9C2-4F71-299C-D53769821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CF7725E-EEFF-99E8-F9EE-54F30E99585B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8B001A-10DD-BB62-57B6-68A8DCC01638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235B2F-6343-EBA2-2557-F62318B86F95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0DDEE3-D1C0-3DB5-9E1F-BC47A7D3352A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73912-C1B1-7889-DB9F-25B7C10EFAF3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453D80-388E-CD52-BE0F-73C7EC0717A6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EAE469-DA91-3AB4-F629-EDC6BD564A94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676C0C-59FD-80C0-C73B-96FCD857159E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EF4E3C-E1D9-4A19-6741-D4300A91B6FD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75313F1D-2480-DB69-D70D-FE64089CF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36B7DE-4720-C499-AF6A-7F0BCBD0E51A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39E9CD4-8CBF-CA80-59FA-650238FA5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BD6A1305-FE6B-5E9F-981E-8AADCBF63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27871DE0-10E3-3C3B-83AF-CC6B0366CF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FE94B4B3-A8FE-236B-13D5-88A33FB79E90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1D46CFA5-1D2C-6186-E1EB-F2CB86F524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2" y="1145440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3B2DAFE4-A864-67CA-595C-ACF1852F71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FE1FC48-AA03-4991-4DEE-FAB05765F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CD9F5719-860F-6697-DE43-6221D2318656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567B10-1B38-6368-49F9-D88864A2EF7E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4062D-0BB2-6150-7464-716F51CBFCAD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0C3BD7-555D-B61A-58CF-41357FC27B8B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2EE644-330A-8E25-A0E5-8E81632846E6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1A3685-FAB6-759E-A6CE-67886BA435D9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5C3A0A42-F465-E957-B141-76D55BA12480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DDFADB7A-D5EF-6778-D789-C7CEEF768B07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77A35979-46D6-B346-9D48-F329FBEA0ABA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0B98C8-CF90-0318-C101-3F20520CE4A1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9096D8-B93D-C857-60B4-3B2698C5A6A6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9F0EF19-E043-0EB0-B666-F6A14E66BF60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3740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3ECEF21-AC07-DFE0-A4EE-3197FA6E4111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187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0BD0C4D-E67F-3379-DB28-C26282B9EB0C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933ABA71-2871-F09E-B569-CB15E19834F8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A89CF761-E0B2-190A-0DE1-BD60E37ABE2C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0D58C92-EDD4-3D49-6CD5-CCEE2BD19CA1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17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6FA3A77C-4E55-9CED-C7C6-8FD1ACD884E6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8D6C1E9A-F64E-F93F-5979-D65CB3C0776E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417FF20-9116-C01C-117A-B8F4752A8DD5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8E7E6953-6C2E-2682-278C-DCB8AF3CA30A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9DE691CB-A0A8-BC8F-28B0-761D088EF39E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B05170E1-0C90-44EF-C613-B8E702950FC1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DD4C0BD2-C98D-B132-3BDF-BF5215AE4511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4952E9D9-617A-ECDD-1BFD-3250624D7E11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64DFB28B-43E8-4F99-B9E0-EF4975F53CF6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DAEDA087-F8DF-A548-1721-C6AB8B611469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E9D45DF6-47C6-E2FE-66F7-65246AA43475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538CA726-DC16-A449-CF5B-196BF0BD4880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D569DD08-EC75-068E-241E-AA0AC77B40BE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0657DD66-9417-644A-2557-71FE2A149A1E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872E656D-DE06-0608-1D6B-D4A9A66E5CFD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D48D71F1-0E57-0B17-2B99-08041727E4B5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7FE005EB-EBE1-EB49-5EC2-AA2F330426AA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0D97297-7060-E53A-4D2F-F1C153BEC269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85C30811-108B-2B6F-F12E-83F0272DA2BD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AE7C8817-DA42-6D7C-4BA2-17C2EFA6F0BA}"/>
              </a:ext>
            </a:extLst>
          </p:cNvPr>
          <p:cNvCxnSpPr/>
          <p:nvPr/>
        </p:nvCxnSpPr>
        <p:spPr>
          <a:xfrm>
            <a:off x="7148630" y="4279944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09FEF56-5602-CEAD-E3CF-F24016801130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54BEBF83-2934-BB31-09AD-4BEF35AA158D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C18711DC-6DE5-3928-0618-48C42D2012A5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231E84DF-A1C1-006A-1013-8CECE2AD61AA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08AAAAAD-0BDA-CBA6-C055-B0A960D4938A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6A1092D6-C51D-CA05-7E57-4AAB874D0CAA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02C26C1D-D5D5-E787-773F-345C8EA58150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0796C9CB-0C4E-E0D2-139B-264250426F02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154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A39C7DC2-7BBB-E5F2-9AA7-7E2C00B51787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=154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2AAD38EB-7E32-C6B6-88B9-B756D52ABC30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6264B798-F2CD-BB0E-129F-19B448F8F5E2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B17477CE-3B69-800E-5085-AA8401FAA35D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67EE3C41-84C0-D76E-4B23-182EC6F4CD1B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8E3B145C-6DEA-FB8D-2061-5E42D63B7FF2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5D45390-9F99-34DE-B26C-2616B193AE35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1"/>
                </a:solidFill>
                <a:latin typeface="Calibri" panose="020F0502020204030204"/>
              </a:rPr>
              <a:t>58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7E54525-9EAB-D263-7246-1C234D8E0383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9309D84-EFBF-465C-662D-1CF7A4DEA97E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467EB56-783E-489F-08A4-1157A6CEFC78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1.04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A33D13B-5A6C-F629-0ED1-D404A32E2A15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7646C1CE-AE53-9D68-C98D-18331DA877D1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186C64DE-AE84-BB6A-EB47-584D7479D82E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30A11D36-26BC-C36E-DD8E-DEE85593A111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E660220-21BA-47E9-A17C-6DD3318D4C6C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93AE2EFD-E637-7FD7-C600-53B8D02CF1BD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6C187885-EC54-B537-086A-C3CD2FD03E72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3166FB0B-047F-9192-6DA6-32A4E41C031D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C1BD009-EB33-FAE2-6365-863FF6D406FE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2993BFCC-F108-229E-1ED7-E084E3E68BF3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D2ED5A65-53BA-0ED1-0AF9-A2CB6FBC2BFC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07D5984-4939-E95E-2D31-80B0F46A1E8E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A2ABEF79-40BE-26BD-F161-9770020CB14F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12CDC2F0-94B8-5A44-09A4-3B20CDFB3BBB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64C27D99-9095-CF71-56E3-A0D7452EB82F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DBA7E50A-476E-96CA-2B11-56B52E6BD719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B3B8CF55-8A24-3A83-82A2-9AC782A1CB0E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42394AE9-6A1A-AE29-22A0-9B457DBB664A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ACEC9A04-7F8E-C9DD-36E0-FF1DDACE1483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B050"/>
                </a:solidFill>
                <a:latin typeface="Calibri" panose="020F0502020204030204"/>
              </a:rPr>
              <a:t>20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0868BB35-9952-8E3C-D9FD-001641509D2E}"/>
              </a:ext>
            </a:extLst>
          </p:cNvPr>
          <p:cNvCxnSpPr/>
          <p:nvPr/>
        </p:nvCxnSpPr>
        <p:spPr>
          <a:xfrm flipV="1">
            <a:off x="431054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4D839F37-7CAF-71C2-428D-735A33637BEB}"/>
              </a:ext>
            </a:extLst>
          </p:cNvPr>
          <p:cNvCxnSpPr/>
          <p:nvPr/>
        </p:nvCxnSpPr>
        <p:spPr>
          <a:xfrm flipV="1">
            <a:off x="463372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BFAB56C8-0FFB-CE5A-2D7A-1DE15D8E9242}"/>
              </a:ext>
            </a:extLst>
          </p:cNvPr>
          <p:cNvCxnSpPr/>
          <p:nvPr/>
        </p:nvCxnSpPr>
        <p:spPr>
          <a:xfrm flipV="1">
            <a:off x="6368486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eur droit 1046">
            <a:extLst>
              <a:ext uri="{FF2B5EF4-FFF2-40B4-BE49-F238E27FC236}">
                <a16:creationId xmlns:a16="http://schemas.microsoft.com/office/drawing/2014/main" id="{26947310-EBA7-2354-C40B-4A85349643FC}"/>
              </a:ext>
            </a:extLst>
          </p:cNvPr>
          <p:cNvCxnSpPr/>
          <p:nvPr/>
        </p:nvCxnSpPr>
        <p:spPr>
          <a:xfrm flipV="1">
            <a:off x="4977460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eur droit 1047">
            <a:extLst>
              <a:ext uri="{FF2B5EF4-FFF2-40B4-BE49-F238E27FC236}">
                <a16:creationId xmlns:a16="http://schemas.microsoft.com/office/drawing/2014/main" id="{C922E715-28E8-A648-41DF-E03E703A8D62}"/>
              </a:ext>
            </a:extLst>
          </p:cNvPr>
          <p:cNvCxnSpPr/>
          <p:nvPr/>
        </p:nvCxnSpPr>
        <p:spPr>
          <a:xfrm flipV="1">
            <a:off x="6729048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D77DB7A-9787-2380-C619-26D3E962B697}"/>
              </a:ext>
            </a:extLst>
          </p:cNvPr>
          <p:cNvCxnSpPr/>
          <p:nvPr/>
        </p:nvCxnSpPr>
        <p:spPr>
          <a:xfrm flipV="1">
            <a:off x="5680321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necteur droit 1053">
            <a:extLst>
              <a:ext uri="{FF2B5EF4-FFF2-40B4-BE49-F238E27FC236}">
                <a16:creationId xmlns:a16="http://schemas.microsoft.com/office/drawing/2014/main" id="{D6C327C5-6B05-8DD9-EB38-237975591F5B}"/>
              </a:ext>
            </a:extLst>
          </p:cNvPr>
          <p:cNvCxnSpPr/>
          <p:nvPr/>
        </p:nvCxnSpPr>
        <p:spPr>
          <a:xfrm flipV="1">
            <a:off x="5318445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eur droit 1054">
            <a:extLst>
              <a:ext uri="{FF2B5EF4-FFF2-40B4-BE49-F238E27FC236}">
                <a16:creationId xmlns:a16="http://schemas.microsoft.com/office/drawing/2014/main" id="{23E8CE47-1F71-4DAF-6CF6-EF4CF954AB16}"/>
              </a:ext>
            </a:extLst>
          </p:cNvPr>
          <p:cNvCxnSpPr/>
          <p:nvPr/>
        </p:nvCxnSpPr>
        <p:spPr>
          <a:xfrm flipV="1">
            <a:off x="6025547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ZoneTexte 1038">
            <a:extLst>
              <a:ext uri="{FF2B5EF4-FFF2-40B4-BE49-F238E27FC236}">
                <a16:creationId xmlns:a16="http://schemas.microsoft.com/office/drawing/2014/main" id="{0575058D-2F18-43C1-54FF-65D130205C0C}"/>
              </a:ext>
            </a:extLst>
          </p:cNvPr>
          <p:cNvSpPr txBox="1"/>
          <p:nvPr/>
        </p:nvSpPr>
        <p:spPr>
          <a:xfrm>
            <a:off x="3797444" y="514627"/>
            <a:ext cx="3142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First solution</a:t>
            </a:r>
          </a:p>
        </p:txBody>
      </p:sp>
      <p:pic>
        <p:nvPicPr>
          <p:cNvPr id="1053" name="Image 1052">
            <a:extLst>
              <a:ext uri="{FF2B5EF4-FFF2-40B4-BE49-F238E27FC236}">
                <a16:creationId xmlns:a16="http://schemas.microsoft.com/office/drawing/2014/main" id="{C77A8D0E-BF95-3882-DA28-524A4D0F03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514" y="62979"/>
            <a:ext cx="2806212" cy="3015631"/>
          </a:xfrm>
          <a:prstGeom prst="rect">
            <a:avLst/>
          </a:prstGeom>
        </p:spPr>
      </p:pic>
      <p:sp>
        <p:nvSpPr>
          <p:cNvPr id="1056" name="Ellipse 1055">
            <a:extLst>
              <a:ext uri="{FF2B5EF4-FFF2-40B4-BE49-F238E27FC236}">
                <a16:creationId xmlns:a16="http://schemas.microsoft.com/office/drawing/2014/main" id="{BFD723E4-A560-117B-CDB9-470B2A474F6D}"/>
              </a:ext>
            </a:extLst>
          </p:cNvPr>
          <p:cNvSpPr/>
          <p:nvPr/>
        </p:nvSpPr>
        <p:spPr>
          <a:xfrm>
            <a:off x="10773025" y="2461983"/>
            <a:ext cx="639177" cy="62063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3618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46C74-F9B4-7F3A-863C-F4C8D81A8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183BE98-AE08-5C1F-5683-64C5550737E1}"/>
              </a:ext>
            </a:extLst>
          </p:cNvPr>
          <p:cNvSpPr txBox="1"/>
          <p:nvPr/>
        </p:nvSpPr>
        <p:spPr>
          <a:xfrm>
            <a:off x="1140643" y="961534"/>
            <a:ext cx="9756743" cy="236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627F571-3301-CDFE-1EFA-73C1D2C99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7" y="629295"/>
            <a:ext cx="2069432" cy="2161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29D92CE-E8E1-A61B-74C9-DDEF08C90201}"/>
              </a:ext>
            </a:extLst>
          </p:cNvPr>
          <p:cNvSpPr txBox="1"/>
          <p:nvPr/>
        </p:nvSpPr>
        <p:spPr>
          <a:xfrm>
            <a:off x="3344281" y="2113127"/>
            <a:ext cx="72290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If change TE value to 187 at 253 ms ,     </a:t>
            </a:r>
            <a:r>
              <a:rPr lang="fr-FR" dirty="0" err="1"/>
              <a:t>automatically</a:t>
            </a:r>
            <a:r>
              <a:rPr lang="fr-FR" dirty="0"/>
              <a:t> system Change of FT = 17 à 23</a:t>
            </a:r>
          </a:p>
          <a:p>
            <a:endParaRPr lang="fr-FR" dirty="0"/>
          </a:p>
          <a:p>
            <a:r>
              <a:rPr lang="fr-FR" dirty="0"/>
              <a:t>This forces the system to switch </a:t>
            </a:r>
            <a:r>
              <a:rPr lang="fr-FR" dirty="0" err="1"/>
              <a:t>from</a:t>
            </a:r>
            <a:r>
              <a:rPr lang="fr-FR" dirty="0"/>
              <a:t> 20 à 14 slices (green) and double the acquisition time </a:t>
            </a:r>
            <a:r>
              <a:rPr lang="fr-FR" dirty="0" err="1"/>
              <a:t>from</a:t>
            </a:r>
            <a:r>
              <a:rPr lang="fr-FR" dirty="0"/>
              <a:t> 1,04 to 1,54 min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concatenuation</a:t>
            </a:r>
            <a:r>
              <a:rPr lang="fr-FR" dirty="0"/>
              <a:t> switch </a:t>
            </a:r>
            <a:r>
              <a:rPr lang="fr-FR" dirty="0" err="1"/>
              <a:t>from</a:t>
            </a:r>
            <a:r>
              <a:rPr lang="fr-FR" dirty="0"/>
              <a:t> 1 to 2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The first solution </a:t>
            </a:r>
            <a:r>
              <a:rPr lang="fr-FR" dirty="0"/>
              <a:t>for come back to 1,03 min                 </a:t>
            </a:r>
            <a:r>
              <a:rPr lang="fr-FR" dirty="0" err="1"/>
              <a:t>increase</a:t>
            </a:r>
            <a:r>
              <a:rPr lang="fr-FR" dirty="0"/>
              <a:t> TR = 5060ms </a:t>
            </a:r>
          </a:p>
          <a:p>
            <a:r>
              <a:rPr lang="fr-FR" dirty="0"/>
              <a:t>The system come back to 20 slices but the </a:t>
            </a:r>
            <a:r>
              <a:rPr lang="fr-FR" dirty="0" err="1"/>
              <a:t>operator</a:t>
            </a:r>
            <a:r>
              <a:rPr lang="fr-FR" dirty="0"/>
              <a:t> must switch </a:t>
            </a:r>
            <a:r>
              <a:rPr lang="fr-FR" dirty="0" err="1"/>
              <a:t>concatenuation</a:t>
            </a:r>
            <a:r>
              <a:rPr lang="fr-FR" dirty="0"/>
              <a:t>  </a:t>
            </a:r>
            <a:r>
              <a:rPr lang="fr-FR" dirty="0" err="1"/>
              <a:t>from</a:t>
            </a:r>
            <a:r>
              <a:rPr lang="fr-FR" dirty="0"/>
              <a:t> 2 to 1 </a:t>
            </a:r>
            <a:r>
              <a:rPr lang="fr-FR" dirty="0" err="1"/>
              <a:t>otherwise</a:t>
            </a:r>
            <a:r>
              <a:rPr lang="fr-FR" dirty="0"/>
              <a:t> the system </a:t>
            </a:r>
            <a:r>
              <a:rPr lang="fr-FR" dirty="0" err="1"/>
              <a:t>remains</a:t>
            </a:r>
            <a:r>
              <a:rPr lang="fr-FR" dirty="0"/>
              <a:t> at 2,15 min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Traffic lights are on              for the différents cases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63DD033-7F98-21EA-82E0-860A718BE2B6}"/>
              </a:ext>
            </a:extLst>
          </p:cNvPr>
          <p:cNvSpPr txBox="1"/>
          <p:nvPr/>
        </p:nvSpPr>
        <p:spPr>
          <a:xfrm>
            <a:off x="3210075" y="1263192"/>
            <a:ext cx="4270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For the </a:t>
            </a:r>
            <a:r>
              <a:rPr lang="fr-FR" sz="4000" dirty="0" err="1"/>
              <a:t>next</a:t>
            </a:r>
            <a:r>
              <a:rPr lang="fr-FR" sz="4000" dirty="0"/>
              <a:t> slides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32120DDC-1621-6376-CCA8-2945044A17C1}"/>
              </a:ext>
            </a:extLst>
          </p:cNvPr>
          <p:cNvSpPr/>
          <p:nvPr/>
        </p:nvSpPr>
        <p:spPr>
          <a:xfrm>
            <a:off x="7621840" y="4409296"/>
            <a:ext cx="678730" cy="226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97A161-8550-B923-8683-3A612D90F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246" y="5896466"/>
            <a:ext cx="296792" cy="468004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E7F9A13E-889B-D924-0829-E6EE7AEB7E73}"/>
              </a:ext>
            </a:extLst>
          </p:cNvPr>
          <p:cNvSpPr/>
          <p:nvPr/>
        </p:nvSpPr>
        <p:spPr>
          <a:xfrm>
            <a:off x="7025023" y="2155301"/>
            <a:ext cx="339365" cy="296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203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4D291-C336-3686-A347-6A3E337CA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9E51A8F-0D20-33B5-4B28-E92D4E638F0B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76F157-D6EB-52E3-4F38-DA9E3207A643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7F5FD9-5B7F-4215-A822-AC3BD13A0766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C2A5D7-C846-5A3C-83F6-42609210B285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B88BEA-90CC-EC25-BDBF-5EE29FA4339D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6CBEA-2860-A5DF-7DF8-FCAFEFE6A056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132AEE-56AE-9EB7-0757-59F41FD2E782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0712AE-A1D8-7919-1998-0813AC99E080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333D61-460B-B0B8-AAE5-3D4DBD2D2973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A7E788F0-35E6-CDD5-CFF3-BA0E8629B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7DA0E0-880F-4370-5C41-905F1E056ACA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C097D32-AD77-7DBC-4339-8823E9E3A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1B11A8BA-B9C2-20A7-EB1C-8F618A9C0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5D112C0-3F74-45B4-EC63-E8AED06D8A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C1CCA04A-BD43-737A-83BB-93A0B552F0EB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4B93CC55-2886-B722-9046-D02D11D75A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799FB7DE-2D2E-55F8-2313-471BE0BF66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DFB6B86-C19E-B8BA-21B3-8B2423184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AC3E76FB-D81E-E776-899A-48A735C62ADC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ABB3A68-9BE3-F361-11B8-F269D7E42BF0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46CC09-21E2-2DF2-AA4E-9D9FA967BE88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1D85C2-9952-D71E-35FB-4EA64FEC81F0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9B5E6A-98B7-0F2F-22DE-5AD574EE644B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E6FA6B-53B7-CDDC-C009-DC02DAA82822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1E29507F-F0A3-A1BE-2D1F-984A1C1CC987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6D05FA27-A5A1-2761-10B5-2608EC019D85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5D7C7562-21AE-A43D-9B7B-4A8DADA64049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124595D-46FD-E57F-789D-5B1BEF228315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3688F-077B-7A9D-08D6-1F218C12DF4D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A616963-0548-0AAE-9247-A4019F3C3B4F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300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29B3ACC-701A-E5A6-6422-9FBEF94E2765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F4091E6-77EB-7A9F-2B9F-AE45EC2884EB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C8DF7297-DA02-64DE-C359-62797092339A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55E87EE7-2E35-A843-F1C2-F6B0F5CF9BDF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36D9223-8FE9-FD35-FCDD-CD6719A9BEC0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C74798E9-89BC-E643-302D-8959EE07C4AA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0509B198-0076-C651-E7B8-0D7DF6D33446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ACCF7E5B-5348-1A26-4322-CE03BDDB2D53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85232250-428F-5854-BDC9-36137B110BC7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309108B8-E961-15D6-ACAD-B194BDC478D0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A2941BF6-3986-BA48-BCCF-C0767DE700DE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91334BAD-8AE0-81DB-B882-0087E8A0E87B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FA8FD754-4E1F-C1F4-7980-424FDA1E13BA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5DA34D71-6DBD-5729-38B9-CCDF192FE7B0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DC826758-5992-E838-4B6E-F8949139BB78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282711E6-4594-2B67-F036-C3ACDB88CBEF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BCCF3C81-D8F1-0390-ED64-84D3CE62CA18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6AC64A33-9074-3978-B41E-EC7D170D452F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D116F23D-BE3C-C93B-5F69-4864C5D0A40F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0A51DCAC-A8C2-25EE-92B2-A169F0C9B391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AF71AF38-5051-4679-A304-A130F8F08495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15070433-BD76-7F05-9755-4F813C4F9DFB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0,1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C4D3679-85CD-65D5-FF82-6F69BA77A6B6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99B8EB8B-272C-9792-82D1-F89E9884723A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185D25C2-DE4F-EFA1-25EA-6B4A4E1B2E4B}"/>
              </a:ext>
            </a:extLst>
          </p:cNvPr>
          <p:cNvCxnSpPr/>
          <p:nvPr/>
        </p:nvCxnSpPr>
        <p:spPr>
          <a:xfrm>
            <a:off x="4021696" y="4252807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97CD8A8F-86D8-FECC-ABB6-0221A8DFAD0C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A60C4A28-7E4A-1139-8657-291E7FA2EA82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A3315B88-EBA3-5585-FC51-E44A67EF822B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2F29CE31-61E7-17E7-ABBC-BC895FFF8D8D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0D02FA95-0212-1127-10A6-533747198F18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F3C71012-C556-0685-4F9C-F20EC578F063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0A79D72E-587D-021F-14A2-3E6C749FBF87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DAF82538-A1E2-7D38-CCB4-AEE5882B2355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max=22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5ECD77B9-9429-2161-CFFD-30DA463F62A0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=11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DC35F69A-9805-E1AC-7961-695AE85F5DD7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C91FF3DD-8372-D36E-7373-27FC5B73B3BD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1E5B70D2-4299-4A09-2495-E17894C9E489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EC9169E0-5AC3-646E-E5AC-44858745B17F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92F9334C-5507-D028-159D-EDCE348ADEC7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E04DB19-3CC3-6E90-444E-C5C0A14AADA1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1E7C539-A971-9C13-6E41-88CE40F75FF6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3B93D7-44AF-5D46-7F5A-78DED707F249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8BAF771-C0F1-AEAB-BAA3-54E62567F0D5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.48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B153FEA-51ED-3BCB-DC07-39A8283BA74A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0EB04156-A152-8851-65A6-D59196607F85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6B1E40AE-78E9-C5ED-3CB7-467B547BA22D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69A92C5C-1EAA-0FD9-5B23-ADB96F881779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7B883FBE-0052-1EA6-A677-6E3AF3C9E9DA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EA0400E3-E05D-F79A-BD0F-32EE8363D605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DE9A1334-6496-1A20-2168-4D284367A530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72B138A6-84DF-5A1D-CB6F-C3074F832038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87833D2E-8DAB-C870-0CF7-6C19AD1E42B2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1AA6E367-A9AA-A0A9-FBEE-5CEB7C1A7377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088CDB5B-5ABA-F943-95E1-1FE32E156A24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C5D0D81-3E4D-2EEB-AD27-377422C155A6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3DD0BC6C-E407-BC42-A225-86C50C8A38D5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863F1808-8B71-B69B-B0E4-47A9624DFBBE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0A064F9F-BF62-DCA1-E38B-99E0E7263116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DD06C88E-5175-64BB-3639-6B5F185B8924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AA91BE72-4823-0BB6-3F4E-A51C3F0CD1C5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F24CFA60-2CF9-8D74-F585-A5CF9A71E6FD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BF2A7A9E-2032-6CE4-452C-58896F736AF8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B050"/>
                </a:solidFill>
                <a:latin typeface="Calibri" panose="020F0502020204030204"/>
              </a:rPr>
              <a:t>13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9" name="Image 1038">
            <a:extLst>
              <a:ext uri="{FF2B5EF4-FFF2-40B4-BE49-F238E27FC236}">
                <a16:creationId xmlns:a16="http://schemas.microsoft.com/office/drawing/2014/main" id="{D830F9BA-7ECE-15E0-CE8F-3F13CF9961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152" y="-11613"/>
            <a:ext cx="2539590" cy="30952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32314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97C24-09ED-1EB3-65AE-001AA5202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29B1D38-23E6-6DE5-CE52-2053305EDDB5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72DBCC-DC2A-35FF-1A14-EB834E69D6A0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E6BB0F-69C8-BB6C-1FFF-FD3161CFA8B8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6FAD06-A463-57AC-B636-5729024DE29B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752148-8FDD-4D01-6867-AFCF8008764D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71160B-41F5-E5AD-A077-B9F5A51AB598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EA7B16-58F1-8A03-D1BE-7B29101A801E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D92337-136D-1285-EFA0-5DC40E155F54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60D6FA-C51D-1327-242D-7D1C0DDCB14A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787CF209-59B2-5906-718C-D1AE7019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5BDAC0-4CFE-D833-F737-AE7CDFB714D2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3BDED2F-6DB8-E875-4BA1-0FC6801EB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DD00FA3-8743-9F12-2291-8ABE4B2F83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273673C-5EEF-5F75-40CA-2891D83B94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963CC51C-235E-3A75-3D19-15BB84634E4E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AFD76CC5-E560-9E3D-0E19-19442E3C2E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2" y="1145440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F35DE9E0-A3E4-3662-2CF9-760C69D34A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B99EE7F-A5FD-EB79-A85D-2EA51A31C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02F8F1D8-C4B1-009C-B9FE-6F358F1E658D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5DD7DF-48CA-5DCA-6096-B40780AF1773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447AEC-9C48-504C-13BC-E03EE918A44D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2FD94A-E047-91A5-E935-04C3AFF2286F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90CE84-1429-3D02-4D7C-5B870E8A6C22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7459F4-E3D4-FA3D-E26D-0C926792EAAF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23059BAF-CDFA-C0D3-95D5-8894B85C4278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F5C993E8-45C9-3986-A6E8-E5BCD98B15D6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9FCE4B50-2EBA-BC59-2CD0-FA2D2AEB21BF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6DDE62-65D9-D91B-E49E-3682684C5B0A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A76ECC-089E-2254-F859-D2C2969EF161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953E9AA-6FE2-C499-218B-846793909924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3740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BD6DAD4-D7EC-1117-12AC-09103084623A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253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8541CDA-6643-8753-E230-BD3F56CD0167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EE4AE6C2-EAAB-CB05-C226-F1A726320F1E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DC49C48C-EE18-287E-17C1-09067FDCD63A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FA9B57C-E515-C5ED-1DD3-C8B750526046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C17A7DD6-CA41-6A19-0B06-E858EE709272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56CAAA2B-8923-1774-3273-32B06CBEBDCD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5372DE51-F191-4BD3-A070-06DFDCA8EF1E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B53EE72D-4B4E-C2C6-62ED-D5020CA14EEC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C03A0E6E-FBDC-EC98-CD1F-3DE1CC4C0EDD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5B340326-2302-2AC1-3ED3-8E50C6A901B0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25A97E7A-806A-8039-CB02-6C2C18ACF585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9B1BC47A-B084-EE70-09B3-F75F702DDCCC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3E62AA2D-3C37-1595-144F-1FA6011A3543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A5370AFB-37CB-4072-CE31-2C852E7B88C2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916E06B7-9433-277E-8042-D26188833952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648CA126-843F-8E92-641F-4208741180B4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21650A9A-0156-0799-E15E-89AA02BD6443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AF998DD6-4F0B-8B17-615D-86A054B9B054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52A5D150-0508-174B-E90D-85E6C419027A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C0A0F97B-3300-C705-3585-BD85FBFEE01D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4609856A-7250-5D23-6BB4-AAAC76B29C9D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82B5C68-3E71-9C6E-FAB3-A1181F69ADA4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D0E7F933-4794-B2EF-79AD-F41DE9A5DBC8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568D7D60-0822-B79C-DA3A-E6BAE1FD8198}"/>
              </a:ext>
            </a:extLst>
          </p:cNvPr>
          <p:cNvCxnSpPr/>
          <p:nvPr/>
        </p:nvCxnSpPr>
        <p:spPr>
          <a:xfrm>
            <a:off x="7148630" y="4279944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FB9E4863-8A19-B69A-4733-E039A47D2FC1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BD911999-09D8-F09E-E985-F37ABF79F414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AED168D0-911C-BA55-CF50-C3324F3D0059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4921E434-1C50-12F5-2CB1-4ECFFBB4D01C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59719F0B-1EC6-A635-1020-CDC607D16E45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BEF65728-8792-5602-1B34-E4F3376510B0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F4E96172-E7DA-7E42-4BFB-06993B79560D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8AF039ED-92A8-C061-959D-39C6A510ADD2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max=253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502629BB-3DCC-D50C-9964-A7D68FC0508D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253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A599ED66-BFA8-8FDC-F938-A16F191801BF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424284D5-149C-30AC-C295-892C42033548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996E1AA7-8728-9DF5-1266-910E40AE75D1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FB91166F-B2A0-9FEE-782A-5499597C3571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B81861AF-F236-88D0-7DE7-701B2B4A3958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45DDF3C-D136-FD58-A56F-DE20AC62BDDA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1"/>
                </a:solidFill>
                <a:latin typeface="Calibri" panose="020F0502020204030204"/>
              </a:rPr>
              <a:t>58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3DD4413-30DA-2FB0-3806-58336DE852DF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B1D7507-DE17-85CC-8C72-D9D060E6B1B8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55DB743-1A6D-E479-94E1-B5E89381F26C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1.54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8680897-ADD0-CEC0-5D7A-15D367C7E372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1870181B-0A2C-48F4-4099-B887FFF0C2B1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F93EE9D9-48FA-EFF7-C10A-B1246500F505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D239DD51-EEEB-E9D9-909E-06176BAA41AA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67E43FD-3C5A-CE31-3A6A-D260A75324C7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D0C91779-9998-7C88-14C0-2B6CDB6A8032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16B5609B-865C-5F6C-B0AE-17F44ECCC8B8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1F97B7FB-6191-3FD0-6CB7-53A9D919951D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ABDC35D2-B42D-3A53-E25C-F70F7139FA99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93DC08EB-1A0E-084F-F0B1-BB830599776E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C4C1BAF7-4792-FA5D-AB51-67104635A074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0362FA7B-944E-BEAA-4231-EC167DE6D9CF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6D1C2A31-84C0-71B2-3694-1B289C11A65B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A75492E8-DCD9-5DCF-620B-1CACACDCE79B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FC671FB9-AC01-F4CB-CCB9-08570BDA423F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2EF8D888-41C9-4E5D-8114-6A9A23C5FC3B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EF34BA40-F068-BAEE-C641-823137F02E0F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D3B88EF9-5EA6-391A-D608-CA7460B68F7A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4BC9C2D9-5D64-147C-FC40-0122D53F268B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</a:p>
        </p:txBody>
      </p:sp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7A7C2FBB-326C-0A15-7EC3-D96F8C5C9E5C}"/>
              </a:ext>
            </a:extLst>
          </p:cNvPr>
          <p:cNvCxnSpPr/>
          <p:nvPr/>
        </p:nvCxnSpPr>
        <p:spPr>
          <a:xfrm flipV="1">
            <a:off x="431054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4C7F1E37-A79F-DAC2-E8A5-A5CC011BF504}"/>
              </a:ext>
            </a:extLst>
          </p:cNvPr>
          <p:cNvCxnSpPr/>
          <p:nvPr/>
        </p:nvCxnSpPr>
        <p:spPr>
          <a:xfrm flipV="1">
            <a:off x="463372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E2745BEF-D4B7-6803-62B6-5058DAD7EA01}"/>
              </a:ext>
            </a:extLst>
          </p:cNvPr>
          <p:cNvCxnSpPr/>
          <p:nvPr/>
        </p:nvCxnSpPr>
        <p:spPr>
          <a:xfrm flipV="1">
            <a:off x="6368486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eur droit 1046">
            <a:extLst>
              <a:ext uri="{FF2B5EF4-FFF2-40B4-BE49-F238E27FC236}">
                <a16:creationId xmlns:a16="http://schemas.microsoft.com/office/drawing/2014/main" id="{1E6EB39F-D4C5-1ABE-D3E6-F1505622A06E}"/>
              </a:ext>
            </a:extLst>
          </p:cNvPr>
          <p:cNvCxnSpPr/>
          <p:nvPr/>
        </p:nvCxnSpPr>
        <p:spPr>
          <a:xfrm flipV="1">
            <a:off x="4977460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eur droit 1047">
            <a:extLst>
              <a:ext uri="{FF2B5EF4-FFF2-40B4-BE49-F238E27FC236}">
                <a16:creationId xmlns:a16="http://schemas.microsoft.com/office/drawing/2014/main" id="{A3964733-D080-2D61-EFAB-ADB29B1158C9}"/>
              </a:ext>
            </a:extLst>
          </p:cNvPr>
          <p:cNvCxnSpPr/>
          <p:nvPr/>
        </p:nvCxnSpPr>
        <p:spPr>
          <a:xfrm flipV="1">
            <a:off x="6729048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B2AB9F4-1C80-713F-5703-468F12D3992D}"/>
              </a:ext>
            </a:extLst>
          </p:cNvPr>
          <p:cNvCxnSpPr/>
          <p:nvPr/>
        </p:nvCxnSpPr>
        <p:spPr>
          <a:xfrm flipV="1">
            <a:off x="5680321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necteur droit 1053">
            <a:extLst>
              <a:ext uri="{FF2B5EF4-FFF2-40B4-BE49-F238E27FC236}">
                <a16:creationId xmlns:a16="http://schemas.microsoft.com/office/drawing/2014/main" id="{46FA1B29-6B89-7932-5499-1F7F173851B8}"/>
              </a:ext>
            </a:extLst>
          </p:cNvPr>
          <p:cNvCxnSpPr/>
          <p:nvPr/>
        </p:nvCxnSpPr>
        <p:spPr>
          <a:xfrm flipV="1">
            <a:off x="5318445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eur droit 1054">
            <a:extLst>
              <a:ext uri="{FF2B5EF4-FFF2-40B4-BE49-F238E27FC236}">
                <a16:creationId xmlns:a16="http://schemas.microsoft.com/office/drawing/2014/main" id="{818A3781-2B82-7988-365A-981E2B9F1077}"/>
              </a:ext>
            </a:extLst>
          </p:cNvPr>
          <p:cNvCxnSpPr/>
          <p:nvPr/>
        </p:nvCxnSpPr>
        <p:spPr>
          <a:xfrm flipV="1">
            <a:off x="6025547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ZoneTexte 1038">
            <a:extLst>
              <a:ext uri="{FF2B5EF4-FFF2-40B4-BE49-F238E27FC236}">
                <a16:creationId xmlns:a16="http://schemas.microsoft.com/office/drawing/2014/main" id="{B739967D-F819-ADEB-7131-1F190CE7E773}"/>
              </a:ext>
            </a:extLst>
          </p:cNvPr>
          <p:cNvSpPr txBox="1"/>
          <p:nvPr/>
        </p:nvSpPr>
        <p:spPr>
          <a:xfrm>
            <a:off x="3797444" y="514627"/>
            <a:ext cx="3142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First solution</a:t>
            </a:r>
          </a:p>
        </p:txBody>
      </p:sp>
      <p:pic>
        <p:nvPicPr>
          <p:cNvPr id="1056" name="Image 1055">
            <a:extLst>
              <a:ext uri="{FF2B5EF4-FFF2-40B4-BE49-F238E27FC236}">
                <a16:creationId xmlns:a16="http://schemas.microsoft.com/office/drawing/2014/main" id="{B1D5DB1F-A40E-AC8C-406E-503D5F6ADA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630" y="62979"/>
            <a:ext cx="2807105" cy="3016590"/>
          </a:xfrm>
          <a:prstGeom prst="rect">
            <a:avLst/>
          </a:prstGeom>
        </p:spPr>
      </p:pic>
      <p:sp>
        <p:nvSpPr>
          <p:cNvPr id="1058" name="Ellipse 1057">
            <a:extLst>
              <a:ext uri="{FF2B5EF4-FFF2-40B4-BE49-F238E27FC236}">
                <a16:creationId xmlns:a16="http://schemas.microsoft.com/office/drawing/2014/main" id="{16684EFB-CB73-D5BA-7B61-660249E7C890}"/>
              </a:ext>
            </a:extLst>
          </p:cNvPr>
          <p:cNvSpPr/>
          <p:nvPr/>
        </p:nvSpPr>
        <p:spPr>
          <a:xfrm>
            <a:off x="10746557" y="1346099"/>
            <a:ext cx="706299" cy="7023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5793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A5ACE-83A6-0E0E-F0FD-BE8B5BB48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E472ADE-EE98-72B6-AB6C-FB2EE2A3E313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A955DF-C67A-373F-CE81-8D571A5F99EA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A259A-069A-31F3-20BD-E2BDF9928E92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5F475-9C7C-19AD-6999-74C70516AACE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90A8E-3630-63AD-36EF-CC7B44AE8355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7CC809-2DC5-3AEE-99E8-57F91A11CA2F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713632-D22B-1C7F-FC7C-AD3D490689F5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27CECF-5457-5786-C8EC-23E4835F9E56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3126F0-4890-2A56-FFCA-CB5E352BF2E0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B55CB7BF-F8C9-9D34-26B8-564EDCAC3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28ED80-B6F0-79D5-0D7C-96F7F9D931C0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127BDFB-BBD0-1530-87B8-BC3F6CC74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0CE35484-88F8-8650-FCB2-CEF138F45F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D9073C77-B1AB-96BA-81C9-E5497AA7F2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DC552227-D240-4D40-FEB3-2128D821214E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C8674557-3152-BCB8-0E57-DA88D36785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2" y="1145440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C6B33CD-36B0-C0C1-D82D-DDDDBF16B3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EE04170-093B-7C34-CFEE-EC1696951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937313B2-4F2E-3E12-8094-E2610A53A5A2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1D964B-C122-5B30-EB58-D727D3765014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DD7048-9A30-D0E0-420A-228FC1E172DB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5CE8EE-4CCA-8A31-DDE1-A41B8D7948E5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2489BA-FA4E-ACAE-031F-6EC890C8842F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AFC8119-B59F-257A-5E41-E26A44EDAE90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0F32AB72-9307-F76E-22EC-9BE62DE26060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842DDFAA-882E-E19C-8F32-4EFDD1A86469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F39F4116-D5DC-A34C-A368-496162B3572C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9B6489B-AA0D-8623-7343-D43666E9DFA2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4151A2-9A27-49E4-67C2-231EC10DAC06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AA3B878-30D9-BC94-B759-C77E5ACB08F2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5060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4D63A78-96F7-3312-478C-EE0BEFEAA0FB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253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82BA6EE2-B5DD-BC49-169D-0561DDDF9DB7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318A0D07-F24F-1084-8411-933DFB3082C3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258121F6-0923-0A3B-FFCB-0B90C2869FE3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043D78E2-E9E8-4FE3-3DCF-DB4A33E9EB96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9B85512D-35CA-2688-BB43-9E6E45C015CE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729F8241-E75A-5DA3-B341-046755F26068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388CCD2D-644A-1682-4423-16D4C6D9AD0A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604EB503-0C70-8D44-C5E0-DC3473FFB2DC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BCF1632A-ED81-4D9F-5170-4A0766FF66DF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95D425A0-FE08-69C6-6D77-6B31C01F724D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94223BFA-C7FE-7333-342A-006D6E0EB62E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484D66D9-DEBB-DEEB-CFED-88364DA461A3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30FD04C4-2591-300B-D40A-4509DB01BDEE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F984DCBD-A444-26AE-014B-7CBAC9E012F8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45A2B093-EAA5-67D7-731E-AA2FB85DD4EB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0A075224-A4FE-7B75-F89A-D8EE6D6E3F67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DB7CA430-1288-C8CD-32B9-148D7363E92A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B70E9395-A288-D459-F77D-93D2984CDE5A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9499DDA4-6313-5057-EDBD-8101C1F437FA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9F229EA2-4236-FD11-8CC4-CC74C74BDD2E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5E7476C5-DF88-0B36-38E5-EA26D63950AA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586FFD6-8319-9D41-EFAE-67F131E72123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39166AC0-848F-7E87-79A4-5B0EA549844C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84019EAF-D63D-C4FE-84D2-9DA90EE716E6}"/>
              </a:ext>
            </a:extLst>
          </p:cNvPr>
          <p:cNvCxnSpPr/>
          <p:nvPr/>
        </p:nvCxnSpPr>
        <p:spPr>
          <a:xfrm>
            <a:off x="7148630" y="4279944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4E7BDD18-F612-3B7E-7A30-3BBBBB9E3C86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F1CE93E4-6317-0D2A-A1CE-EA502FFA5B70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E8396B07-29A3-5C95-F0CC-775D26C6B27B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F90E2F5A-CD86-20FA-1AE2-3AB4F6565AA9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B62F7471-0A5C-3E7A-010E-B0080626705D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20342294-D180-47DF-5E13-B4508A5FD490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3F2683FC-CC5A-5010-1934-601D9002F80F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6DB89C17-6996-5081-30B9-BD1830FC78E3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max=253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D75E795C-60BB-8B62-7998-CB91E026C682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253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248D582E-2A02-1984-7A07-3C848CB350CD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D1507D27-C78A-729D-B387-EB6D391A1412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F357D56E-96F4-61D4-1701-A1C0497D4BBB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DD26027F-4CE8-A32E-A43E-B418977C8D89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08C0B6A5-CBBF-D8F4-EF7E-AF3A0871EC9B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5B06EF8-F14B-B994-D309-5C06B9E25015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1"/>
                </a:solidFill>
                <a:latin typeface="Calibri" panose="020F0502020204030204"/>
              </a:rPr>
              <a:t>58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D4C92CA-7CE2-7BE0-EAAA-A3AA99B8CCD1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541468A-4F5D-8344-B115-CD636940BBAB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CAD5958-B83F-2441-584F-3DDD1FB685DC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1.03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5B522B6-4FCF-4D4F-2CF4-FC5B39F0C58E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90B26481-889B-E6D6-A069-2E365D0DC7A7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6C91ED2F-6111-0A73-CACC-885A2BF9D1AE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0FD47405-4723-FC4B-B7B9-FD8B32AD8646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EF5ACA14-10B5-74FE-6BEB-C1405A10502B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9274B379-E76F-D853-BDFF-CDF25F94CA11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48840F40-F5DC-12AD-71D8-719E286A4409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96F86A54-37E7-36AC-3AAB-F0EC64194F20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8840DDA6-845E-5FDE-2202-3472D55484F8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2342A284-0B33-68BD-02F9-8744EA8306C8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B2D5360F-764C-A919-3C7E-E64D915CA9AB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04F070E-101D-C0F7-37AA-E181756B5D5B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F6C0EEF5-7FFD-26A4-1FDE-5FA63141ED9A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E3988EF1-3DD8-2247-993C-077B0112F34A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5A859C4D-9F7B-7F63-727D-479C923D1E45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6CAA1ED6-60E9-F6DF-154D-5418664C92F7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24EAF00F-9F57-ACFB-5FFA-4F9946B7F47B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4761EC40-C055-4947-3DC1-9DB37914FD33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C8043C8F-3510-133F-D598-446C3FD1F2D1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B050"/>
                </a:solidFill>
                <a:latin typeface="Calibri" panose="020F0502020204030204"/>
              </a:rPr>
              <a:t>20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07D704E5-D165-1946-AC4F-0344C2161665}"/>
              </a:ext>
            </a:extLst>
          </p:cNvPr>
          <p:cNvCxnSpPr/>
          <p:nvPr/>
        </p:nvCxnSpPr>
        <p:spPr>
          <a:xfrm flipV="1">
            <a:off x="431054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DB6B9A01-0DE2-9813-BEF7-7FAFE65C91C1}"/>
              </a:ext>
            </a:extLst>
          </p:cNvPr>
          <p:cNvCxnSpPr/>
          <p:nvPr/>
        </p:nvCxnSpPr>
        <p:spPr>
          <a:xfrm flipV="1">
            <a:off x="463372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BD3E563A-CB61-4FE9-AA15-C590CD77122E}"/>
              </a:ext>
            </a:extLst>
          </p:cNvPr>
          <p:cNvCxnSpPr/>
          <p:nvPr/>
        </p:nvCxnSpPr>
        <p:spPr>
          <a:xfrm flipV="1">
            <a:off x="6368486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eur droit 1046">
            <a:extLst>
              <a:ext uri="{FF2B5EF4-FFF2-40B4-BE49-F238E27FC236}">
                <a16:creationId xmlns:a16="http://schemas.microsoft.com/office/drawing/2014/main" id="{8DA19629-06E3-77CE-7549-F4B68D1B7F8E}"/>
              </a:ext>
            </a:extLst>
          </p:cNvPr>
          <p:cNvCxnSpPr/>
          <p:nvPr/>
        </p:nvCxnSpPr>
        <p:spPr>
          <a:xfrm flipV="1">
            <a:off x="4977460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eur droit 1047">
            <a:extLst>
              <a:ext uri="{FF2B5EF4-FFF2-40B4-BE49-F238E27FC236}">
                <a16:creationId xmlns:a16="http://schemas.microsoft.com/office/drawing/2014/main" id="{838EE9D3-77A4-A0F3-D7C3-88AF7BF69576}"/>
              </a:ext>
            </a:extLst>
          </p:cNvPr>
          <p:cNvCxnSpPr/>
          <p:nvPr/>
        </p:nvCxnSpPr>
        <p:spPr>
          <a:xfrm flipV="1">
            <a:off x="6729048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43DDA15-9861-B7D4-2149-F48E317AB91D}"/>
              </a:ext>
            </a:extLst>
          </p:cNvPr>
          <p:cNvCxnSpPr/>
          <p:nvPr/>
        </p:nvCxnSpPr>
        <p:spPr>
          <a:xfrm flipV="1">
            <a:off x="5680321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necteur droit 1053">
            <a:extLst>
              <a:ext uri="{FF2B5EF4-FFF2-40B4-BE49-F238E27FC236}">
                <a16:creationId xmlns:a16="http://schemas.microsoft.com/office/drawing/2014/main" id="{DDE8CCA3-837B-FF88-A3C3-F503DF3E5DF4}"/>
              </a:ext>
            </a:extLst>
          </p:cNvPr>
          <p:cNvCxnSpPr/>
          <p:nvPr/>
        </p:nvCxnSpPr>
        <p:spPr>
          <a:xfrm flipV="1">
            <a:off x="5318445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eur droit 1054">
            <a:extLst>
              <a:ext uri="{FF2B5EF4-FFF2-40B4-BE49-F238E27FC236}">
                <a16:creationId xmlns:a16="http://schemas.microsoft.com/office/drawing/2014/main" id="{0CF28A30-E30A-7D26-A784-5C76CEC9FA6D}"/>
              </a:ext>
            </a:extLst>
          </p:cNvPr>
          <p:cNvCxnSpPr/>
          <p:nvPr/>
        </p:nvCxnSpPr>
        <p:spPr>
          <a:xfrm flipV="1">
            <a:off x="6025547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ZoneTexte 1038">
            <a:extLst>
              <a:ext uri="{FF2B5EF4-FFF2-40B4-BE49-F238E27FC236}">
                <a16:creationId xmlns:a16="http://schemas.microsoft.com/office/drawing/2014/main" id="{B527274F-ABA3-3E91-36D9-DFCB5A6F00D2}"/>
              </a:ext>
            </a:extLst>
          </p:cNvPr>
          <p:cNvSpPr txBox="1"/>
          <p:nvPr/>
        </p:nvSpPr>
        <p:spPr>
          <a:xfrm>
            <a:off x="3797444" y="514627"/>
            <a:ext cx="3142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First solution</a:t>
            </a:r>
          </a:p>
        </p:txBody>
      </p:sp>
      <p:pic>
        <p:nvPicPr>
          <p:cNvPr id="1056" name="Image 1055">
            <a:extLst>
              <a:ext uri="{FF2B5EF4-FFF2-40B4-BE49-F238E27FC236}">
                <a16:creationId xmlns:a16="http://schemas.microsoft.com/office/drawing/2014/main" id="{C6E3F2EA-2306-D811-BDEE-0177622CAB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630" y="62979"/>
            <a:ext cx="2807105" cy="3016590"/>
          </a:xfrm>
          <a:prstGeom prst="rect">
            <a:avLst/>
          </a:prstGeom>
        </p:spPr>
      </p:pic>
      <p:sp>
        <p:nvSpPr>
          <p:cNvPr id="39" name="Ellipse 38">
            <a:extLst>
              <a:ext uri="{FF2B5EF4-FFF2-40B4-BE49-F238E27FC236}">
                <a16:creationId xmlns:a16="http://schemas.microsoft.com/office/drawing/2014/main" id="{C0EDFA1D-98FA-8C4F-F0EA-8F022FFE4554}"/>
              </a:ext>
            </a:extLst>
          </p:cNvPr>
          <p:cNvSpPr/>
          <p:nvPr/>
        </p:nvSpPr>
        <p:spPr>
          <a:xfrm>
            <a:off x="10773025" y="2461983"/>
            <a:ext cx="639177" cy="62063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30000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86B77-E9B8-EA3F-8C6C-8F46E7D7F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4F8D209-AD4F-A0B8-3D61-8F7E2C6D6839}"/>
              </a:ext>
            </a:extLst>
          </p:cNvPr>
          <p:cNvSpPr txBox="1"/>
          <p:nvPr/>
        </p:nvSpPr>
        <p:spPr>
          <a:xfrm>
            <a:off x="1140643" y="961534"/>
            <a:ext cx="9756743" cy="236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860972-6C1C-0233-73EE-2AFE7698C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7" y="629295"/>
            <a:ext cx="2069432" cy="2161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200E1E6-FF9F-378D-E773-445E0D4471BC}"/>
              </a:ext>
            </a:extLst>
          </p:cNvPr>
          <p:cNvSpPr txBox="1"/>
          <p:nvPr/>
        </p:nvSpPr>
        <p:spPr>
          <a:xfrm>
            <a:off x="3344281" y="2113127"/>
            <a:ext cx="72822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If change TE value to 253 at 297 ms ,     </a:t>
            </a:r>
            <a:r>
              <a:rPr lang="fr-FR" dirty="0" err="1"/>
              <a:t>automatically</a:t>
            </a:r>
            <a:r>
              <a:rPr lang="fr-FR" dirty="0"/>
              <a:t> system Change of FT = 23 à 27</a:t>
            </a:r>
          </a:p>
          <a:p>
            <a:endParaRPr lang="fr-FR" dirty="0"/>
          </a:p>
          <a:p>
            <a:r>
              <a:rPr lang="fr-FR" dirty="0"/>
              <a:t>This forces the system to switch </a:t>
            </a:r>
            <a:r>
              <a:rPr lang="fr-FR" dirty="0" err="1"/>
              <a:t>from</a:t>
            </a:r>
            <a:r>
              <a:rPr lang="fr-FR" dirty="0"/>
              <a:t> 20 à 17 slices (green) and double the acquisition time </a:t>
            </a:r>
            <a:r>
              <a:rPr lang="fr-FR" dirty="0" err="1"/>
              <a:t>from</a:t>
            </a:r>
            <a:r>
              <a:rPr lang="fr-FR" dirty="0"/>
              <a:t> 1,04 to 2,06 min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concatenuation</a:t>
            </a:r>
            <a:r>
              <a:rPr lang="fr-FR" dirty="0"/>
              <a:t> switch </a:t>
            </a:r>
            <a:r>
              <a:rPr lang="fr-FR" dirty="0" err="1"/>
              <a:t>from</a:t>
            </a:r>
            <a:r>
              <a:rPr lang="fr-FR" dirty="0"/>
              <a:t> 1 to 2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The first solution </a:t>
            </a:r>
            <a:r>
              <a:rPr lang="fr-FR" dirty="0"/>
              <a:t>for come back to 1,03 min                 </a:t>
            </a:r>
            <a:r>
              <a:rPr lang="fr-FR" dirty="0" err="1"/>
              <a:t>increase</a:t>
            </a:r>
            <a:r>
              <a:rPr lang="fr-FR" dirty="0"/>
              <a:t> TR = 5940ms </a:t>
            </a:r>
          </a:p>
          <a:p>
            <a:r>
              <a:rPr lang="fr-FR" dirty="0"/>
              <a:t>The system come back to 20 slices but the </a:t>
            </a:r>
            <a:r>
              <a:rPr lang="fr-FR" dirty="0" err="1"/>
              <a:t>operator</a:t>
            </a:r>
            <a:r>
              <a:rPr lang="fr-FR" dirty="0"/>
              <a:t> must switch </a:t>
            </a:r>
            <a:r>
              <a:rPr lang="fr-FR" dirty="0" err="1"/>
              <a:t>concatenuation</a:t>
            </a:r>
            <a:r>
              <a:rPr lang="fr-FR" dirty="0"/>
              <a:t>  </a:t>
            </a:r>
            <a:r>
              <a:rPr lang="fr-FR" dirty="0" err="1"/>
              <a:t>from</a:t>
            </a:r>
            <a:r>
              <a:rPr lang="fr-FR" dirty="0"/>
              <a:t> 2 to 1 </a:t>
            </a:r>
            <a:r>
              <a:rPr lang="fr-FR" dirty="0" err="1"/>
              <a:t>otherwise</a:t>
            </a:r>
            <a:r>
              <a:rPr lang="fr-FR" dirty="0"/>
              <a:t> the system </a:t>
            </a:r>
            <a:r>
              <a:rPr lang="fr-FR" dirty="0" err="1"/>
              <a:t>remains</a:t>
            </a:r>
            <a:r>
              <a:rPr lang="fr-FR" dirty="0"/>
              <a:t> at 2,15 min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Traffic lights are on              for the différents cases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65783A9-38B1-30E1-3442-03BFC03821E9}"/>
              </a:ext>
            </a:extLst>
          </p:cNvPr>
          <p:cNvSpPr txBox="1"/>
          <p:nvPr/>
        </p:nvSpPr>
        <p:spPr>
          <a:xfrm>
            <a:off x="3210075" y="1263192"/>
            <a:ext cx="4270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For the </a:t>
            </a:r>
            <a:r>
              <a:rPr lang="fr-FR" sz="4000" dirty="0" err="1"/>
              <a:t>next</a:t>
            </a:r>
            <a:r>
              <a:rPr lang="fr-FR" sz="4000" dirty="0"/>
              <a:t> slides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EE9EFE7-BF7C-944D-F579-96C261E5E802}"/>
              </a:ext>
            </a:extLst>
          </p:cNvPr>
          <p:cNvSpPr/>
          <p:nvPr/>
        </p:nvSpPr>
        <p:spPr>
          <a:xfrm>
            <a:off x="7621840" y="4409296"/>
            <a:ext cx="678730" cy="226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A2BE93E-16B5-220A-354B-745BC468D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246" y="5896466"/>
            <a:ext cx="296792" cy="468004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E1E95B7E-E977-EE0D-F1BB-E8F98DC8DA9A}"/>
              </a:ext>
            </a:extLst>
          </p:cNvPr>
          <p:cNvSpPr/>
          <p:nvPr/>
        </p:nvSpPr>
        <p:spPr>
          <a:xfrm>
            <a:off x="7025023" y="2155301"/>
            <a:ext cx="339365" cy="296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65806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A9BB6-D20D-FBDC-0379-FD2ABFF10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51B7374-80EA-9CE6-66CB-E8725D134840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7268B0-56D7-158E-ADA3-3D5A5F37664A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0F04D0-A649-B062-39EC-0D508268DC86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151FC4-640D-A1ED-EF31-83B7DA14A28D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209B63-9A25-7701-C016-53F3227065D5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52C8E-4851-0A61-7327-7C16622E568D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DE65CD-71B6-F4A5-23B5-693517197CAD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25EE1-99D3-4A8C-25DF-A51CDB6C8EBB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CD254-EE96-F6F2-FE6E-67B115980572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ACA9056C-686A-F2B1-3DA2-68F57AB5C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BC5602-799C-F90A-63F8-54EB40E91A4F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9BD762F-6EC5-39C8-C606-38982408A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0507A976-0240-5D08-C7D4-2A2107818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62133F64-1C22-19FF-0AE6-C13FBBAC5A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D4D263EE-7D8B-8187-EBA4-D025531DC5C7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DCD27CF7-7F53-4885-E598-ABDEF14FB5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2" y="1145440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798AE4A-835C-824D-51F4-AB97C87FF1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D950F6D-0914-D2C1-8579-0D48A9D6F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8DEC5BF2-F47B-1EA3-69AD-D9F6506B6C13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610497-ECDA-59F8-C101-20B140EF6C59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D2B01-E8FB-E8BC-797D-B96672C03C86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272BE7-5A2C-C511-8686-956EE9C84C7B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13F978-9AD0-5476-3FAE-970B310F9458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40E47F-0408-C50E-19CD-267FC9663F4D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90224DF4-AFEF-A00C-6E28-E5D868A8A142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52B80713-1F80-4A53-1031-2EDF0572B89B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EA76311D-F6C2-ECAC-B3BB-89D3EF437FF5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27EBEC-A3D9-A88B-DE0E-2A035D0DEEE3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F2396-9AEB-2B20-8522-6696123AB405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5F2EF71-FB97-131A-CF34-E5D07692F0AF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5060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9D2F813-CE71-5184-2CEF-2C8F55FA5679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297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6EA7560-0FEF-93F8-5162-2567134A4CAD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1F034F37-6E45-C2DD-8685-0E5BBC0134C0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D4F01E25-6818-B3CE-8AF7-A8ED616D7A3D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DC209AC-999B-A4B7-664D-8CDADB9BE7A4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A3D7BB2C-236E-3EFD-F36B-A1B5EA8F5378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DD173D68-FDAE-6178-BDBB-EDA4511C43E9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836C973-B388-B410-C67A-5E25A1F83382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4843D4E-5944-C7F9-8471-CDE3736A81A8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ADD1F45B-DEBC-73E2-B2C8-3C8206C16848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6EC35A3B-ADAF-A028-6A43-49C55B6A202B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63AF665F-296F-C313-A2AA-C0514044ED51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F7178803-6F8A-B62A-3362-0AF22B573E83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8528EC3C-944A-9A73-C47F-E868CDA7242A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BEFBBED8-B0C1-6460-C3EC-B3111BA8C77F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17A4DB3C-F25B-C3C2-9D9F-9BEFDF058D22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DA92A20B-7FFE-525A-AC95-CD8C0EB97339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ABA3811A-E2FF-DEB7-ACFC-CD29C585965E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D9D46BAB-5052-AAA4-E95F-42F76623CE4E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D79765B2-9CE7-3A5F-5889-6D5D359A207F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203522D6-8D6A-B8E5-647D-09944A71AD11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7D467CB1-98AD-E70C-3FC0-20B2E32A01C9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D6407DD-30F5-FDC2-F98C-1ADFD19DADF6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C48D8365-3366-12C9-5571-778BD7C0AE2E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F56941F8-E58B-3AF5-DA23-9EA1431480F6}"/>
              </a:ext>
            </a:extLst>
          </p:cNvPr>
          <p:cNvCxnSpPr/>
          <p:nvPr/>
        </p:nvCxnSpPr>
        <p:spPr>
          <a:xfrm>
            <a:off x="7148630" y="4279944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2090B38-C94B-EF7B-6CBE-5075E49104F5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7ACB9D4D-6C73-D76B-10E8-153194FBBE0F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6BB99244-309B-899C-9FEA-7A327F3BFA0A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1C65DAB8-7B53-3756-D3E2-F2DAF1FA067C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CF0B47BD-0212-41C9-01BD-B3A0725E9783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854E0EF6-9161-F007-AEEA-1B691A779E81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43970F3D-515F-68E7-DBBB-705871DE6F6C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C92015E5-EBF8-5EB3-7562-3E935EEFB00C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max=297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73A64EDB-7599-18F1-4545-BC3044FB223A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297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09485B5A-9DBC-7CD5-DED4-B322BAD256E5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87055573-2D7C-A6E8-5112-082B5F643F29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C3BB5199-C0D9-31C4-7A49-C9DF46A75AD8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CC9C8DF0-446F-9084-55EF-E97313F5E252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5C71742F-12F8-8E84-CC52-60A49E3C5164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3659467-76F1-B63D-E59B-DFE4D4259ECB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1"/>
                </a:solidFill>
                <a:latin typeface="Calibri" panose="020F0502020204030204"/>
              </a:rPr>
              <a:t>58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83DA211-2142-7F8E-CC2B-3658F005B794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31686B9-87E8-8B5F-0F0E-D88C560C45B3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9435F67-E99C-4678-2FC1-282A0F1087F8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.06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901F70F-E791-2152-2D79-A0CAEF77974F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E32EDC87-CA0F-9A8A-F2E3-0380BC323008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599218FA-28A6-CC57-B117-A8894B5B9F8E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EBFF3141-03C7-720A-964E-FBDBC9411E2B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C8D37BC0-3622-E7D3-2040-1C81EECC9B18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536F045C-B041-1523-A1D6-8F6328231D2B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B2B51606-7DE1-0763-5223-BCDB832984FF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95139025-23E9-7EFD-DB79-226768807A55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E302454C-256C-9F4D-AC48-7BF88C3D1AFC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53FE17B9-F199-1BF7-6A0A-D8A1BD299D9C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8FE43E2C-249E-033F-64A9-02AC136BA462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DFF309D4-346B-D01E-D850-CC55E0D9E0D3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1E8E8E2F-4B83-3F3F-4A18-C987108EA532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5655919C-E8C4-D5FD-F674-7EA625A6FE0C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57B76046-C554-31B5-9ED5-FF98F64C2C72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211B9263-C62F-4AA8-F777-C045ABC5239B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0AFE2923-FCC8-56DF-3D27-5699486CFEC8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398477C7-0C9E-FF9C-8085-707CF05EF32B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5A0B3E89-8621-6929-4E15-E511853B7C7C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</a:t>
            </a:r>
          </a:p>
        </p:txBody>
      </p:sp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3ACDE476-8FE5-7BEB-DDE3-2A62CF3AAA94}"/>
              </a:ext>
            </a:extLst>
          </p:cNvPr>
          <p:cNvCxnSpPr/>
          <p:nvPr/>
        </p:nvCxnSpPr>
        <p:spPr>
          <a:xfrm flipV="1">
            <a:off x="431054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08DBE818-8517-C201-07E9-EF7854E765C9}"/>
              </a:ext>
            </a:extLst>
          </p:cNvPr>
          <p:cNvCxnSpPr/>
          <p:nvPr/>
        </p:nvCxnSpPr>
        <p:spPr>
          <a:xfrm flipV="1">
            <a:off x="463372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4BAB465D-35EC-91C2-5578-B9D693235318}"/>
              </a:ext>
            </a:extLst>
          </p:cNvPr>
          <p:cNvCxnSpPr/>
          <p:nvPr/>
        </p:nvCxnSpPr>
        <p:spPr>
          <a:xfrm flipV="1">
            <a:off x="6368486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eur droit 1046">
            <a:extLst>
              <a:ext uri="{FF2B5EF4-FFF2-40B4-BE49-F238E27FC236}">
                <a16:creationId xmlns:a16="http://schemas.microsoft.com/office/drawing/2014/main" id="{0A21EFFF-91EF-91A1-9867-6DE70B0DD914}"/>
              </a:ext>
            </a:extLst>
          </p:cNvPr>
          <p:cNvCxnSpPr/>
          <p:nvPr/>
        </p:nvCxnSpPr>
        <p:spPr>
          <a:xfrm flipV="1">
            <a:off x="4977460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eur droit 1047">
            <a:extLst>
              <a:ext uri="{FF2B5EF4-FFF2-40B4-BE49-F238E27FC236}">
                <a16:creationId xmlns:a16="http://schemas.microsoft.com/office/drawing/2014/main" id="{E545B06B-9DC0-35F4-F321-A271DD0333C3}"/>
              </a:ext>
            </a:extLst>
          </p:cNvPr>
          <p:cNvCxnSpPr/>
          <p:nvPr/>
        </p:nvCxnSpPr>
        <p:spPr>
          <a:xfrm flipV="1">
            <a:off x="6729048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2E45A01-DF06-CE49-DAB0-B5DAEE376608}"/>
              </a:ext>
            </a:extLst>
          </p:cNvPr>
          <p:cNvCxnSpPr/>
          <p:nvPr/>
        </p:nvCxnSpPr>
        <p:spPr>
          <a:xfrm flipV="1">
            <a:off x="5680321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necteur droit 1053">
            <a:extLst>
              <a:ext uri="{FF2B5EF4-FFF2-40B4-BE49-F238E27FC236}">
                <a16:creationId xmlns:a16="http://schemas.microsoft.com/office/drawing/2014/main" id="{B6CFB0B3-C9F1-460A-3CA8-99C051DE192C}"/>
              </a:ext>
            </a:extLst>
          </p:cNvPr>
          <p:cNvCxnSpPr/>
          <p:nvPr/>
        </p:nvCxnSpPr>
        <p:spPr>
          <a:xfrm flipV="1">
            <a:off x="5318445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eur droit 1054">
            <a:extLst>
              <a:ext uri="{FF2B5EF4-FFF2-40B4-BE49-F238E27FC236}">
                <a16:creationId xmlns:a16="http://schemas.microsoft.com/office/drawing/2014/main" id="{20937E41-2F11-4CA8-00CB-19E58FD0DC6A}"/>
              </a:ext>
            </a:extLst>
          </p:cNvPr>
          <p:cNvCxnSpPr/>
          <p:nvPr/>
        </p:nvCxnSpPr>
        <p:spPr>
          <a:xfrm flipV="1">
            <a:off x="6025547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ZoneTexte 1038">
            <a:extLst>
              <a:ext uri="{FF2B5EF4-FFF2-40B4-BE49-F238E27FC236}">
                <a16:creationId xmlns:a16="http://schemas.microsoft.com/office/drawing/2014/main" id="{D920E9AF-1F12-5990-0A46-4E957396CDDA}"/>
              </a:ext>
            </a:extLst>
          </p:cNvPr>
          <p:cNvSpPr txBox="1"/>
          <p:nvPr/>
        </p:nvSpPr>
        <p:spPr>
          <a:xfrm>
            <a:off x="3797444" y="514627"/>
            <a:ext cx="3142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First solution</a:t>
            </a:r>
          </a:p>
        </p:txBody>
      </p:sp>
      <p:pic>
        <p:nvPicPr>
          <p:cNvPr id="1053" name="Image 1052">
            <a:extLst>
              <a:ext uri="{FF2B5EF4-FFF2-40B4-BE49-F238E27FC236}">
                <a16:creationId xmlns:a16="http://schemas.microsoft.com/office/drawing/2014/main" id="{40DE6A0A-2780-73E3-5198-E6B6B46BC3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33" y="71423"/>
            <a:ext cx="2781227" cy="2988781"/>
          </a:xfrm>
          <a:prstGeom prst="rect">
            <a:avLst/>
          </a:prstGeom>
        </p:spPr>
      </p:pic>
      <p:sp>
        <p:nvSpPr>
          <p:cNvPr id="1057" name="Ellipse 1056">
            <a:extLst>
              <a:ext uri="{FF2B5EF4-FFF2-40B4-BE49-F238E27FC236}">
                <a16:creationId xmlns:a16="http://schemas.microsoft.com/office/drawing/2014/main" id="{3D6BB989-89FD-52D4-9B52-400BD7F2058B}"/>
              </a:ext>
            </a:extLst>
          </p:cNvPr>
          <p:cNvSpPr/>
          <p:nvPr/>
        </p:nvSpPr>
        <p:spPr>
          <a:xfrm>
            <a:off x="10746557" y="1346099"/>
            <a:ext cx="706299" cy="7023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85576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FE5D2-5612-C851-6C6F-D9833129F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E78A7C4-0AE6-FAAB-F506-3C11E9F13D8B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3FE353-460B-25CF-90AA-598F1CF4B4B6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8392CB-AF95-D471-3D1A-2CABDADA0280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732081-5A8B-080C-9AE4-934022E62D08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DE5B35-DFF9-CEDD-80CE-460A19320C24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3BCA1B-2439-1C25-0590-CE66308030ED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14F2D5-E769-5CB2-0A14-ED264DE599E5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219D68-1BAA-E251-BDA1-C7147F49FF36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D84D83-AAE3-7BAB-D693-A7F21AAF5C9B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7A2FD136-E16C-631C-087C-443E0D552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CDE4F6-8548-8ED0-5452-45CAE04F3AFF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A7E7DA6-9007-D2DA-43FF-B9CA88F2A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CCBCE74-E9E3-AAC7-504F-5F8CA7475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85CEA8C7-5B0A-02D5-1583-D0EFCF1B39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C617D357-6BE8-49B9-8CE7-A5EC6D65AB2C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A315ADBA-BF1A-D82F-4AE3-4973DB5D72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2" y="1145440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5F9C789D-4570-70E1-4CE5-EFD59B809D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D3E6324A-B0C7-AD2A-9C2B-E45AC5C0C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9BB0EAC2-D898-C704-AE19-4DF66877A32E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2E670F-75BF-D44E-F1A3-F70FD1BE5F19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86A20-4D44-952F-5DC2-2AD83FB179D6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409C55-0D63-5C8A-6D40-F97BEC72C2C8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499FCB-8076-C84D-49FC-3E9B44D0352E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CE6426-7BBC-5030-26D1-8D3F63A0D5B0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9493ED7E-DB49-2418-4D84-D2E93D123414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73E69D8B-F22E-2B2C-310C-81E7A46274C0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5D12DA71-0FC5-7D7F-0B04-ACED2BCFD6C9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38A94D-6503-B4C1-28E9-873AC675C721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A16EB6-31B3-125A-C01C-B722DB8FE3C1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A1E4E3E-3213-D179-13F6-5245DBECD90F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5940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A7B1B50-22CE-6EC3-5D2B-2F75A8E63CFE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297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264FDFD-FAE8-DC50-79F7-799DC19623AE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AED15561-83F0-999F-2224-65921AC1396E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1CACB18E-5BA9-0955-531A-189DDF0034BF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35E246C-AACD-E144-917E-BF82EAA2E7FE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2F2DB7D-59CA-345C-26B1-70A866F67DC4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4890FF3D-46FC-92DF-8128-96BFC94C8819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E00EF9C7-D7A6-8B0D-3505-2785164516B0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51D2B0E-2E9D-B691-B3C7-DAD6116F90B3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04C63042-F4DF-C3E1-EFE8-1B37F6FEB512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65ED4321-04CD-701E-A168-B03AEFF1DF2D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E3372204-AF8E-1BA7-BA6C-76EDB691008F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1604C568-741D-3BD8-D83E-D65D2C3FE886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6437C41C-B75E-DA0E-B404-F7EEC231C50F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BC8A714F-30CA-29D1-EBFE-61615015AA29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DA96EDE7-3263-A878-1046-91C6BE08D306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FACDE913-6EE5-07FE-096F-91BB97B11063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1575F9E0-0D70-45B4-A80F-58E3959B9D65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9B279F83-6E85-D27B-83B5-D539C50F1966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9E395AE6-B24C-5523-7B49-65956BC22ADA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6F4B734A-6BF9-F98B-EBD1-38999C1348B7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29F0AC01-3727-F89B-5A28-EBAAFFD4EE0B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8DDCF49-739B-700F-085A-4285A0F1723B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E47F29D5-856A-302F-6165-377DFB9C0FB6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EFB13508-5A82-E379-CC2A-F043D8D24970}"/>
              </a:ext>
            </a:extLst>
          </p:cNvPr>
          <p:cNvCxnSpPr/>
          <p:nvPr/>
        </p:nvCxnSpPr>
        <p:spPr>
          <a:xfrm>
            <a:off x="7148630" y="4279944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10509F1-F07B-0ED9-8F17-E09257498518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45588C48-61A3-7B49-8650-B03ABEE7D861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21A2F8C7-B2F2-F7A6-5B32-9915104BEB4C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4ADF68E2-497A-2D08-B571-996859B77570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E2DCD44F-AD3D-217E-6FBB-01A34527BB66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89EA5357-216B-3512-01C9-E7BFB07197D4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A7F6B5DB-5878-E6F2-3D68-35218068B4C8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50F11F6A-5024-2D62-E9F3-69246BA2D630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max=297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D10BD152-FC34-D1F2-ACBB-B21D330CE093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297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33ED4B6C-7863-F7C2-3362-11F798B70ED6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F9564183-3241-6FF5-9E52-6F41E21E1DFF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13B77095-4005-2F8A-9762-B5BC3C2A3DB5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84FBFD6C-1239-A626-91E2-3004AC93F239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BDA885E4-8D18-AF79-DAE9-86FF839492CF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5E89FAA-64FE-90ED-95DC-5B8A055B1A27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1"/>
                </a:solidFill>
                <a:latin typeface="Calibri" panose="020F0502020204030204"/>
              </a:rPr>
              <a:t>58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6873D19-F1E8-04E8-C56C-FD8B2B3BACDE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5FAE072-1962-E1AC-FB07-13842CEC8F19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26843B0-6498-64CA-7045-4C6D32DD4580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1.03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64C2FD2-E7E1-35BE-CA66-DF9FDD1C0A69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ECB3DDDE-4FF8-5F8E-84F1-BB1AA8F8D82D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8B908CFE-AB5A-72EC-2C08-66606F2D76C6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D29B3F99-567F-749F-DDB5-516663FC633D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8DDB7289-B752-9710-4772-956AB84E3049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6DD375AA-0D84-7E9A-52E6-39C11573518D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A3BAE264-BEE3-19E0-F1AA-56137557705D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C27EF022-048D-1BF7-5B5A-8390C6EC74B9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34BC9D-AB29-323C-3AF2-6C762D340079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856BC1D8-4E5C-15BC-8B13-0A56CD1FF467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E6367CD9-D2A1-D76D-5E5F-70D8F67CEEC4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CF499D12-33B2-C0D7-D8C3-EA18C1EF47BF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066E1F53-0A36-D290-1D9F-D2FEC8D96EDA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C80543F0-206C-9AD7-1299-7641341F9B45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19793A7D-9494-2EA3-00B2-1D17EA062FD4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29720347-0115-7F14-9BE2-2851EC8276A9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0ABB211D-9A16-F3E9-8F51-E3F265A08941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81A657A0-EDA7-3F4A-6311-1C6CD9DCDD03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E2D4F24B-FFC8-300F-573B-24233561AE43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B050"/>
                </a:solidFill>
                <a:latin typeface="Calibri" panose="020F0502020204030204"/>
              </a:rPr>
              <a:t>20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E2E274A4-601A-AB4A-9C51-36E9F91116E3}"/>
              </a:ext>
            </a:extLst>
          </p:cNvPr>
          <p:cNvCxnSpPr/>
          <p:nvPr/>
        </p:nvCxnSpPr>
        <p:spPr>
          <a:xfrm flipV="1">
            <a:off x="431054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8BF21479-BBE2-EE72-A2DA-F93688DCC9E0}"/>
              </a:ext>
            </a:extLst>
          </p:cNvPr>
          <p:cNvCxnSpPr/>
          <p:nvPr/>
        </p:nvCxnSpPr>
        <p:spPr>
          <a:xfrm flipV="1">
            <a:off x="463372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1F78054D-20B0-132E-3A62-A4B6C2520E2D}"/>
              </a:ext>
            </a:extLst>
          </p:cNvPr>
          <p:cNvCxnSpPr/>
          <p:nvPr/>
        </p:nvCxnSpPr>
        <p:spPr>
          <a:xfrm flipV="1">
            <a:off x="6368486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eur droit 1046">
            <a:extLst>
              <a:ext uri="{FF2B5EF4-FFF2-40B4-BE49-F238E27FC236}">
                <a16:creationId xmlns:a16="http://schemas.microsoft.com/office/drawing/2014/main" id="{E0AC76A7-99DB-3CE2-FE2F-88066790E3C0}"/>
              </a:ext>
            </a:extLst>
          </p:cNvPr>
          <p:cNvCxnSpPr/>
          <p:nvPr/>
        </p:nvCxnSpPr>
        <p:spPr>
          <a:xfrm flipV="1">
            <a:off x="4977460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eur droit 1047">
            <a:extLst>
              <a:ext uri="{FF2B5EF4-FFF2-40B4-BE49-F238E27FC236}">
                <a16:creationId xmlns:a16="http://schemas.microsoft.com/office/drawing/2014/main" id="{F0E8EB30-3FAC-8E02-6873-BAAC5496C56C}"/>
              </a:ext>
            </a:extLst>
          </p:cNvPr>
          <p:cNvCxnSpPr/>
          <p:nvPr/>
        </p:nvCxnSpPr>
        <p:spPr>
          <a:xfrm flipV="1">
            <a:off x="6729048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8063DD2-35DB-5BEF-0807-3C59C2357C68}"/>
              </a:ext>
            </a:extLst>
          </p:cNvPr>
          <p:cNvCxnSpPr/>
          <p:nvPr/>
        </p:nvCxnSpPr>
        <p:spPr>
          <a:xfrm flipV="1">
            <a:off x="5680321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necteur droit 1053">
            <a:extLst>
              <a:ext uri="{FF2B5EF4-FFF2-40B4-BE49-F238E27FC236}">
                <a16:creationId xmlns:a16="http://schemas.microsoft.com/office/drawing/2014/main" id="{EED05857-77CB-8079-A784-20BE9DD910DC}"/>
              </a:ext>
            </a:extLst>
          </p:cNvPr>
          <p:cNvCxnSpPr/>
          <p:nvPr/>
        </p:nvCxnSpPr>
        <p:spPr>
          <a:xfrm flipV="1">
            <a:off x="5318445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eur droit 1054">
            <a:extLst>
              <a:ext uri="{FF2B5EF4-FFF2-40B4-BE49-F238E27FC236}">
                <a16:creationId xmlns:a16="http://schemas.microsoft.com/office/drawing/2014/main" id="{77114F2E-A909-D0AB-F5DC-60943640F3FA}"/>
              </a:ext>
            </a:extLst>
          </p:cNvPr>
          <p:cNvCxnSpPr/>
          <p:nvPr/>
        </p:nvCxnSpPr>
        <p:spPr>
          <a:xfrm flipV="1">
            <a:off x="6025547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ZoneTexte 1038">
            <a:extLst>
              <a:ext uri="{FF2B5EF4-FFF2-40B4-BE49-F238E27FC236}">
                <a16:creationId xmlns:a16="http://schemas.microsoft.com/office/drawing/2014/main" id="{C89B8910-500F-45E3-4785-0AAC2514A1C0}"/>
              </a:ext>
            </a:extLst>
          </p:cNvPr>
          <p:cNvSpPr txBox="1"/>
          <p:nvPr/>
        </p:nvSpPr>
        <p:spPr>
          <a:xfrm>
            <a:off x="3797444" y="514627"/>
            <a:ext cx="3142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First solution</a:t>
            </a:r>
          </a:p>
        </p:txBody>
      </p:sp>
      <p:pic>
        <p:nvPicPr>
          <p:cNvPr id="1053" name="Image 1052">
            <a:extLst>
              <a:ext uri="{FF2B5EF4-FFF2-40B4-BE49-F238E27FC236}">
                <a16:creationId xmlns:a16="http://schemas.microsoft.com/office/drawing/2014/main" id="{A106778D-5086-C283-E276-792690BC5C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33" y="71423"/>
            <a:ext cx="2781227" cy="2988781"/>
          </a:xfrm>
          <a:prstGeom prst="rect">
            <a:avLst/>
          </a:prstGeom>
        </p:spPr>
      </p:pic>
      <p:sp>
        <p:nvSpPr>
          <p:cNvPr id="39" name="Ellipse 38">
            <a:extLst>
              <a:ext uri="{FF2B5EF4-FFF2-40B4-BE49-F238E27FC236}">
                <a16:creationId xmlns:a16="http://schemas.microsoft.com/office/drawing/2014/main" id="{30B1B438-DCFC-3CC8-875C-324501BC5B7E}"/>
              </a:ext>
            </a:extLst>
          </p:cNvPr>
          <p:cNvSpPr/>
          <p:nvPr/>
        </p:nvSpPr>
        <p:spPr>
          <a:xfrm>
            <a:off x="10773025" y="2461983"/>
            <a:ext cx="639177" cy="62063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2697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41A4B-6D31-524E-9C68-14396D1FA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6ED11C6-F45F-31A2-C1C6-44459ADA7228}"/>
              </a:ext>
            </a:extLst>
          </p:cNvPr>
          <p:cNvSpPr txBox="1"/>
          <p:nvPr/>
        </p:nvSpPr>
        <p:spPr>
          <a:xfrm>
            <a:off x="1140643" y="961534"/>
            <a:ext cx="9756743" cy="236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49C7CE-CC99-B9E4-55EF-72C17F9F7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7" y="629295"/>
            <a:ext cx="2069432" cy="2161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149529D-E990-FA0B-EC95-589E12B34CD0}"/>
              </a:ext>
            </a:extLst>
          </p:cNvPr>
          <p:cNvSpPr txBox="1"/>
          <p:nvPr/>
        </p:nvSpPr>
        <p:spPr>
          <a:xfrm>
            <a:off x="3344280" y="2113127"/>
            <a:ext cx="73710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If change TE value to 297 at 352 ms ,     </a:t>
            </a:r>
            <a:r>
              <a:rPr lang="fr-FR" dirty="0" err="1"/>
              <a:t>automatically</a:t>
            </a:r>
            <a:r>
              <a:rPr lang="fr-FR" dirty="0"/>
              <a:t> system Change of FT = 27 à 32</a:t>
            </a:r>
          </a:p>
          <a:p>
            <a:endParaRPr lang="fr-FR" dirty="0"/>
          </a:p>
          <a:p>
            <a:r>
              <a:rPr lang="fr-FR" dirty="0"/>
              <a:t>This forces the system to switch </a:t>
            </a:r>
            <a:r>
              <a:rPr lang="fr-FR" dirty="0" err="1"/>
              <a:t>from</a:t>
            </a:r>
            <a:r>
              <a:rPr lang="fr-FR" dirty="0"/>
              <a:t> 20 à 16 slices (green) and double the acquisition time </a:t>
            </a:r>
            <a:r>
              <a:rPr lang="fr-FR" dirty="0" err="1"/>
              <a:t>from</a:t>
            </a:r>
            <a:r>
              <a:rPr lang="fr-FR" dirty="0"/>
              <a:t> 1,03 to 2,06 min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concatenuation</a:t>
            </a:r>
            <a:r>
              <a:rPr lang="fr-FR" dirty="0"/>
              <a:t> switch </a:t>
            </a:r>
            <a:r>
              <a:rPr lang="fr-FR" dirty="0" err="1"/>
              <a:t>from</a:t>
            </a:r>
            <a:r>
              <a:rPr lang="fr-FR" dirty="0"/>
              <a:t> 1 to 2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The first solution </a:t>
            </a:r>
            <a:r>
              <a:rPr lang="fr-FR" dirty="0"/>
              <a:t>for come back to 1,03 min                 </a:t>
            </a:r>
            <a:r>
              <a:rPr lang="fr-FR" dirty="0" err="1"/>
              <a:t>increase</a:t>
            </a:r>
            <a:r>
              <a:rPr lang="fr-FR" dirty="0"/>
              <a:t> TR = 7040ms </a:t>
            </a:r>
          </a:p>
          <a:p>
            <a:r>
              <a:rPr lang="fr-FR" dirty="0"/>
              <a:t>The system come back to 20 slices but the </a:t>
            </a:r>
            <a:r>
              <a:rPr lang="fr-FR" dirty="0" err="1"/>
              <a:t>operator</a:t>
            </a:r>
            <a:r>
              <a:rPr lang="fr-FR" dirty="0"/>
              <a:t> must switch </a:t>
            </a:r>
            <a:r>
              <a:rPr lang="fr-FR" dirty="0" err="1"/>
              <a:t>concatenuation</a:t>
            </a:r>
            <a:r>
              <a:rPr lang="fr-FR" dirty="0"/>
              <a:t>  </a:t>
            </a:r>
            <a:r>
              <a:rPr lang="fr-FR" dirty="0" err="1"/>
              <a:t>from</a:t>
            </a:r>
            <a:r>
              <a:rPr lang="fr-FR" dirty="0"/>
              <a:t> 2 to 1 </a:t>
            </a:r>
            <a:r>
              <a:rPr lang="fr-FR" dirty="0" err="1"/>
              <a:t>otherwise</a:t>
            </a:r>
            <a:r>
              <a:rPr lang="fr-FR" dirty="0"/>
              <a:t> the system </a:t>
            </a:r>
            <a:r>
              <a:rPr lang="fr-FR" dirty="0" err="1"/>
              <a:t>remains</a:t>
            </a:r>
            <a:r>
              <a:rPr lang="fr-FR" dirty="0"/>
              <a:t> at 2,15 min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Traffic lights are on              for the différents cases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D67C079-C531-F496-B052-8EA397716228}"/>
              </a:ext>
            </a:extLst>
          </p:cNvPr>
          <p:cNvSpPr txBox="1"/>
          <p:nvPr/>
        </p:nvSpPr>
        <p:spPr>
          <a:xfrm>
            <a:off x="3210075" y="1263192"/>
            <a:ext cx="4270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For the </a:t>
            </a:r>
            <a:r>
              <a:rPr lang="fr-FR" sz="4000" dirty="0" err="1"/>
              <a:t>next</a:t>
            </a:r>
            <a:r>
              <a:rPr lang="fr-FR" sz="4000" dirty="0"/>
              <a:t> slides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EFB1BB1B-1160-9D3D-0F09-5029F90AA54E}"/>
              </a:ext>
            </a:extLst>
          </p:cNvPr>
          <p:cNvSpPr/>
          <p:nvPr/>
        </p:nvSpPr>
        <p:spPr>
          <a:xfrm>
            <a:off x="7621840" y="4409296"/>
            <a:ext cx="678730" cy="226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91FB94-8E83-79E1-4C5C-9FBF05F65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246" y="5896466"/>
            <a:ext cx="296792" cy="468004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7485D7E-F679-8FE4-F00F-89C8A6B20EFA}"/>
              </a:ext>
            </a:extLst>
          </p:cNvPr>
          <p:cNvSpPr/>
          <p:nvPr/>
        </p:nvSpPr>
        <p:spPr>
          <a:xfrm>
            <a:off x="7025023" y="2155301"/>
            <a:ext cx="339365" cy="296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42171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9BED4-7441-DA8B-AE32-A23C46E12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4E0D461-B65F-D208-880B-A12E2BFB0F45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EC9C39-6C4E-2E4D-3235-E5D5B5EF30A2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11C094-8B7A-201F-33D7-86A6B0BD8AB3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35DD91-6AEB-933A-FC38-A7B193C47C86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62178-8B79-4552-917F-1726E916C725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441DE6-4E5A-3EDE-9C55-E7D857D7786C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AC06C4-C615-2548-CCD1-B9D28DD28A02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89788C-5A05-2D9F-DE4C-1682F654B7ED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40609B-C020-49EC-F7B7-7E8C3674052A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6E0C52F2-1F7F-7D08-FC14-7CFCD2564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A1F94D-0B2C-F576-1BE8-4F973A80B01C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697D111-8157-7917-1477-528960163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AF3897A-1CEE-5A8F-3465-A1A6E83E9A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83C3BE1-14ED-647E-48FB-80BC1473B5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430CFAB0-176C-744B-C297-734B57A02A38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E96A9912-4EBD-F15C-5799-DB9C2214B2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2" y="1145440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337E66DF-F9DE-0553-5F3A-72D2A1E175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A0A0498-BF43-03B1-DEC1-28848C61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02200A0A-F53B-C7D0-51B8-46AEF12DE650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0233452-4330-0414-C5FF-A4AF751169E1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B3A16E-E7F6-74FF-D2A1-38FA41F71AB8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EA496A-C50C-18A9-E185-9A60C71175E4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D30B07-F20B-FB14-89A2-E3A828FBEB47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A8CBBE4-D0D1-5395-AD87-B3E35BE2C8D6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B6C3B367-2CB9-5A79-C054-F14C3DC5791A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6327BC73-4904-50F2-CCE3-634F6AE3146C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3C0D7505-BCB5-0FF6-26C3-0C7A79552B5C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7D2FD68-6827-7550-D1A7-4463358D2140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606768-28BA-09C1-222B-C1B9B7FABE76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6BD2F94-8820-510E-091B-6A4BD74B8018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5940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9A2A135-24B3-D09F-7EE9-1F42783498A2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352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7DB726BC-140D-24FA-F977-55B0229FFD7A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826827F1-43B3-024D-6D21-222551DA222E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51060244-CE03-5255-1268-F8B1A6539DF7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B62C462-B683-AF43-5F1E-EFB8AA1354F7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32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4862D087-7304-CC1C-BD5F-B88638CE32BB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BC87ECC2-933C-559A-1F2D-96F07AF2FFBA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1B8D331-C85E-675A-3D28-B24AD5230905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2BC38D5C-EFDE-A966-FE53-3B28579EE0E6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C42F7A13-A25D-D471-3A00-9CA6F9B3707F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0E7A7C64-F24A-B08B-1B7F-488FF33FD9EB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41095525-E824-B432-2C7B-0F956D6C3671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21E29D28-D9BB-04C2-2675-125AD9B1246F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CD8D860A-2307-8A7D-4AD4-D751D89562A9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6C51F37-817F-A806-6A4F-A6F256CD9628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4AE2C547-E784-1F91-5A62-3C2E4127306A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F31E64AA-CC30-6460-46EA-6A55D3849B76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C44786A0-4783-513E-C808-9AB396F75D65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BDBE76A1-1D7C-1830-FA91-0E7BD924D40F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1EBCDD70-BA44-4550-ECE3-3D734461F52C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7236CAAA-4AA3-AE89-F345-C497CC7F5C66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3FAA648D-9DA8-7DAD-64E3-A8518930F818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6766302-63D6-AFBD-8354-F5AB7A457613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E3D01678-9563-31C2-9B02-79A1B09DA5DE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7CE76F34-D9E7-0E05-1C0C-E107A28CC720}"/>
              </a:ext>
            </a:extLst>
          </p:cNvPr>
          <p:cNvCxnSpPr/>
          <p:nvPr/>
        </p:nvCxnSpPr>
        <p:spPr>
          <a:xfrm>
            <a:off x="7148630" y="4279944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FBA7290F-4B60-4FB9-5E6C-29A167D981D9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17F32CD6-FD27-9DF6-A317-F530D37B6D69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EA59FE5C-8A59-EFC6-D6FA-4F2DEA74D6B7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EFFB1FEE-3C8C-0897-9376-91A88289AE11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BFC535FD-2BF5-2DB3-1A22-8D52F911F65A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AF48D4C3-3949-C8A5-57F3-E12113D61C3F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593535D1-B3F5-6A07-6C58-4D9C3392EEF6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EBBB5241-CC20-1A03-D965-938BE0D8BD94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352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73977063-6E8D-842F-B04E-C6220DB3CD0E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=352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1461F5AA-D044-C175-2CAF-F4F2A0D471B5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DEE092A6-A1D0-FD6F-5C2A-A997FE5C7E07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E59D064C-7163-428D-8D13-10F62BA6CA71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188D8630-903D-F2DD-6FB8-548149BAEBEE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400917FC-4087-0AD3-AFA8-B2F8CC4474D1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68B86C0-0ABE-42A4-59C2-A41EF8CE3D7B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1"/>
                </a:solidFill>
                <a:latin typeface="Calibri" panose="020F0502020204030204"/>
              </a:rPr>
              <a:t>58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22F6818-4E3A-C3DD-1C05-6B2FAD3E5212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BACB8CD-77BF-E5F4-ACA0-D03863CC5B02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8C4B947-776D-7FED-45D0-61E7C88B4566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.06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2D85F4E-ACBF-1A9D-EC77-F139DF35CAA6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CA06480A-E3F1-6E70-E4AE-33E2FC99BB8D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095EEC2B-FB9D-C6DD-0749-FFA82B1B2EE4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E2279518-373E-18D8-B08C-E23E3AE8C20C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ECB78D-2278-D5F6-FDEC-D9891535464E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1C67A7B0-FB8E-6702-C710-FC4E91131063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5108C2EF-4F72-C631-195F-2D5C1F8B837A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5F7F8C20-5BB1-9EC7-06C5-9BE325AD9CA5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B30DA936-54BF-31CA-88C0-D9102C3DF861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AB6B9DB3-6BDA-6A55-DE19-C0FEF907DAFC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5EA8A422-1D3A-80DA-2B23-D79C13433FDB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854133E0-8DB7-DD4D-3320-3393BFF32706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B647CAA2-E21E-F19B-B9C6-083AB2FF78E6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1D67139D-6220-EB75-8F81-AD3284C0D5C5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52C78F71-9E87-6E55-316A-0EFDC039B0D7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F0E94C4D-1413-9B14-37BF-30B41D35DF92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1C48FB74-6612-A06A-17FB-C2757A9E2B15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EFEDBD04-ACAC-B418-C240-4DC0E335126B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27201286-85D8-EAE2-93E2-D296E64A706F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</a:t>
            </a:r>
          </a:p>
        </p:txBody>
      </p:sp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9756679A-E8B9-48C1-26E7-A3997AEC116E}"/>
              </a:ext>
            </a:extLst>
          </p:cNvPr>
          <p:cNvCxnSpPr/>
          <p:nvPr/>
        </p:nvCxnSpPr>
        <p:spPr>
          <a:xfrm flipV="1">
            <a:off x="431054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36F6BB6B-EBFC-63B2-9058-45C6233BE7C5}"/>
              </a:ext>
            </a:extLst>
          </p:cNvPr>
          <p:cNvCxnSpPr/>
          <p:nvPr/>
        </p:nvCxnSpPr>
        <p:spPr>
          <a:xfrm flipV="1">
            <a:off x="463372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B9D2DC9D-7F93-437F-EFB8-27189162100C}"/>
              </a:ext>
            </a:extLst>
          </p:cNvPr>
          <p:cNvCxnSpPr/>
          <p:nvPr/>
        </p:nvCxnSpPr>
        <p:spPr>
          <a:xfrm flipV="1">
            <a:off x="6368486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eur droit 1046">
            <a:extLst>
              <a:ext uri="{FF2B5EF4-FFF2-40B4-BE49-F238E27FC236}">
                <a16:creationId xmlns:a16="http://schemas.microsoft.com/office/drawing/2014/main" id="{65A961F1-5CBF-B50F-AD26-3080B369929B}"/>
              </a:ext>
            </a:extLst>
          </p:cNvPr>
          <p:cNvCxnSpPr/>
          <p:nvPr/>
        </p:nvCxnSpPr>
        <p:spPr>
          <a:xfrm flipV="1">
            <a:off x="4977460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eur droit 1047">
            <a:extLst>
              <a:ext uri="{FF2B5EF4-FFF2-40B4-BE49-F238E27FC236}">
                <a16:creationId xmlns:a16="http://schemas.microsoft.com/office/drawing/2014/main" id="{C8C40988-D512-6DB7-E6A9-4147B42943A5}"/>
              </a:ext>
            </a:extLst>
          </p:cNvPr>
          <p:cNvCxnSpPr/>
          <p:nvPr/>
        </p:nvCxnSpPr>
        <p:spPr>
          <a:xfrm flipV="1">
            <a:off x="6729048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31D26D5-B507-C2DB-BE30-CB2564F80E28}"/>
              </a:ext>
            </a:extLst>
          </p:cNvPr>
          <p:cNvCxnSpPr/>
          <p:nvPr/>
        </p:nvCxnSpPr>
        <p:spPr>
          <a:xfrm flipV="1">
            <a:off x="5680321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necteur droit 1053">
            <a:extLst>
              <a:ext uri="{FF2B5EF4-FFF2-40B4-BE49-F238E27FC236}">
                <a16:creationId xmlns:a16="http://schemas.microsoft.com/office/drawing/2014/main" id="{D6D8D38B-26AC-98B6-AC53-F056BA2D6D6F}"/>
              </a:ext>
            </a:extLst>
          </p:cNvPr>
          <p:cNvCxnSpPr/>
          <p:nvPr/>
        </p:nvCxnSpPr>
        <p:spPr>
          <a:xfrm flipV="1">
            <a:off x="5318445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eur droit 1054">
            <a:extLst>
              <a:ext uri="{FF2B5EF4-FFF2-40B4-BE49-F238E27FC236}">
                <a16:creationId xmlns:a16="http://schemas.microsoft.com/office/drawing/2014/main" id="{506EF9F0-0584-0864-4D1F-7654F78B4404}"/>
              </a:ext>
            </a:extLst>
          </p:cNvPr>
          <p:cNvCxnSpPr/>
          <p:nvPr/>
        </p:nvCxnSpPr>
        <p:spPr>
          <a:xfrm flipV="1">
            <a:off x="6025547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ZoneTexte 1038">
            <a:extLst>
              <a:ext uri="{FF2B5EF4-FFF2-40B4-BE49-F238E27FC236}">
                <a16:creationId xmlns:a16="http://schemas.microsoft.com/office/drawing/2014/main" id="{BB14FE9A-A371-DC6B-AD89-3CD9BB9BE276}"/>
              </a:ext>
            </a:extLst>
          </p:cNvPr>
          <p:cNvSpPr txBox="1"/>
          <p:nvPr/>
        </p:nvSpPr>
        <p:spPr>
          <a:xfrm>
            <a:off x="3797444" y="514627"/>
            <a:ext cx="3142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First solution</a:t>
            </a:r>
          </a:p>
        </p:txBody>
      </p:sp>
      <p:pic>
        <p:nvPicPr>
          <p:cNvPr id="1056" name="Image 1055">
            <a:extLst>
              <a:ext uri="{FF2B5EF4-FFF2-40B4-BE49-F238E27FC236}">
                <a16:creationId xmlns:a16="http://schemas.microsoft.com/office/drawing/2014/main" id="{87CAA51E-C2A8-F519-4B54-EB93D604C3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719" y="29065"/>
            <a:ext cx="2832103" cy="3043454"/>
          </a:xfrm>
          <a:prstGeom prst="rect">
            <a:avLst/>
          </a:prstGeom>
        </p:spPr>
      </p:pic>
      <p:sp>
        <p:nvSpPr>
          <p:cNvPr id="1057" name="Ellipse 1056">
            <a:extLst>
              <a:ext uri="{FF2B5EF4-FFF2-40B4-BE49-F238E27FC236}">
                <a16:creationId xmlns:a16="http://schemas.microsoft.com/office/drawing/2014/main" id="{F2F05C2A-4E6F-6D27-FBB3-5D33F27ADC60}"/>
              </a:ext>
            </a:extLst>
          </p:cNvPr>
          <p:cNvSpPr/>
          <p:nvPr/>
        </p:nvSpPr>
        <p:spPr>
          <a:xfrm>
            <a:off x="10746557" y="1346099"/>
            <a:ext cx="706299" cy="7023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46879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1A3C-DFC2-D2D1-BDFF-7F39A8012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6646135-DBA1-1498-9B9D-3D33ACC48B6B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1E41F1-E966-1F34-B3C9-6DD4B46724B9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09116F-8E5E-C123-70C4-87931C41D853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C6216-B4CB-4E40-A578-A5CA755A2202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1DE1-33DB-A03A-8B9A-DD3E87DF7028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F01D5D-8DAB-7FEE-F4F9-32B3055320B4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66E282-B0AD-99C6-50BA-874F0FF6C8A2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E0A657-73E5-FF03-05D9-18D88FA2B9AE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CEC62-4557-2E36-3A66-BF627ADF6CB5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3E18ADA8-46A2-DAEA-BB80-7149571D4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185D19-AFBD-6923-EB96-1629C1C366D4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FE2B3255-C222-DA18-B271-2CF36B49C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BDF4D69-A973-0F7E-E008-6DF71360C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BEBA7487-EA16-1A96-4451-D6822855EF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DED56CAD-22E7-1706-5227-9443947DB2C5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00303F30-C083-95CB-155F-3793207BBE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2" y="1145440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C6062B0E-97B8-86CF-BBCF-87B9212B2F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BF92038B-275A-4139-96BF-5F2AF4654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0AD4B7EB-4A12-5B7D-70EE-212220C3467D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7D7F0F-490B-C59D-2C6E-BA6F676FF8A4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9C5137-53A6-93C8-9CA9-FF096C8D9CE0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D7F9D-8187-9B7E-F0A2-1118DBDCA9B6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77C561-7E2A-6570-00D6-AE257206C209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D64340-EB98-16DF-C00A-25791D4195E5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875675A8-935A-AFEE-C411-2B42F00E529C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4AEED73F-DAD3-62EA-9ABB-CEFE4B6C27E5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FC3E5E9A-0ED1-7E15-2549-22773C2CAE1A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CD15F59-E2DD-0FE6-18D7-E5AAFC86A0BD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F8C40F-2444-7573-A356-5C4FB8BA11CD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483DB32-D67D-2583-508D-A57AB9E7E369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7040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621D052-B383-DB7A-D3F3-A29B6BBE3A47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352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E6585586-DC39-6054-8F8D-8BD571826D67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85E32613-A53A-8DFB-F98D-5F5C8EBA3962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04EF8EB0-4E3D-F090-BB4A-D76DC53BCB77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68AA8B8-BFC4-AC16-A1F1-C1370B225ABE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32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EC91C4C-1DE4-D696-EA39-53CA8FAED742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2D5F9476-1FAA-04E3-3DA6-C48997A0E2B4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59F0E9CF-F8D7-2CA8-9CD5-6652DE18859C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FF73D70D-07D8-609A-7250-53B8713464C5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9BB4577B-3578-484B-0C06-8C7B76BE5D6B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60FB7252-E2D5-0227-D2AF-850F92130D95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283627ED-93EA-6CF9-3868-171FD2E79F87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7F63BE54-745A-9DE1-3FBF-7ECA53F58762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F05CB247-6CBD-EA42-86FD-73AD328B88B9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C00961F4-0368-1267-16C9-BF2F26B2D775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0DCED5CB-659A-934B-6095-4FEA57222A69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288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FE1F1F3E-63C2-9AC7-24CD-AF9B64D9D691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0AAE2A71-F5B9-A9CD-F0B2-3F162C64554F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84062D72-8D17-7B6B-160D-A68C68FBD986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31D92C29-5803-C3FD-41C6-487F12C42EF6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AABDDE68-D2DF-F278-2BA1-EDE78385C19C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996BE913-DA77-F1BD-0573-DEE1F0DA5396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A04EAD0-FB30-E3F4-9396-65E9071FC302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6ED73B68-001D-442B-1920-58FABBCB177C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B5C942CD-AD05-E1C3-3C17-2976CDB32BA3}"/>
              </a:ext>
            </a:extLst>
          </p:cNvPr>
          <p:cNvCxnSpPr/>
          <p:nvPr/>
        </p:nvCxnSpPr>
        <p:spPr>
          <a:xfrm>
            <a:off x="7148630" y="4279944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1733B868-CDCF-C65B-5CE7-7AD7361E7DA1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A308D0C4-E52C-D7C4-4A93-4B3AFC7A7CD5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7D5ABACB-974C-65BC-1AB9-76E46724AD7F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83BC078D-066F-FF68-6B52-6FC6DD150A03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32E0136E-07D1-F033-9975-C2629369E60E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42480A7F-667C-E4AD-4B48-8F4D45BAE450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52096338-495B-4197-DCDB-917286FB1D47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05C0B0AA-CD13-974E-00EC-62455A997374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</a:t>
              </a:r>
              <a:r>
                <a:rPr lang="fr-FR" sz="900" dirty="0">
                  <a:solidFill>
                    <a:prstClr val="white"/>
                  </a:solidFill>
                  <a:latin typeface="Calibri" panose="020F0502020204030204"/>
                </a:rPr>
                <a:t>352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2BC264C6-4D3A-CEDA-B41F-BE87F613E90E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=352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D00E3199-93BA-C467-4502-75DA62DA9CA5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5FBC7291-F808-7EE3-5020-C7BF117A4670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2FF79F5B-53E6-2FCD-8793-BC7B140F5639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3707D0D0-D44E-1408-2932-B9DEA28CAE9F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3ABF5A93-45B9-AA1C-B0DC-DCE1C62B81B4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4B74F3C-954A-7556-54EF-A698011739CE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1"/>
                </a:solidFill>
                <a:latin typeface="Calibri" panose="020F0502020204030204"/>
              </a:rPr>
              <a:t>58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61F30E5-CC10-A743-4260-DEF6CE48E393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7E4F821-FD55-2750-E4E6-274DC3FC634A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80BA98B-F75E-B945-910E-51B271F2B13F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1.03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8DCF77B-9C4B-12DE-76C7-97F95EE2DFD5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5FF22809-FEC0-B395-B76D-5BE413E8F38F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71A0D1F4-9CD7-A686-B0A8-49763A62F14F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68C7760E-3D11-0FCB-0436-5D203B5C4C8D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F532DB8D-A5F5-9B06-0FC0-CCBD2498B9C6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B1D6BF34-A472-3869-D6FB-6BD2445AFCF1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9E86E2A8-3DC8-B055-DCC4-2850EB2F804B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4B5677CC-162E-C369-F6D9-2FAE99C6A435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4258D331-7F8E-0F93-BB94-F1B84D3FACBE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456C0E03-D1B0-E366-0F05-CAD906F70FC1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FD68E996-3EFA-6949-E43C-8661C21F4071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CCD9BDB0-1217-E85C-DBDD-AB200BF43716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BE0FC57D-B277-B423-2710-6CE40637C59B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78CFF0FF-14CE-B972-0F4F-E99A36246C8E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7F6377F4-A418-E7AF-C3C5-AF97425F1203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F9B18F08-A3D1-3BCE-4F8A-264D7B00B585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0EA115A9-E5E7-FEC8-040B-5F81C1E5594E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282C8F94-9D9E-7DF9-EA11-BC597094D6EE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410C0F48-5C3D-F354-2345-76C6116AE7D0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B050"/>
                </a:solidFill>
                <a:latin typeface="Calibri" panose="020F0502020204030204"/>
              </a:rPr>
              <a:t>20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C92EB59A-AA07-59DB-82CF-DDA17473D056}"/>
              </a:ext>
            </a:extLst>
          </p:cNvPr>
          <p:cNvCxnSpPr/>
          <p:nvPr/>
        </p:nvCxnSpPr>
        <p:spPr>
          <a:xfrm flipV="1">
            <a:off x="431054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droit 1042">
            <a:extLst>
              <a:ext uri="{FF2B5EF4-FFF2-40B4-BE49-F238E27FC236}">
                <a16:creationId xmlns:a16="http://schemas.microsoft.com/office/drawing/2014/main" id="{C6629F26-AF88-295B-E2DC-BD35A2CCB0C6}"/>
              </a:ext>
            </a:extLst>
          </p:cNvPr>
          <p:cNvCxnSpPr/>
          <p:nvPr/>
        </p:nvCxnSpPr>
        <p:spPr>
          <a:xfrm flipV="1">
            <a:off x="4633724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eur droit 1043">
            <a:extLst>
              <a:ext uri="{FF2B5EF4-FFF2-40B4-BE49-F238E27FC236}">
                <a16:creationId xmlns:a16="http://schemas.microsoft.com/office/drawing/2014/main" id="{460E8462-5A3C-DFB5-D67B-A8D45D110552}"/>
              </a:ext>
            </a:extLst>
          </p:cNvPr>
          <p:cNvCxnSpPr/>
          <p:nvPr/>
        </p:nvCxnSpPr>
        <p:spPr>
          <a:xfrm flipV="1">
            <a:off x="6368486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eur droit 1046">
            <a:extLst>
              <a:ext uri="{FF2B5EF4-FFF2-40B4-BE49-F238E27FC236}">
                <a16:creationId xmlns:a16="http://schemas.microsoft.com/office/drawing/2014/main" id="{F76C1D20-05CF-6120-6CC8-2BA3A52C98B8}"/>
              </a:ext>
            </a:extLst>
          </p:cNvPr>
          <p:cNvCxnSpPr/>
          <p:nvPr/>
        </p:nvCxnSpPr>
        <p:spPr>
          <a:xfrm flipV="1">
            <a:off x="4977460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eur droit 1047">
            <a:extLst>
              <a:ext uri="{FF2B5EF4-FFF2-40B4-BE49-F238E27FC236}">
                <a16:creationId xmlns:a16="http://schemas.microsoft.com/office/drawing/2014/main" id="{089F0FF3-954F-EF0F-D4BE-ECA9071899A9}"/>
              </a:ext>
            </a:extLst>
          </p:cNvPr>
          <p:cNvCxnSpPr/>
          <p:nvPr/>
        </p:nvCxnSpPr>
        <p:spPr>
          <a:xfrm flipV="1">
            <a:off x="6729048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09153F1-5083-21FE-7199-578646AAF776}"/>
              </a:ext>
            </a:extLst>
          </p:cNvPr>
          <p:cNvCxnSpPr/>
          <p:nvPr/>
        </p:nvCxnSpPr>
        <p:spPr>
          <a:xfrm flipV="1">
            <a:off x="5680321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necteur droit 1053">
            <a:extLst>
              <a:ext uri="{FF2B5EF4-FFF2-40B4-BE49-F238E27FC236}">
                <a16:creationId xmlns:a16="http://schemas.microsoft.com/office/drawing/2014/main" id="{AABE8726-3F6A-3A38-FAF6-B6061C61C7F8}"/>
              </a:ext>
            </a:extLst>
          </p:cNvPr>
          <p:cNvCxnSpPr/>
          <p:nvPr/>
        </p:nvCxnSpPr>
        <p:spPr>
          <a:xfrm flipV="1">
            <a:off x="5318445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eur droit 1054">
            <a:extLst>
              <a:ext uri="{FF2B5EF4-FFF2-40B4-BE49-F238E27FC236}">
                <a16:creationId xmlns:a16="http://schemas.microsoft.com/office/drawing/2014/main" id="{2933EBDE-A6A1-C223-CC19-495231F2F876}"/>
              </a:ext>
            </a:extLst>
          </p:cNvPr>
          <p:cNvCxnSpPr/>
          <p:nvPr/>
        </p:nvCxnSpPr>
        <p:spPr>
          <a:xfrm flipV="1">
            <a:off x="6025547" y="4363682"/>
            <a:ext cx="0" cy="180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ZoneTexte 1038">
            <a:extLst>
              <a:ext uri="{FF2B5EF4-FFF2-40B4-BE49-F238E27FC236}">
                <a16:creationId xmlns:a16="http://schemas.microsoft.com/office/drawing/2014/main" id="{8CAB4FA9-9582-4B29-9280-C60C6736E7CA}"/>
              </a:ext>
            </a:extLst>
          </p:cNvPr>
          <p:cNvSpPr txBox="1"/>
          <p:nvPr/>
        </p:nvSpPr>
        <p:spPr>
          <a:xfrm>
            <a:off x="3797444" y="514627"/>
            <a:ext cx="3142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First solution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1F73903-1063-75FC-9E7C-2FE8F9CF7B9C}"/>
              </a:ext>
            </a:extLst>
          </p:cNvPr>
          <p:cNvSpPr/>
          <p:nvPr/>
        </p:nvSpPr>
        <p:spPr>
          <a:xfrm>
            <a:off x="10773025" y="2461983"/>
            <a:ext cx="639177" cy="62063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56" name="Image 1055">
            <a:extLst>
              <a:ext uri="{FF2B5EF4-FFF2-40B4-BE49-F238E27FC236}">
                <a16:creationId xmlns:a16="http://schemas.microsoft.com/office/drawing/2014/main" id="{495542B2-C9AE-CD08-E609-271131F3E0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719" y="29065"/>
            <a:ext cx="2832103" cy="30434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115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B02A2-AD2A-7043-790A-2341D1B15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71B038CA-36FE-5EA6-5A4D-A5303F08A6CF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66437F-364B-D465-FDFF-FBF463251F71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777179-1531-2349-8CF8-3E852D39FD85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D355D7-F0F3-CAD9-29F6-7F967EBC0CC9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C63D4E-ADCC-3290-DC7D-9D44190EBF85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BB42F4-3524-6DEC-1557-B72240A018BA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C65861-6416-25C4-A83B-6D721081D30D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A29A59-8CB9-6B59-4F54-9141AB622255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5FC3AB-2C8A-C9B1-0445-93390B1D627D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9EDEAB06-D6EF-D9FE-DB65-E4210F0BA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BC753F-E166-2075-6EB3-8FAF6C8DE201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046BAC23-9E40-6949-0746-528966F02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4F73F84-5131-3DF1-A526-211AE6DF0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9EDD692-E62C-4472-9D3B-4D3BFEC7AC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E0498F41-5500-7AFD-BBD5-E14643DE9C60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25E22B67-B555-F1E8-36F5-3FBE0FA099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F2AE9D67-A581-11C0-85EE-430013200E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C17AEA20-5659-743E-AAD7-59E157A29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591BC370-1492-D58D-60CE-489A8E7680C8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8E52040-10D1-D64C-B70D-D33C06B8BD02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94272-90E8-3CFC-C55F-21600187B397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B61823-56FC-6F67-E9A6-E4EC836FF4FC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D7254D-DFC9-EF3D-6A9E-D23407A71CCC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5AF10C6-86E3-1462-DFDB-75885FF62A48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5238835F-40F1-B16C-7331-4203A9778CE8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62ADB509-991B-55FB-1391-46DBC2FAF4AE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55702AFA-0F3E-403B-1F9D-E627CAABA6E7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E6F6293-9623-5DA3-1C13-04790320208F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18F94C-5836-9FBD-2578-3AD8037DA55D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A8943CC-9C09-214E-E00E-64867651A80D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400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64757F1-F3E2-F722-B051-9E4B273C6C45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BEDFCCCE-F13D-C9E9-E0A9-0A0DFE967806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4B98D111-0040-726E-E648-65F14386AC93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DEB50E4B-B36F-FF8A-FE22-23CAF382610C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ABA3F09-5E98-984E-1AFB-115D10606BF3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C071AC31-195E-D313-2FBA-D6E6FC937C1E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1C40DBE0-7A1F-CD27-4959-7686477A320F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E5DA4EFE-59BC-568C-93D3-8EE96AF8A5A0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2AADD228-AD45-0CC3-6DBA-8365D1164075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0AC11BAB-C154-2FCB-1F70-F6D73BEA308C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BDEEF104-6C65-ECDE-445B-BE4E0E392145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05A7C546-EA27-4025-55DF-9FB8D4ABC148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A5638561-2BC2-04D3-F314-6F876F8D4862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7DC72CE4-97C2-CB8D-0855-E56EDB536D6E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85729A05-5AC5-9901-A502-6351073F337D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752FC7EB-A070-E77E-7EA8-0886D02AE969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99503940-1134-368F-7F4A-14BFFFEC4E80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1D586DEA-CC87-F2F5-7BE2-FC32D8B15858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DA80DB0A-DEA3-2AE2-B36D-425F0573FCE7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03DF320D-F908-155C-B678-9B083FD505BE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1FDA7BFC-0B72-1584-5BA3-310C275C65BF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AE28276A-13B8-2574-60C5-D4879BFAAFB4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0,5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50D8E9B-82BA-D19D-E879-072A73CD910E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4BDB561B-289C-7EB7-22A2-0CC1BE9F8128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94B9B352-A256-55ED-B4D3-E36F23D42CDA}"/>
              </a:ext>
            </a:extLst>
          </p:cNvPr>
          <p:cNvCxnSpPr/>
          <p:nvPr/>
        </p:nvCxnSpPr>
        <p:spPr>
          <a:xfrm>
            <a:off x="4021696" y="4252807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B6B2C59D-C785-4C56-740A-A59A73E3C194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AD49E97A-A3D6-F0D2-A53F-93422B70E64A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6A70EC1D-A1BB-06BE-4389-D7B83BDA8E15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F5F504CB-C04E-B6C0-5B92-58CEC275E290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5E1323C9-8822-F29A-D490-4765059ACF24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ED98D66C-E39E-1977-C133-77526416C2BE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412FECBE-6724-7CE9-DEE5-5E249EF039F4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246551CB-022D-4D77-C1EE-A855DCF84720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max=22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BE31C69A-2BB1-1A1A-5F1C-03425DC34B36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=11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EBA557E4-FD51-F47C-281D-AD0AFF024FB6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5FD21E8E-8E05-A46E-A937-637973DDBFE2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C093B7FA-1BE0-AABA-E215-8BC91F2A7B0B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CBEB4010-E4AE-0D61-3364-D0821FEBCAF8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DAB98CEE-A329-48FD-E097-3F931E5088F5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99BBBD9-38D6-C00F-FD62-D419937BE350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1E6E11F-5198-A985-075F-0F5EB3342B94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9B09797-E2F7-DDC4-F568-E64E96152425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0278453-6A36-564D-331C-218EC7122489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1.04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F1222F3-A015-D5D7-74BE-D59E5E58101B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9EEF4EDD-BE6A-2BB0-2080-870723C6EA29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1773E18B-72B2-8C78-A989-BD4CF8210616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84414BB4-8F92-8EE9-B5CF-ADB2DB120E7D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3A6FEA9-7152-E7D2-B9D4-16717D1C1EB5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718E36BF-BE0B-4480-BC1D-ECC393E32A21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414ABF89-7B22-8E5A-7C12-4DCE2F2AB969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C97707AF-8012-9728-7170-8FD6837F6A33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31C56D0F-9FB5-3200-F8C5-8BBC1D378B65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2269E820-15F7-8E74-9565-D4C2598B8D97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FD399D48-0338-33DE-BD15-68944D02B279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0AAB084-1C70-8A21-D99B-4127B23CDAE4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D36ABDE3-8E86-9963-2E5F-3A1B1ABA39CC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E4986BC8-5D93-9456-761E-FF018B3D6C59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3644717C-656E-C6D1-A5A7-BE3AC976B5AE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C3D28DF6-95CD-F47A-DF1F-E3B365071899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99110753-4857-8A4A-A2A8-E9AC5C0BFD91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A2BC2E49-7426-823C-4567-AD9FBC1DF842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F0A2661D-7FFD-2A8B-70BD-693B1434B3E8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B050"/>
                </a:solidFill>
                <a:latin typeface="Calibri" panose="020F0502020204030204"/>
              </a:rPr>
              <a:t>18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6FB0753C-1365-EEF9-D738-087F0B6ED2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047" y="20399"/>
            <a:ext cx="2448987" cy="30296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864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B5B11-C238-74A5-3316-F4F0BEA24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93FFE49-D846-4587-7C87-ED80F03FA3DF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15802A-E81B-86FD-4C20-0E712EEFB6E0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AFA0BA-16D4-BBE7-AB29-6AA3625A1033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BF2C79-A5E4-421E-255C-C5975B415336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AF7368-195D-69ED-23A9-43FA48118D92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A65008-C935-C79C-3836-98D0490E9A54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8C5A9F-E0EB-7D0E-F143-562B8CE4456E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2E4A81-C844-BD15-0252-FF35DAF33651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1E4CD0-34C1-AB3A-1391-F82B51517F65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E901A657-FB01-601F-1B1B-042D3C9FF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418D5F-6085-B697-69C4-D4A59BCD17CC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8D83A19-6B06-CEC4-C8AA-FD2B8C422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B06DB7C-27F5-E0B9-B98F-0A38FAD853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A574B62-D345-F02F-982F-E10BC0FBFC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22189F69-FFA9-7C7D-6629-97EB9BE94C1E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663C6CC1-9E58-C51B-5929-6DDA3E1E7B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EAD7E0C3-EC03-D469-FD57-0766130B25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8C3E0AD0-97D4-B9A5-2136-A463056D6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905BFD3F-F4E1-E3DD-9EE1-8BAD8B1C50EF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99D28CE-4F0F-2EBB-225C-C8800DFE306F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BCC4B6-038D-0C95-A1DC-1AF2F5422036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77E1DE-67EE-3CCE-0CF8-59711BB9D57A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82D82A-CF34-3E6D-4D0A-C6EC60989E8C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9B5E85-98B5-D0A3-8E98-7FA1918662BB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8228164F-E0A7-F458-97DD-67216B49F818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B69D7CCC-08E5-A86B-8164-53B8CAB7A45F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0E67FB7C-B1A9-25C7-CA01-D728809ED324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A7BE365-386F-5A40-2367-E9459D49474E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81102-EE77-4366-4A82-B5F5D8AAE357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5ACF4E3-E442-DA0C-1541-5D94CFDF6336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450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83B7363-8BB9-FD1D-A11B-AAAA9DB39D31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3E51FB82-0C9B-966C-F224-3F28A86DD063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D1C975F4-E53F-2854-C3BE-5B2F548EB5B7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A5428D2D-D302-70DF-EF2E-56A3D5C0EA17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44565C6-129C-0793-73BA-7CC2A773148F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6B196DB-119E-0FF0-0C3A-657019F247C2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E4EDFA90-2CE1-F6CA-E476-102AB222C16D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83589277-8368-17B1-9E20-A203432294DF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0E9EE1B-CC54-61A9-8999-CE39F9801543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9695D2D8-43F0-54FE-E6B7-8E3B610EAAC7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3B7FFE8B-2413-408F-F3AA-AB7ED1011BAB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23D7088D-D89C-947B-F462-704F299B8215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7C2A8C29-37EE-7E1E-6D86-8B30D1ACF652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10838CDD-3A39-6E97-CF30-AB134B100966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F6F54516-4501-2251-4FD5-A7853B6A4CF7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5685CA4C-CE6A-BFF0-77BF-7E4A5E4BAE84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8FA9500B-E5A4-AF3C-BFF0-DDD819750674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3B513097-0C0B-D2F3-8D93-5452D6D85C5A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35821E42-2CCD-6913-F628-BE2998881746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AA0F0529-896C-C9EA-2A10-864385F99EAB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00709C33-BDE7-3EA1-AB5B-B7EB862C5ED5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D3066663-1954-4F4B-69A4-68EB315D03BB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AEE2362-39AF-D688-26C7-8E2796019E5F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6E1E5591-9926-0A6C-B607-C2C6E59980CE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152C0571-4413-AE6D-A017-5CB01B9997C4}"/>
              </a:ext>
            </a:extLst>
          </p:cNvPr>
          <p:cNvCxnSpPr/>
          <p:nvPr/>
        </p:nvCxnSpPr>
        <p:spPr>
          <a:xfrm>
            <a:off x="4021696" y="4252807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EEF7C835-D355-7A0A-0234-0869FCAC2124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EDCC3FBD-3F07-5395-01DE-9F2270FDB7B1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2BA8F23A-B7D5-46C4-03BD-83E2292148B2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B0562AE6-A464-D078-0D08-6ADEEFD81977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7D4F52A7-DA73-699B-1CA6-22D4FECA31D6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0BFDF89A-389E-34C6-A80B-B7C14A1BECEB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88F7790C-3F61-54AD-4B58-ECDCC1762285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min=10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E2331F29-0BC7-21AE-9F5F-04AED7CF0501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max=20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97C3EAA2-8A32-90FC-C1AD-B68552B9D246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=11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C9FFE8AB-5D5E-63EB-A5C1-B9A487AB1C74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AF4549BD-5132-657A-69D7-46CB06BA33A3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C6D48CE1-2BC8-CA6C-D7D9-CFAF693B947A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9DFD677A-1E23-BF67-E1D0-688328A6C4DC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63E51181-BB01-76B5-4012-BF4E9C77F696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9034F09-A47E-7CD0-656A-0F110496DCA1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09770C4-9BCE-3F14-6807-26710F44B444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A96F878-8C17-4E95-5409-3B116D164F6F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9548E68-979D-CD21-0EC4-7D1E6B048C3B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1.12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2D6BB05-85AC-10F1-E78F-C7E44CAE6FD7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736D8CED-9798-3E8C-CA4F-FBFEBC4AC3AF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07BDD4B7-D834-2B8F-04E8-199B7FA67A8E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F37837E1-047F-C40C-3485-9225DF098D51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FF9C2143-DEEC-1343-36E0-825BD265B578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7DD63E1B-9174-F2E0-558B-CB1A181ABB9D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AC9A2FE9-7450-4EAF-6CC7-CC51BD6E67A1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5BBFA905-FAD9-C07C-42DF-A6AEBC38040F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AF9A260F-10F7-BBAE-8487-636CB564A3FF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ADAA5B66-BB1D-CD9B-F3DA-DEAB4BFBEC2B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23FE876-5DB8-7D99-4E9B-0284208616C2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CB95155A-BDFE-9D7D-CFE4-72155042E27A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D85FE7B6-6005-09F3-847D-272C9CECCA24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B8B03D66-F028-9CD3-DB4E-838C68D58BE4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75ABAE09-3C79-DDB0-4905-B8E612E4E608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EF27E7E9-819F-D7A6-C3DF-9D1EB4D42284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28B783D1-6A64-C958-7B8F-331B262E8816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279454C4-6E02-38B4-9E10-E340B96982CD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DE024336-E2A6-72E5-B0BD-01A9F24DF102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pic>
        <p:nvPicPr>
          <p:cNvPr id="1039" name="Image 1038">
            <a:extLst>
              <a:ext uri="{FF2B5EF4-FFF2-40B4-BE49-F238E27FC236}">
                <a16:creationId xmlns:a16="http://schemas.microsoft.com/office/drawing/2014/main" id="{FC7C3BBA-BD3C-4225-5D9A-8BE7C4C2D8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55" y="52200"/>
            <a:ext cx="2414394" cy="29868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652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754C2-EC1B-F0EE-ECC9-01C91995F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4E949F7-473E-4F3A-4ECA-14C7AA478EB8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26A8A-5201-01E8-38C9-659849FFE9D1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3114A1-5806-7B08-76A8-9239D41F6AA4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D391F-0FA0-69FA-C9E3-EA2A0DE96D8F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9FD75E-9F7C-6525-3A8D-0023C583F3DE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A506F-D19F-0F61-382E-F754AAD16A31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6CC6D3-C9D7-DD0D-FC26-AD6DDA3EBF3E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BCC4F8-5567-F16C-1A3D-6B4FCF574FE1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2921B2-ADE3-B554-FAA0-58B6CAE9CB3B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6F007DEB-51A6-2336-5AC0-DB94ECA0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0F2FE9-B1EC-55CD-3FBC-D19B1757BC31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CF32F3E-FF8F-93B8-5AF7-D97E14599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D80837B-9717-6177-425C-E6982CE07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6C0B0BC-7F7C-F5F4-2477-086799C0EC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9045C64F-C6BC-788D-FE4E-D31C775C448F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A9201C6-3D56-C245-2853-1FDE00D37D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FA981A82-241A-D0EB-E5AF-E738A127E9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BA248927-51FC-0D5A-7474-235F7B2B7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01903CEC-BD0D-D724-255C-A234AD35A6CB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9EAAAFE-DB57-CE68-F7BE-3E7C895AB8AA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09DA06-643F-5529-7DBB-C0A1DBC227EC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D51CA1-1FE0-DD94-2AD0-0D5A580D91E1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6B4681-2DD4-5D7B-AA28-AB8ECA488879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EEA2CA-38AD-2D5E-25F0-3BD453CE79B7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AB4504CE-C023-0B23-4A94-5E074E254386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5F53BABE-B91C-C20B-7CB7-5D3D10B96930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5AFB328A-9D09-E274-94AA-3A126307AB59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5B8DD57-62B1-E493-1F22-1BC925B4294D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4FEE61-578A-D155-0209-EBA983DCC000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1200C8A-5ED2-A883-98F7-3358DC91AA05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57A16FC-9227-CF23-6C7C-B6ABC286EAAA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EC077516-E699-D5BE-10CF-E85DFBE7F4D1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3D6107BF-A621-94F4-B43F-9C2C5E3DBD3B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40C97048-ED79-CD35-B2E3-B7B24381DC17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4BEB63B2-236F-2532-23AB-979120ED61C4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AB46CBD8-2DFC-3197-CBF5-4490B000962D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1FC5E9A3-756B-38EB-4E06-301511A553DC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E8217F8-A8BD-E6B0-306F-C4EBE2EA2C67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A866F96-7649-9055-6C4A-99D60649E126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B5502DF1-32B2-B5C6-D772-5BA46B909F30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BAC42E43-D8F0-BFEC-F89C-6CA2C3CF5B4F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9098B76C-12C5-4A87-3CB9-FCE3384AAE4F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6BE7071A-09ED-756C-71E9-3F9831D11B0E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545BC07-31F5-BF99-19D9-FA8F71BA608F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3A60118-A183-21D2-4E8C-6D778EB1EC21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7D5D6945-67B1-12D1-2B25-EBD38B2CB40E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5FB5D216-BC0C-FABF-3D0A-230D26FB44AC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A86314D1-3D14-1F1B-0B45-57B416140B82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9FAD1C11-A7B8-B8C5-92A6-7F94C4388C56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29FE8EF1-84AE-4A42-9834-EC26AFFD24A6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23348F38-8980-6A43-CD25-7757030A7343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2FACA086-26E9-C7D1-1C10-0DC368C7B8BD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0,1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72A1553-904F-3F9F-D3D9-39068C16BB62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94AB8ED4-82F1-6E2C-93EB-458500A989D7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C7F6A7D1-3680-82CB-441B-FF4A04F8E2B5}"/>
              </a:ext>
            </a:extLst>
          </p:cNvPr>
          <p:cNvCxnSpPr/>
          <p:nvPr/>
        </p:nvCxnSpPr>
        <p:spPr>
          <a:xfrm>
            <a:off x="4021696" y="4252807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39F8B86-3D00-1EA9-4844-82C2A6B45397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9AE5B916-B7EE-97D3-F49D-5C8A31265634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29C14C94-5BFE-F348-7597-FF166006599F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C21159D7-4C05-3D5C-C491-A214D5DCC2A2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4ED474E1-FB6C-0033-73F9-57727FC83050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67E7BA38-77A5-6EDF-8D3D-1A6444FA0315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09FB7245-1B70-F351-6862-613725CF3E45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min=10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73D51C14-664D-C2F6-4041-1D92C32D0C68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max=20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A58F6D47-0C27-3B27-B8B1-620623285B3E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=11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04473F14-E3BA-E58C-A3D1-7E3F1463360E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F3F52C97-F5CB-96EA-2C68-EAF5CC2261D2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1EC5B868-8C26-0118-ACDF-DD8536F1D669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CE2A4333-EDC3-9C17-8D93-DF02564BB662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D8D990BE-B1B6-85C9-AAE1-5C41553B2C9D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F1102B1-FD1B-259E-29EB-F109EC4F108A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66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30B2E33-0EA7-26A0-A1E8-66E06178A811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E8C184D-5EBB-687E-CE6A-0883CD2B7AB3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6BF2077-361F-4748-A14B-9D1062303F33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1.20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0F0C665B-20BC-FBEB-D4AE-E36A910792EC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F1D2EA9D-AAD0-1B2F-FB6A-68A5776A30B2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B8D25221-BC73-1BD6-723B-9242E3360E8E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F67633B9-3075-4A6D-E16B-4DF0FC58F836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F50CE692-F4BF-CEE7-1C7A-FE9E79CEFA74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36BF4BAB-933A-9BA1-1464-B641DCBD0B3B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0E9C0CC2-4381-8EF3-FEAE-D121027A24E2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34878DF6-7DEA-8FB6-8BDD-4304B9B8AD32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DCB5EB29-B4FE-96BD-6D61-7DC23DDEE5C0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B370713D-257A-DECE-32E2-89F246A2DC97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F4E80C34-A85E-8639-03AD-FD1C4011C0B8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F7BF1F8A-7F58-EE70-A98D-ABB7C6DA4E29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B2D2AD7D-A43E-947D-7264-0F5F46EFFBC4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2C746CC8-BA43-7A6B-36BA-9E313F593120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13261BB3-1759-2420-A7B3-BF8BC6B2EE3D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4E126CF6-D5BA-EE90-1058-BA95DA572FF8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74D3EAF3-4C1A-9CC3-2DAF-275EC5F7BB16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73B39B94-3FB5-203D-3A56-75D8E3B1FD55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30B1F633-DE3A-FA61-0FC0-14A278521D60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16EAA735-6E11-77AC-8D39-FD18A3FA5E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056" y="53103"/>
            <a:ext cx="2464527" cy="30488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800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A04C6-053F-B256-5F37-F9B0B00DF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02F450D-E873-880A-EAAA-5675DC2BA6DA}"/>
              </a:ext>
            </a:extLst>
          </p:cNvPr>
          <p:cNvSpPr/>
          <p:nvPr/>
        </p:nvSpPr>
        <p:spPr>
          <a:xfrm>
            <a:off x="294968" y="3689852"/>
            <a:ext cx="9823884" cy="2866102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A0CE8F-8389-EA5A-B15A-282C96DF3A4B}"/>
              </a:ext>
            </a:extLst>
          </p:cNvPr>
          <p:cNvSpPr/>
          <p:nvPr/>
        </p:nvSpPr>
        <p:spPr>
          <a:xfrm>
            <a:off x="0" y="-11844"/>
            <a:ext cx="12192000" cy="6869844"/>
          </a:xfrm>
          <a:prstGeom prst="rect">
            <a:avLst/>
          </a:prstGeom>
          <a:solidFill>
            <a:srgbClr val="2321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AF8C2D-7E95-B98E-50ED-1F6199C2C913}"/>
              </a:ext>
            </a:extLst>
          </p:cNvPr>
          <p:cNvSpPr/>
          <p:nvPr/>
        </p:nvSpPr>
        <p:spPr>
          <a:xfrm>
            <a:off x="305956" y="3195256"/>
            <a:ext cx="9823884" cy="535857"/>
          </a:xfrm>
          <a:prstGeom prst="rect">
            <a:avLst/>
          </a:prstGeom>
          <a:solidFill>
            <a:srgbClr val="23213A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A7FAC0-E864-24EC-9B0E-9557D1A7AAF1}"/>
              </a:ext>
            </a:extLst>
          </p:cNvPr>
          <p:cNvSpPr txBox="1"/>
          <p:nvPr/>
        </p:nvSpPr>
        <p:spPr>
          <a:xfrm>
            <a:off x="544637" y="3184588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Temps d’acquisition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41BE17-7CDE-6204-8E2E-9962CD33767E}"/>
              </a:ext>
            </a:extLst>
          </p:cNvPr>
          <p:cNvSpPr txBox="1"/>
          <p:nvPr/>
        </p:nvSpPr>
        <p:spPr>
          <a:xfrm>
            <a:off x="2916772" y="3189922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d’accélération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2C5E7E-7A71-C933-68E8-51670758939E}"/>
              </a:ext>
            </a:extLst>
          </p:cNvPr>
          <p:cNvSpPr txBox="1"/>
          <p:nvPr/>
        </p:nvSpPr>
        <p:spPr>
          <a:xfrm>
            <a:off x="5477986" y="3181669"/>
            <a:ext cx="121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 de voxel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337DDC-3B18-E0A9-A25F-0957AE7B4214}"/>
              </a:ext>
            </a:extLst>
          </p:cNvPr>
          <p:cNvSpPr txBox="1"/>
          <p:nvPr/>
        </p:nvSpPr>
        <p:spPr>
          <a:xfrm>
            <a:off x="7606142" y="316814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S/B rel %.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46DBD1-FF3F-A972-8F8F-4410172FF17E}"/>
              </a:ext>
            </a:extLst>
          </p:cNvPr>
          <p:cNvSpPr/>
          <p:nvPr/>
        </p:nvSpPr>
        <p:spPr>
          <a:xfrm>
            <a:off x="10198120" y="675380"/>
            <a:ext cx="1829462" cy="30887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9539CD-C8B3-8578-5FD6-E19CF8412942}"/>
              </a:ext>
            </a:extLst>
          </p:cNvPr>
          <p:cNvSpPr txBox="1"/>
          <p:nvPr/>
        </p:nvSpPr>
        <p:spPr>
          <a:xfrm>
            <a:off x="9033400" y="3204590"/>
            <a:ext cx="427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</a:t>
            </a:r>
          </a:p>
        </p:txBody>
      </p:sp>
      <p:pic>
        <p:nvPicPr>
          <p:cNvPr id="1030" name="Picture 6" descr="Chronomètre - Icônes heure et date gratuites">
            <a:extLst>
              <a:ext uri="{FF2B5EF4-FFF2-40B4-BE49-F238E27FC236}">
                <a16:creationId xmlns:a16="http://schemas.microsoft.com/office/drawing/2014/main" id="{EC1F4C21-1641-6144-3EDE-B9A0078C4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" y="3186898"/>
            <a:ext cx="285180" cy="2762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DF4C97B-3606-EE7A-95DE-C05BC64DBBAA}"/>
              </a:ext>
            </a:extLst>
          </p:cNvPr>
          <p:cNvSpPr/>
          <p:nvPr/>
        </p:nvSpPr>
        <p:spPr>
          <a:xfrm>
            <a:off x="10157747" y="45538"/>
            <a:ext cx="1830905" cy="621006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02D1B62-2016-270C-F6EC-94709268C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164" y="3185205"/>
            <a:ext cx="358896" cy="26489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DB1E511A-C7F3-5052-6DEB-67CD4BE92D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3200439"/>
            <a:ext cx="288138" cy="2394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8E93485E-AA1D-510C-E14F-65497044E9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152" y="3162987"/>
            <a:ext cx="344338" cy="2795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7B87F7B0-5D0D-8EA2-2782-54D25EB3B55A}"/>
              </a:ext>
            </a:extLst>
          </p:cNvPr>
          <p:cNvSpPr txBox="1"/>
          <p:nvPr/>
        </p:nvSpPr>
        <p:spPr>
          <a:xfrm>
            <a:off x="10254092" y="714682"/>
            <a:ext cx="1615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Résultat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014640E0-79BC-CBFC-9FFC-AD4768C0F1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6434" y="1159314"/>
            <a:ext cx="1392361" cy="21955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A638774-B0EE-168A-CE5A-00E7EA1D8B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391" y="3158955"/>
            <a:ext cx="755029" cy="364128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CA2D43BC-60BD-0563-95A1-FF297FB98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54092" y="141105"/>
            <a:ext cx="1723122" cy="40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EECA10C-D2BC-00A6-7115-4DF9FFD024D3}"/>
              </a:ext>
            </a:extLst>
          </p:cNvPr>
          <p:cNvSpPr txBox="1"/>
          <p:nvPr/>
        </p:nvSpPr>
        <p:spPr>
          <a:xfrm>
            <a:off x="8777889" y="2580423"/>
            <a:ext cx="314264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TICKABLE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☑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9423804-010C-15B1-9763-AC1D68A7EDA4}"/>
              </a:ext>
            </a:extLst>
          </p:cNvPr>
          <p:cNvSpPr txBox="1"/>
          <p:nvPr/>
        </p:nvSpPr>
        <p:spPr>
          <a:xfrm>
            <a:off x="288539" y="2838450"/>
            <a:ext cx="31426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anime </a:t>
            </a: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0CCE32-2020-1ABC-B2E3-A945A462C62C}"/>
              </a:ext>
            </a:extLst>
          </p:cNvPr>
          <p:cNvSpPr/>
          <p:nvPr/>
        </p:nvSpPr>
        <p:spPr>
          <a:xfrm>
            <a:off x="294968" y="36900"/>
            <a:ext cx="3241046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Sagittal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1FE629-3112-1E45-7AF5-8FC570603D2A}"/>
              </a:ext>
            </a:extLst>
          </p:cNvPr>
          <p:cNvSpPr/>
          <p:nvPr/>
        </p:nvSpPr>
        <p:spPr>
          <a:xfrm>
            <a:off x="3598347" y="62979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2108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Coronal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ECA093-7F74-9887-6E73-33E85D993A28}"/>
              </a:ext>
            </a:extLst>
          </p:cNvPr>
          <p:cNvSpPr/>
          <p:nvPr/>
        </p:nvSpPr>
        <p:spPr>
          <a:xfrm>
            <a:off x="6878852" y="40147"/>
            <a:ext cx="3240000" cy="3077497"/>
          </a:xfrm>
          <a:prstGeom prst="rect">
            <a:avLst/>
          </a:prstGeom>
          <a:solidFill>
            <a:schemeClr val="tx1"/>
          </a:solidFill>
          <a:ln>
            <a:solidFill>
              <a:srgbClr val="6875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line)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EE21AB-A4A4-F217-72A2-6A9CE20902F3}"/>
              </a:ext>
            </a:extLst>
          </p:cNvPr>
          <p:cNvSpPr/>
          <p:nvPr/>
        </p:nvSpPr>
        <p:spPr>
          <a:xfrm>
            <a:off x="124590" y="3824659"/>
            <a:ext cx="12067410" cy="2819661"/>
          </a:xfrm>
          <a:prstGeom prst="rect">
            <a:avLst/>
          </a:prstGeom>
          <a:solidFill>
            <a:srgbClr val="0402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C99D04A2-C7FF-797E-BC4D-193528F8CAAC}"/>
              </a:ext>
            </a:extLst>
          </p:cNvPr>
          <p:cNvSpPr txBox="1"/>
          <p:nvPr/>
        </p:nvSpPr>
        <p:spPr>
          <a:xfrm>
            <a:off x="6408851" y="148609"/>
            <a:ext cx="3623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12EB63C2-77C9-33B1-0171-8EB74A49A900}"/>
              </a:ext>
            </a:extLst>
          </p:cNvPr>
          <p:cNvSpPr txBox="1"/>
          <p:nvPr/>
        </p:nvSpPr>
        <p:spPr>
          <a:xfrm>
            <a:off x="7810631" y="3549844"/>
            <a:ext cx="15977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lecture (mm)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FOV Phase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fréquence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 en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10">
            <a:extLst>
              <a:ext uri="{FF2B5EF4-FFF2-40B4-BE49-F238E27FC236}">
                <a16:creationId xmlns:a16="http://schemas.microsoft.com/office/drawing/2014/main" id="{5F608C43-E183-356D-9AF1-6D40FF1F55EC}"/>
              </a:ext>
            </a:extLst>
          </p:cNvPr>
          <p:cNvSpPr txBox="1"/>
          <p:nvPr/>
        </p:nvSpPr>
        <p:spPr>
          <a:xfrm>
            <a:off x="212501" y="3966968"/>
            <a:ext cx="33338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                                             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TSE / EG                                 moyenne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                                  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Concatenuation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Angle de bascule 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AA6D27-A511-C136-AFE7-D474D272202B}"/>
              </a:ext>
            </a:extLst>
          </p:cNvPr>
          <p:cNvSpPr txBox="1"/>
          <p:nvPr/>
        </p:nvSpPr>
        <p:spPr>
          <a:xfrm>
            <a:off x="8873343" y="3558680"/>
            <a:ext cx="1350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Low SAR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919A7-61B9-D49D-B881-8545D5149DF2}"/>
              </a:ext>
            </a:extLst>
          </p:cNvPr>
          <p:cNvSpPr/>
          <p:nvPr/>
        </p:nvSpPr>
        <p:spPr>
          <a:xfrm>
            <a:off x="207295" y="3871121"/>
            <a:ext cx="3296474" cy="274760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3C9AA82-F617-7409-F4ED-B4808FB210E0}"/>
              </a:ext>
            </a:extLst>
          </p:cNvPr>
          <p:cNvSpPr/>
          <p:nvPr/>
        </p:nvSpPr>
        <p:spPr>
          <a:xfrm>
            <a:off x="607478" y="3984724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550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5513DA8-F575-D847-27BD-D24DCDBEF89C}"/>
              </a:ext>
            </a:extLst>
          </p:cNvPr>
          <p:cNvSpPr/>
          <p:nvPr/>
        </p:nvSpPr>
        <p:spPr>
          <a:xfrm>
            <a:off x="2429214" y="3959378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EA23BD6-E64F-4689-68A9-D45DF59E283D}"/>
              </a:ext>
            </a:extLst>
          </p:cNvPr>
          <p:cNvGrpSpPr/>
          <p:nvPr/>
        </p:nvGrpSpPr>
        <p:grpSpPr>
          <a:xfrm>
            <a:off x="919252" y="4526302"/>
            <a:ext cx="196856" cy="255146"/>
            <a:chOff x="1234083" y="5496851"/>
            <a:chExt cx="196856" cy="255146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C050D9C1-09F4-B202-6EB6-4832A80341EA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B7E024BA-2FEF-6F11-D1C1-3FD1136DEBED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2DEBFB8-D785-C649-E508-FB7597BA947A}"/>
              </a:ext>
            </a:extLst>
          </p:cNvPr>
          <p:cNvSpPr/>
          <p:nvPr/>
        </p:nvSpPr>
        <p:spPr>
          <a:xfrm>
            <a:off x="725284" y="5129782"/>
            <a:ext cx="584791" cy="25514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968F3214-33EE-1CA5-EB7E-562D4D2CA640}"/>
              </a:ext>
            </a:extLst>
          </p:cNvPr>
          <p:cNvSpPr/>
          <p:nvPr/>
        </p:nvSpPr>
        <p:spPr>
          <a:xfrm>
            <a:off x="1537896" y="5498106"/>
            <a:ext cx="411051" cy="2563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7C3645A2-13AF-A4B2-C632-AD24C736FFFC}"/>
              </a:ext>
            </a:extLst>
          </p:cNvPr>
          <p:cNvSpPr/>
          <p:nvPr/>
        </p:nvSpPr>
        <p:spPr>
          <a:xfrm>
            <a:off x="2920008" y="4553439"/>
            <a:ext cx="338752" cy="2683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0396D03-C8E6-BE0C-1579-B69F3E80625E}"/>
              </a:ext>
            </a:extLst>
          </p:cNvPr>
          <p:cNvSpPr/>
          <p:nvPr/>
        </p:nvSpPr>
        <p:spPr>
          <a:xfrm>
            <a:off x="2948416" y="5095596"/>
            <a:ext cx="256606" cy="33150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E5FF4E86-9FCC-88F0-0ADC-7D4483BD76C7}"/>
              </a:ext>
            </a:extLst>
          </p:cNvPr>
          <p:cNvSpPr/>
          <p:nvPr/>
        </p:nvSpPr>
        <p:spPr>
          <a:xfrm>
            <a:off x="7818639" y="6321401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ED6B91F7-951C-A5BB-8A12-AD19370A32FA}"/>
              </a:ext>
            </a:extLst>
          </p:cNvPr>
          <p:cNvGrpSpPr/>
          <p:nvPr/>
        </p:nvGrpSpPr>
        <p:grpSpPr>
          <a:xfrm>
            <a:off x="7896692" y="5496965"/>
            <a:ext cx="196856" cy="255146"/>
            <a:chOff x="1234083" y="5496851"/>
            <a:chExt cx="196856" cy="255146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A62DD158-C68E-30F0-BE9F-50FBB85E8DDE}"/>
                </a:ext>
              </a:extLst>
            </p:cNvPr>
            <p:cNvSpPr/>
            <p:nvPr/>
          </p:nvSpPr>
          <p:spPr>
            <a:xfrm>
              <a:off x="1234083" y="5496851"/>
              <a:ext cx="196856" cy="25514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5D48EC57-D48D-B21D-6FC0-36DC35AC1563}"/>
                </a:ext>
              </a:extLst>
            </p:cNvPr>
            <p:cNvSpPr/>
            <p:nvPr/>
          </p:nvSpPr>
          <p:spPr>
            <a:xfrm rot="10800000">
              <a:off x="1273463" y="5624424"/>
              <a:ext cx="132592" cy="67744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91B893D7-8835-6544-8E22-05EF093A5429}"/>
              </a:ext>
            </a:extLst>
          </p:cNvPr>
          <p:cNvSpPr/>
          <p:nvPr/>
        </p:nvSpPr>
        <p:spPr>
          <a:xfrm>
            <a:off x="9481881" y="3962390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DC2C4B68-33E1-5680-CA78-F55C03766218}"/>
              </a:ext>
            </a:extLst>
          </p:cNvPr>
          <p:cNvSpPr/>
          <p:nvPr/>
        </p:nvSpPr>
        <p:spPr>
          <a:xfrm>
            <a:off x="9495701" y="43431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BA900EFD-D1AC-7D9C-CDF6-B23C86E88F79}"/>
              </a:ext>
            </a:extLst>
          </p:cNvPr>
          <p:cNvSpPr/>
          <p:nvPr/>
        </p:nvSpPr>
        <p:spPr>
          <a:xfrm>
            <a:off x="9504526" y="4716945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E0CF212D-5405-DB63-32E6-437F384E2E66}"/>
              </a:ext>
            </a:extLst>
          </p:cNvPr>
          <p:cNvSpPr/>
          <p:nvPr/>
        </p:nvSpPr>
        <p:spPr>
          <a:xfrm>
            <a:off x="9514779" y="5095596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320</a:t>
            </a:r>
          </a:p>
        </p:txBody>
      </p:sp>
      <p:sp>
        <p:nvSpPr>
          <p:cNvPr id="1024" name="Rectangle : coins arrondis 1023">
            <a:extLst>
              <a:ext uri="{FF2B5EF4-FFF2-40B4-BE49-F238E27FC236}">
                <a16:creationId xmlns:a16="http://schemas.microsoft.com/office/drawing/2014/main" id="{90986D62-26DC-D4AD-8674-5A0943569CF7}"/>
              </a:ext>
            </a:extLst>
          </p:cNvPr>
          <p:cNvSpPr/>
          <p:nvPr/>
        </p:nvSpPr>
        <p:spPr>
          <a:xfrm>
            <a:off x="483208" y="5870655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51CC97D5-BEC7-6761-1303-BABCE6E03606}"/>
              </a:ext>
            </a:extLst>
          </p:cNvPr>
          <p:cNvSpPr/>
          <p:nvPr/>
        </p:nvSpPr>
        <p:spPr>
          <a:xfrm>
            <a:off x="7765501" y="3884150"/>
            <a:ext cx="2364501" cy="152486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6" name="ZoneTexte 1025">
            <a:extLst>
              <a:ext uri="{FF2B5EF4-FFF2-40B4-BE49-F238E27FC236}">
                <a16:creationId xmlns:a16="http://schemas.microsoft.com/office/drawing/2014/main" id="{477242B9-2C97-72E0-0CA9-1D7ADAACF117}"/>
              </a:ext>
            </a:extLst>
          </p:cNvPr>
          <p:cNvSpPr txBox="1"/>
          <p:nvPr/>
        </p:nvSpPr>
        <p:spPr>
          <a:xfrm>
            <a:off x="3574906" y="5468245"/>
            <a:ext cx="6323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Epaisseur de coupe      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       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encodage de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Facteur 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                        Suréchantillonnage %</a:t>
            </a:r>
          </a:p>
        </p:txBody>
      </p: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C79855E2-1B4C-4F59-1E34-4BB1FF70E484}"/>
              </a:ext>
            </a:extLst>
          </p:cNvPr>
          <p:cNvSpPr/>
          <p:nvPr/>
        </p:nvSpPr>
        <p:spPr>
          <a:xfrm>
            <a:off x="5288047" y="6311539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8" name="Rectangle : coins arrondis 1027">
            <a:extLst>
              <a:ext uri="{FF2B5EF4-FFF2-40B4-BE49-F238E27FC236}">
                <a16:creationId xmlns:a16="http://schemas.microsoft.com/office/drawing/2014/main" id="{F67F9385-11F3-0934-5973-6FCB6650E99F}"/>
              </a:ext>
            </a:extLst>
          </p:cNvPr>
          <p:cNvSpPr/>
          <p:nvPr/>
        </p:nvSpPr>
        <p:spPr>
          <a:xfrm>
            <a:off x="5304586" y="5467638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A65C8ADD-A6C2-ACCB-6694-A77BD1038CDD}"/>
              </a:ext>
            </a:extLst>
          </p:cNvPr>
          <p:cNvSpPr/>
          <p:nvPr/>
        </p:nvSpPr>
        <p:spPr>
          <a:xfrm>
            <a:off x="5299490" y="5873454"/>
            <a:ext cx="492363" cy="2444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0,4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3310FC6-5357-01D3-CD49-4BD64FB6C247}"/>
              </a:ext>
            </a:extLst>
          </p:cNvPr>
          <p:cNvSpPr/>
          <p:nvPr/>
        </p:nvSpPr>
        <p:spPr>
          <a:xfrm>
            <a:off x="3598347" y="5409018"/>
            <a:ext cx="4817647" cy="125902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AB05EF59-8A22-0732-A154-511246159744}"/>
              </a:ext>
            </a:extLst>
          </p:cNvPr>
          <p:cNvCxnSpPr/>
          <p:nvPr/>
        </p:nvCxnSpPr>
        <p:spPr>
          <a:xfrm flipV="1">
            <a:off x="5534652" y="1512826"/>
            <a:ext cx="0" cy="18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FE0B1A85-04C8-3275-35F9-42EDD3AC8F13}"/>
              </a:ext>
            </a:extLst>
          </p:cNvPr>
          <p:cNvCxnSpPr/>
          <p:nvPr/>
        </p:nvCxnSpPr>
        <p:spPr>
          <a:xfrm>
            <a:off x="4021696" y="4252807"/>
            <a:ext cx="0" cy="2734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1ECA7C19-D5F1-F72E-04A6-40CC2900D84B}"/>
              </a:ext>
            </a:extLst>
          </p:cNvPr>
          <p:cNvGrpSpPr/>
          <p:nvPr/>
        </p:nvGrpSpPr>
        <p:grpSpPr>
          <a:xfrm>
            <a:off x="3617033" y="4198784"/>
            <a:ext cx="4308709" cy="940143"/>
            <a:chOff x="3617033" y="4198784"/>
            <a:chExt cx="4308709" cy="940143"/>
          </a:xfrm>
        </p:grpSpPr>
        <p:sp>
          <p:nvSpPr>
            <p:cNvPr id="1032" name="Rectangle : coins arrondis 1031">
              <a:extLst>
                <a:ext uri="{FF2B5EF4-FFF2-40B4-BE49-F238E27FC236}">
                  <a16:creationId xmlns:a16="http://schemas.microsoft.com/office/drawing/2014/main" id="{327BC95B-6099-BA6C-B3D8-39D6265748CD}"/>
                </a:ext>
              </a:extLst>
            </p:cNvPr>
            <p:cNvSpPr/>
            <p:nvPr/>
          </p:nvSpPr>
          <p:spPr>
            <a:xfrm>
              <a:off x="3617033" y="4198784"/>
              <a:ext cx="4113636" cy="94014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3" name="Groupe 1062">
              <a:extLst>
                <a:ext uri="{FF2B5EF4-FFF2-40B4-BE49-F238E27FC236}">
                  <a16:creationId xmlns:a16="http://schemas.microsoft.com/office/drawing/2014/main" id="{85DEC3C0-B9D2-7C62-CCC6-31D295E93589}"/>
                </a:ext>
              </a:extLst>
            </p:cNvPr>
            <p:cNvGrpSpPr/>
            <p:nvPr/>
          </p:nvGrpSpPr>
          <p:grpSpPr>
            <a:xfrm>
              <a:off x="3983808" y="4360446"/>
              <a:ext cx="3176700" cy="194839"/>
              <a:chOff x="3670180" y="740131"/>
              <a:chExt cx="3176700" cy="194839"/>
            </a:xfrm>
          </p:grpSpPr>
          <p:cxnSp>
            <p:nvCxnSpPr>
              <p:cNvPr id="1034" name="Connecteur droit 1033">
                <a:extLst>
                  <a:ext uri="{FF2B5EF4-FFF2-40B4-BE49-F238E27FC236}">
                    <a16:creationId xmlns:a16="http://schemas.microsoft.com/office/drawing/2014/main" id="{1233348B-959E-0D37-531E-442E3AC4BD2F}"/>
                  </a:ext>
                </a:extLst>
              </p:cNvPr>
              <p:cNvCxnSpPr/>
              <p:nvPr/>
            </p:nvCxnSpPr>
            <p:spPr>
              <a:xfrm>
                <a:off x="3670180" y="925086"/>
                <a:ext cx="3176700" cy="98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eur droit 1035">
                <a:extLst>
                  <a:ext uri="{FF2B5EF4-FFF2-40B4-BE49-F238E27FC236}">
                    <a16:creationId xmlns:a16="http://schemas.microsoft.com/office/drawing/2014/main" id="{DFEF757D-D7ED-DD21-13A5-51C0AB122BB1}"/>
                  </a:ext>
                </a:extLst>
              </p:cNvPr>
              <p:cNvCxnSpPr/>
              <p:nvPr/>
            </p:nvCxnSpPr>
            <p:spPr>
              <a:xfrm flipV="1">
                <a:off x="3677976" y="740131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eur droit 1036">
                <a:extLst>
                  <a:ext uri="{FF2B5EF4-FFF2-40B4-BE49-F238E27FC236}">
                    <a16:creationId xmlns:a16="http://schemas.microsoft.com/office/drawing/2014/main" id="{1E0FC789-2135-BBC7-35C5-33AC8E9688EF}"/>
                  </a:ext>
                </a:extLst>
              </p:cNvPr>
              <p:cNvCxnSpPr/>
              <p:nvPr/>
            </p:nvCxnSpPr>
            <p:spPr>
              <a:xfrm flipV="1">
                <a:off x="6846880" y="750826"/>
                <a:ext cx="0" cy="1805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AA8786E3-5241-3899-BDFF-D56C1F3D94C8}"/>
                </a:ext>
              </a:extLst>
            </p:cNvPr>
            <p:cNvSpPr txBox="1"/>
            <p:nvPr/>
          </p:nvSpPr>
          <p:spPr>
            <a:xfrm>
              <a:off x="3723927" y="4557605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min=11 ms</a:t>
              </a:r>
            </a:p>
          </p:txBody>
        </p:sp>
        <p:sp>
          <p:nvSpPr>
            <p:cNvPr id="1067" name="ZoneTexte 1066">
              <a:extLst>
                <a:ext uri="{FF2B5EF4-FFF2-40B4-BE49-F238E27FC236}">
                  <a16:creationId xmlns:a16="http://schemas.microsoft.com/office/drawing/2014/main" id="{6B9FC024-8A70-EEBE-7806-F66C9DD281AA}"/>
                </a:ext>
              </a:extLst>
            </p:cNvPr>
            <p:cNvSpPr txBox="1"/>
            <p:nvPr/>
          </p:nvSpPr>
          <p:spPr>
            <a:xfrm>
              <a:off x="6886303" y="4553439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max=22 ms</a:t>
              </a:r>
            </a:p>
          </p:txBody>
        </p:sp>
        <p:sp>
          <p:nvSpPr>
            <p:cNvPr id="1068" name="ZoneTexte 1067">
              <a:extLst>
                <a:ext uri="{FF2B5EF4-FFF2-40B4-BE49-F238E27FC236}">
                  <a16:creationId xmlns:a16="http://schemas.microsoft.com/office/drawing/2014/main" id="{532E0680-CCC7-A6C4-E6FC-FA2511B136EE}"/>
                </a:ext>
              </a:extLst>
            </p:cNvPr>
            <p:cNvSpPr txBox="1"/>
            <p:nvPr/>
          </p:nvSpPr>
          <p:spPr>
            <a:xfrm>
              <a:off x="5288047" y="4826922"/>
              <a:ext cx="10394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 </a:t>
              </a:r>
              <a:r>
                <a:rPr kumimoji="0" lang="fr-FR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eff</a:t>
              </a:r>
              <a:r>
                <a:rPr kumimoji="0" lang="fr-F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=11 ms</a:t>
              </a:r>
            </a:p>
          </p:txBody>
        </p:sp>
      </p:grp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38E9CC77-1583-F8D2-A59F-39700C1F5525}"/>
              </a:ext>
            </a:extLst>
          </p:cNvPr>
          <p:cNvSpPr txBox="1"/>
          <p:nvPr/>
        </p:nvSpPr>
        <p:spPr>
          <a:xfrm>
            <a:off x="8039327" y="5510632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D/G</a:t>
            </a:r>
          </a:p>
        </p:txBody>
      </p:sp>
      <p:sp>
        <p:nvSpPr>
          <p:cNvPr id="1070" name="ZoneTexte 1069">
            <a:extLst>
              <a:ext uri="{FF2B5EF4-FFF2-40B4-BE49-F238E27FC236}">
                <a16:creationId xmlns:a16="http://schemas.microsoft.com/office/drawing/2014/main" id="{F50F6517-1D7A-AA0F-2D41-BF5E2863640C}"/>
              </a:ext>
            </a:extLst>
          </p:cNvPr>
          <p:cNvSpPr txBox="1"/>
          <p:nvPr/>
        </p:nvSpPr>
        <p:spPr>
          <a:xfrm>
            <a:off x="8053993" y="5693128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A/P</a:t>
            </a:r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43988B5A-1065-5DBD-D623-504960A898DA}"/>
              </a:ext>
            </a:extLst>
          </p:cNvPr>
          <p:cNvSpPr txBox="1"/>
          <p:nvPr/>
        </p:nvSpPr>
        <p:spPr>
          <a:xfrm>
            <a:off x="8070298" y="587053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S/I</a:t>
            </a:r>
          </a:p>
        </p:txBody>
      </p: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FFBAC932-D31A-68EC-228F-5AA3DE999D5D}"/>
              </a:ext>
            </a:extLst>
          </p:cNvPr>
          <p:cNvSpPr txBox="1"/>
          <p:nvPr/>
        </p:nvSpPr>
        <p:spPr>
          <a:xfrm>
            <a:off x="870198" y="4761810"/>
            <a:ext cx="395603" cy="24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FT</a:t>
            </a:r>
          </a:p>
        </p:txBody>
      </p:sp>
      <p:sp>
        <p:nvSpPr>
          <p:cNvPr id="1073" name="ZoneTexte 1072">
            <a:extLst>
              <a:ext uri="{FF2B5EF4-FFF2-40B4-BE49-F238E27FC236}">
                <a16:creationId xmlns:a16="http://schemas.microsoft.com/office/drawing/2014/main" id="{9A7B480E-C603-CF43-D1B0-9481AEB25CA2}"/>
              </a:ext>
            </a:extLst>
          </p:cNvPr>
          <p:cNvSpPr txBox="1"/>
          <p:nvPr/>
        </p:nvSpPr>
        <p:spPr>
          <a:xfrm>
            <a:off x="890588" y="4915287"/>
            <a:ext cx="264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0AFEF4E-3692-25E6-CAAD-CC075CB54A37}"/>
              </a:ext>
            </a:extLst>
          </p:cNvPr>
          <p:cNvSpPr/>
          <p:nvPr/>
        </p:nvSpPr>
        <p:spPr>
          <a:xfrm>
            <a:off x="7654379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72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543EB0E-8899-0868-3EB8-98C6F49A08AB}"/>
              </a:ext>
            </a:extLst>
          </p:cNvPr>
          <p:cNvSpPr/>
          <p:nvPr/>
        </p:nvSpPr>
        <p:spPr>
          <a:xfrm>
            <a:off x="5217898" y="3490778"/>
            <a:ext cx="1597708" cy="26715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x 1 x 3 mm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2A963F2-D5BE-F9F0-061F-80F9B742594A}"/>
              </a:ext>
            </a:extLst>
          </p:cNvPr>
          <p:cNvSpPr/>
          <p:nvPr/>
        </p:nvSpPr>
        <p:spPr>
          <a:xfrm>
            <a:off x="3299033" y="347765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19A2E59-6D90-CF9E-45DE-8B08F9C6616C}"/>
              </a:ext>
            </a:extLst>
          </p:cNvPr>
          <p:cNvSpPr/>
          <p:nvPr/>
        </p:nvSpPr>
        <p:spPr>
          <a:xfrm>
            <a:off x="899874" y="3491082"/>
            <a:ext cx="490429" cy="25419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1.28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0462C062-2233-ABD9-BB94-862F870DD624}"/>
              </a:ext>
            </a:extLst>
          </p:cNvPr>
          <p:cNvSpPr txBox="1"/>
          <p:nvPr/>
        </p:nvSpPr>
        <p:spPr>
          <a:xfrm>
            <a:off x="868616" y="6202080"/>
            <a:ext cx="152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Bandwidth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Hz / pixel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27927B44-24A5-9DDE-5E11-F02ADB5C0AE1}"/>
              </a:ext>
            </a:extLst>
          </p:cNvPr>
          <p:cNvSpPr/>
          <p:nvPr/>
        </p:nvSpPr>
        <p:spPr>
          <a:xfrm>
            <a:off x="2417748" y="6220303"/>
            <a:ext cx="584791" cy="24055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Calibri" panose="020F0502020204030204"/>
              </a:rPr>
              <a:t>111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DCB0E1D2-ECB9-703B-694A-2838D53A6ADC}"/>
              </a:ext>
            </a:extLst>
          </p:cNvPr>
          <p:cNvGrpSpPr/>
          <p:nvPr/>
        </p:nvGrpSpPr>
        <p:grpSpPr>
          <a:xfrm>
            <a:off x="10199153" y="3937524"/>
            <a:ext cx="641232" cy="276999"/>
            <a:chOff x="8678354" y="5616434"/>
            <a:chExt cx="641232" cy="27699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8B11951F-569E-AB81-BAAF-279CC7F83440}"/>
                </a:ext>
              </a:extLst>
            </p:cNvPr>
            <p:cNvSpPr txBox="1"/>
            <p:nvPr/>
          </p:nvSpPr>
          <p:spPr>
            <a:xfrm>
              <a:off x="8678354" y="5616434"/>
              <a:ext cx="622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Sat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7007D7FC-FBE9-33F6-0C25-E6F4903BE69D}"/>
                </a:ext>
              </a:extLst>
            </p:cNvPr>
            <p:cNvGrpSpPr/>
            <p:nvPr/>
          </p:nvGrpSpPr>
          <p:grpSpPr>
            <a:xfrm>
              <a:off x="9122730" y="5621218"/>
              <a:ext cx="196856" cy="255146"/>
              <a:chOff x="1234083" y="5496851"/>
              <a:chExt cx="196856" cy="255146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A1CBA046-584E-550D-E6F3-E033E7AFDD41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Triangle isocèle 55">
                <a:extLst>
                  <a:ext uri="{FF2B5EF4-FFF2-40B4-BE49-F238E27FC236}">
                    <a16:creationId xmlns:a16="http://schemas.microsoft.com/office/drawing/2014/main" id="{58D9C1E8-46F8-097B-953E-53E72EF758E8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C2DD6870-1DAC-CDC6-0FD7-CC07983E768A}"/>
              </a:ext>
            </a:extLst>
          </p:cNvPr>
          <p:cNvGrpSpPr/>
          <p:nvPr/>
        </p:nvGrpSpPr>
        <p:grpSpPr>
          <a:xfrm>
            <a:off x="10299417" y="4207546"/>
            <a:ext cx="950012" cy="760001"/>
            <a:chOff x="8811864" y="5882579"/>
            <a:chExt cx="950012" cy="760001"/>
          </a:xfrm>
        </p:grpSpPr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195B76F3-F08F-EFC7-3BF8-9E4E28220AE0}"/>
                </a:ext>
              </a:extLst>
            </p:cNvPr>
            <p:cNvSpPr txBox="1"/>
            <p:nvPr/>
          </p:nvSpPr>
          <p:spPr>
            <a:xfrm>
              <a:off x="9037517" y="5882579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FAT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39E5810-7B8D-0D52-137B-CCA4A985D72C}"/>
                </a:ext>
              </a:extLst>
            </p:cNvPr>
            <p:cNvSpPr txBox="1"/>
            <p:nvPr/>
          </p:nvSpPr>
          <p:spPr>
            <a:xfrm>
              <a:off x="9009089" y="6061546"/>
              <a:ext cx="571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SPAIR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AABF2E23-038D-BB79-957B-AE537834FEAC}"/>
                </a:ext>
              </a:extLst>
            </p:cNvPr>
            <p:cNvSpPr txBox="1"/>
            <p:nvPr/>
          </p:nvSpPr>
          <p:spPr>
            <a:xfrm>
              <a:off x="8811864" y="6242470"/>
              <a:ext cx="950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Excitation d’eau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549DD4B-67F8-B431-816B-1FD77AFA2244}"/>
              </a:ext>
            </a:extLst>
          </p:cNvPr>
          <p:cNvGrpSpPr/>
          <p:nvPr/>
        </p:nvGrpSpPr>
        <p:grpSpPr>
          <a:xfrm>
            <a:off x="11246429" y="3933205"/>
            <a:ext cx="621450" cy="255146"/>
            <a:chOff x="11246429" y="3933205"/>
            <a:chExt cx="621450" cy="255146"/>
          </a:xfrm>
        </p:grpSpPr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71E07685-493D-514A-E6EA-A05D719352A1}"/>
                </a:ext>
              </a:extLst>
            </p:cNvPr>
            <p:cNvSpPr txBox="1"/>
            <p:nvPr/>
          </p:nvSpPr>
          <p:spPr>
            <a:xfrm>
              <a:off x="11246429" y="3943936"/>
              <a:ext cx="395603" cy="24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PAT</a:t>
              </a:r>
            </a:p>
          </p:txBody>
        </p:sp>
        <p:grpSp>
          <p:nvGrpSpPr>
            <p:cNvPr id="1040" name="Groupe 1039">
              <a:extLst>
                <a:ext uri="{FF2B5EF4-FFF2-40B4-BE49-F238E27FC236}">
                  <a16:creationId xmlns:a16="http://schemas.microsoft.com/office/drawing/2014/main" id="{939E39CE-82DE-1126-9894-65196F2B8EBA}"/>
                </a:ext>
              </a:extLst>
            </p:cNvPr>
            <p:cNvGrpSpPr/>
            <p:nvPr/>
          </p:nvGrpSpPr>
          <p:grpSpPr>
            <a:xfrm>
              <a:off x="11671023" y="3933205"/>
              <a:ext cx="196856" cy="255146"/>
              <a:chOff x="1234083" y="5496851"/>
              <a:chExt cx="196856" cy="255146"/>
            </a:xfrm>
          </p:grpSpPr>
          <p:sp>
            <p:nvSpPr>
              <p:cNvPr id="1042" name="Rectangle : coins arrondis 1041">
                <a:extLst>
                  <a:ext uri="{FF2B5EF4-FFF2-40B4-BE49-F238E27FC236}">
                    <a16:creationId xmlns:a16="http://schemas.microsoft.com/office/drawing/2014/main" id="{CFDEC230-AC43-323D-52E0-9ACC28998026}"/>
                  </a:ext>
                </a:extLst>
              </p:cNvPr>
              <p:cNvSpPr/>
              <p:nvPr/>
            </p:nvSpPr>
            <p:spPr>
              <a:xfrm>
                <a:off x="1234083" y="5496851"/>
                <a:ext cx="196856" cy="25514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5" name="Triangle isocèle 1044">
                <a:extLst>
                  <a:ext uri="{FF2B5EF4-FFF2-40B4-BE49-F238E27FC236}">
                    <a16:creationId xmlns:a16="http://schemas.microsoft.com/office/drawing/2014/main" id="{D785E44E-E1F4-CA9F-69EC-09AD02404140}"/>
                  </a:ext>
                </a:extLst>
              </p:cNvPr>
              <p:cNvSpPr/>
              <p:nvPr/>
            </p:nvSpPr>
            <p:spPr>
              <a:xfrm rot="10800000">
                <a:off x="1273463" y="5624424"/>
                <a:ext cx="132592" cy="67744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DE000837-C657-03FC-B19B-776D1DD84419}"/>
              </a:ext>
            </a:extLst>
          </p:cNvPr>
          <p:cNvSpPr txBox="1"/>
          <p:nvPr/>
        </p:nvSpPr>
        <p:spPr>
          <a:xfrm>
            <a:off x="11489429" y="4207546"/>
            <a:ext cx="577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Grappa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18F6DBFA-0087-A998-65C9-CFFB94C07C28}"/>
              </a:ext>
            </a:extLst>
          </p:cNvPr>
          <p:cNvSpPr txBox="1"/>
          <p:nvPr/>
        </p:nvSpPr>
        <p:spPr>
          <a:xfrm>
            <a:off x="8511771" y="5634229"/>
            <a:ext cx="15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 coupes max par TR  </a:t>
            </a: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9BAF7F99-E6FC-AF51-6244-FDEA29E0753F}"/>
              </a:ext>
            </a:extLst>
          </p:cNvPr>
          <p:cNvSpPr txBox="1"/>
          <p:nvPr/>
        </p:nvSpPr>
        <p:spPr>
          <a:xfrm>
            <a:off x="9135701" y="6224171"/>
            <a:ext cx="48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</a:p>
        </p:txBody>
      </p:sp>
      <p:pic>
        <p:nvPicPr>
          <p:cNvPr id="1039" name="Image 1038">
            <a:extLst>
              <a:ext uri="{FF2B5EF4-FFF2-40B4-BE49-F238E27FC236}">
                <a16:creationId xmlns:a16="http://schemas.microsoft.com/office/drawing/2014/main" id="{37464C4B-69D4-650D-6C6B-756AC2D31D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863" y="35823"/>
            <a:ext cx="2460281" cy="30541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00665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PPT_DBNAME" val="Simulator exercice 1+2[20250319155334280].md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PARA_CHARTVALUEISVOTEDCOUNT" val="0"/>
  <p:tag name="ARS_CHARTPARA_NOTSHOWSLIDECOMPQUETEXT" val="False"/>
  <p:tag name="ARS_CHARTPARA_NOTSHOWSLIDECOMPITEMTEXT" val="False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  <p:tag name="ARS_SLIDE_DUENO" val="100"/>
  <p:tag name="ARS_SLIDE_PARTICIPANTNUM_MEN" val="100"/>
  <p:tag name="ARS_SLIDE_SUBMITNUM_MEN" val="0"/>
  <p:tag name="ARS_SLIDE_PARTICIPANTNUM" val="100"/>
  <p:tag name="ARS_SLIDE_SUBMITNUM" val="0"/>
  <p:tag name="ARS_SLIDE_CORRECTNUM" val="0"/>
  <p:tag name="ARS_SLIDE_VOTEMEAN" val="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7481</Words>
  <Application>Microsoft Office PowerPoint</Application>
  <PresentationFormat>Widescreen</PresentationFormat>
  <Paragraphs>3864</Paragraphs>
  <Slides>57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Calibri Light</vt:lpstr>
      <vt:lpstr>Roboto</vt:lpstr>
      <vt:lpstr>Times New Roman</vt:lpstr>
      <vt:lpstr>Wingdings</vt:lpstr>
      <vt:lpstr>Thème Office</vt:lpstr>
      <vt:lpstr>Office Theme</vt:lpstr>
      <vt:lpstr>Exercice 1 simulator 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Exercice 2 simulator 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Pomme</dc:creator>
  <cp:lastModifiedBy>User</cp:lastModifiedBy>
  <cp:revision>22</cp:revision>
  <dcterms:created xsi:type="dcterms:W3CDTF">2025-01-07T17:21:12Z</dcterms:created>
  <dcterms:modified xsi:type="dcterms:W3CDTF">2025-03-19T15:19:56Z</dcterms:modified>
</cp:coreProperties>
</file>