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25154-45A8-917B-5A1B-A0D9B05BE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A2487-0139-BA4B-4359-9CA843E1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11FB9-A7DE-A902-A894-6F2637578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CD72-F2D9-4547-BFB8-D89DD86DF71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BC145-7736-94B4-C1D5-9F5F497F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8D381-83A6-FF15-2744-A1765FB7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998F-6B44-4987-B683-DB51CED66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2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FDB35-24E9-10AB-70F7-8ED746AA1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48FD4-4641-FFC9-9B8C-74BD2AD37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71AE2-25D7-B5F6-096E-306B3759F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CD72-F2D9-4547-BFB8-D89DD86DF71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8C52E-B760-CCFC-2D5E-CA5BBA87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6163B-A2D1-3552-6C03-3E99F7B2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998F-6B44-4987-B683-DB51CED66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5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3CB23-B72F-129D-45D1-B18A6DFBE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39AFE-319F-426B-51B5-B1989339C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67E04-7A38-44AB-F593-106FD419D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CD72-F2D9-4547-BFB8-D89DD86DF71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A9EB8-A713-C6F2-290B-BB07B152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077CE-FEA6-14AA-B006-98FFB7C0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998F-6B44-4987-B683-DB51CED66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8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70DE8-E87E-04EE-027B-5F7A509D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B7066-13C0-6BAC-686C-E821396A1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6FE86-AD4E-7C4A-1AFC-5E4069A9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CD72-F2D9-4547-BFB8-D89DD86DF71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81255-7EA5-9690-EF82-F147A659F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22DE5-9AEA-2A54-5C92-873321FB6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998F-6B44-4987-B683-DB51CED66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7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A2D7-FF0C-7924-3DA2-10427A66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83DDB-60D1-3464-FEE2-85A8B284C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015A1-9C40-8060-9479-CD8B2743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CD72-F2D9-4547-BFB8-D89DD86DF71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4C157-6557-C2EF-0FF7-9F86F349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DF27F-E2A6-C36C-6221-D5287158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998F-6B44-4987-B683-DB51CED66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8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32A94-6FD2-CCFD-6357-CAA9F7EC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3B1D1-5722-E24E-25EE-5412D2715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D8C4A-214A-0D17-4272-5E040A160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ED3E1-9BC4-D932-87C1-B23709519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CD72-F2D9-4547-BFB8-D89DD86DF71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2AB19-479A-A220-539F-0954C4A2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EBF60-40F4-960B-776D-35C4AD73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998F-6B44-4987-B683-DB51CED66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0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3B08-3C65-1AF4-482C-9D05D8901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B7967-8CA7-9F60-FB15-6ECF16E70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EA74C-7754-D683-E357-947544308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18234B-767C-7DA4-38F5-DAB2514F1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CF65D-8C6A-FC95-E88D-968623EA9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DE225-BABD-B5BB-4B61-D9845B14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CD72-F2D9-4547-BFB8-D89DD86DF71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A6E035-AB34-C602-56B0-43074F38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9A2BFF-1565-8D3E-FFB5-650F5FB7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998F-6B44-4987-B683-DB51CED66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6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BE93-59F8-8B34-F240-9BAA55877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ECCDBA-4A6C-F528-D43B-AC0ABD42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CD72-F2D9-4547-BFB8-D89DD86DF71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B2E08-AA39-2EF3-3E75-03B9E5B49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7877D-5FD6-8557-79D5-9CB1BEFB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998F-6B44-4987-B683-DB51CED66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95533-5701-DECF-5D6D-2DCEE4EC3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CD72-F2D9-4547-BFB8-D89DD86DF71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4EDA3-16AD-E150-01D6-15A507613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10DFE-8CE2-8763-F913-F661C805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998F-6B44-4987-B683-DB51CED66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7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9384-06FC-212D-4A17-A316D89D2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0E893-0D06-B2FD-0118-925F8BDF0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CA47E-5060-211A-7E19-E4D4EAA08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03C3F-8118-98E3-CC1D-8083CE9D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CD72-F2D9-4547-BFB8-D89DD86DF71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64756-E04A-3468-376A-70F46765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F9CD6-2B51-764E-8E69-D334FAE3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998F-6B44-4987-B683-DB51CED66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8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70024-1E3C-28F9-49CA-2D896EC6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326DA-E13B-1499-DDB6-9DB183D62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AD8EB-431B-A2D4-63DC-97DCAF16C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84414-F24D-48AC-04E0-BD0CDCA8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CD72-F2D9-4547-BFB8-D89DD86DF71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83DCC-86FF-19E8-EF3B-979D7CA69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B595E-D538-603D-77A2-DFD57E1A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998F-6B44-4987-B683-DB51CED66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9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03C79-647C-4434-211C-5634DA41C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D188C-9FC6-1A9D-1D0E-0A0C596D7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0AF26-BD96-0941-1DA3-592D63F3C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CD72-F2D9-4547-BFB8-D89DD86DF71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D3302-2F0F-9F14-E9BD-B85E12355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F834E-B0B2-EC2A-E104-C1283DB79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1998F-6B44-4987-B683-DB51CED66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1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7F028-F520-2488-0539-DE264EFFA5E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C5F35-7182-EC19-FC28-0B509C52D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Same color for all manufacturers  - use GE colors </a:t>
            </a:r>
          </a:p>
          <a:p>
            <a:r>
              <a:rPr lang="en-US" dirty="0">
                <a:highlight>
                  <a:srgbClr val="FFFF00"/>
                </a:highlight>
              </a:rPr>
              <a:t>Flipping the boxes : </a:t>
            </a:r>
            <a:r>
              <a:rPr lang="en-US" b="1" dirty="0">
                <a:highlight>
                  <a:srgbClr val="FFFF00"/>
                </a:highlight>
              </a:rPr>
              <a:t>FOV</a:t>
            </a:r>
            <a:r>
              <a:rPr lang="en-US" dirty="0">
                <a:highlight>
                  <a:srgbClr val="FFFF00"/>
                </a:highlight>
              </a:rPr>
              <a:t> – </a:t>
            </a:r>
            <a:r>
              <a:rPr lang="en-US" b="1" dirty="0">
                <a:highlight>
                  <a:srgbClr val="FFFF00"/>
                </a:highlight>
              </a:rPr>
              <a:t>TR</a:t>
            </a:r>
            <a:r>
              <a:rPr lang="en-US" dirty="0">
                <a:highlight>
                  <a:srgbClr val="FFFF00"/>
                </a:highlight>
              </a:rPr>
              <a:t> – </a:t>
            </a:r>
            <a:r>
              <a:rPr lang="en-US" b="1" dirty="0" err="1">
                <a:highlight>
                  <a:srgbClr val="FFFF00"/>
                </a:highlight>
              </a:rPr>
              <a:t>epaisseur</a:t>
            </a:r>
            <a:r>
              <a:rPr lang="en-US" b="1" dirty="0">
                <a:highlight>
                  <a:srgbClr val="FFFF00"/>
                </a:highlight>
              </a:rPr>
              <a:t> de coupe –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b="1" dirty="0">
                <a:highlight>
                  <a:srgbClr val="FFFF00"/>
                </a:highlight>
              </a:rPr>
              <a:t>SAT</a:t>
            </a:r>
          </a:p>
          <a:p>
            <a:r>
              <a:rPr lang="en-US" dirty="0">
                <a:highlight>
                  <a:srgbClr val="FFFF00"/>
                </a:highlight>
              </a:rPr>
              <a:t>Increase traffic light size</a:t>
            </a:r>
          </a:p>
          <a:p>
            <a:r>
              <a:rPr lang="en-US" dirty="0">
                <a:highlight>
                  <a:srgbClr val="FFFF00"/>
                </a:highlight>
              </a:rPr>
              <a:t>Highlight the used image borders </a:t>
            </a:r>
          </a:p>
          <a:p>
            <a:r>
              <a:rPr lang="en-US" dirty="0">
                <a:highlight>
                  <a:srgbClr val="FFFF00"/>
                </a:highlight>
              </a:rPr>
              <a:t>Invert the color of the graph to white and fix its placement</a:t>
            </a:r>
          </a:p>
          <a:p>
            <a:r>
              <a:rPr lang="en-US" dirty="0"/>
              <a:t>Fix the header delete cases and machine – add under the question:</a:t>
            </a:r>
          </a:p>
          <a:p>
            <a:pPr lvl="1"/>
            <a:r>
              <a:rPr lang="en-US" dirty="0" err="1"/>
              <a:t>Séquence</a:t>
            </a:r>
            <a:r>
              <a:rPr lang="en-US" dirty="0"/>
              <a:t> </a:t>
            </a:r>
            <a:r>
              <a:rPr lang="en-US" dirty="0" err="1"/>
              <a:t>utilisée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Antenne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Anatomie</a:t>
            </a:r>
            <a:r>
              <a:rPr lang="en-US" dirty="0"/>
              <a:t> </a:t>
            </a:r>
            <a:r>
              <a:rPr lang="en-US" dirty="0" err="1"/>
              <a:t>explorée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Add Pop up light (hint) in the header </a:t>
            </a:r>
          </a:p>
          <a:p>
            <a:r>
              <a:rPr lang="en-US" dirty="0">
                <a:highlight>
                  <a:srgbClr val="FFFF00"/>
                </a:highlight>
              </a:rPr>
              <a:t>SAT options : Fat-Sat / Pré-Sat / SPAIR</a:t>
            </a:r>
          </a:p>
          <a:p>
            <a:r>
              <a:rPr lang="en-US" dirty="0">
                <a:highlight>
                  <a:srgbClr val="FFFF00"/>
                </a:highlight>
              </a:rPr>
              <a:t>Replace PAT By Acc – in case of Siemens is should be called GRAPPA</a:t>
            </a:r>
          </a:p>
          <a:p>
            <a:r>
              <a:rPr lang="en-US" dirty="0">
                <a:highlight>
                  <a:srgbClr val="FFFF00"/>
                </a:highlight>
              </a:rPr>
              <a:t>ARC GE SENSE other manufacturers  + add option NA</a:t>
            </a:r>
          </a:p>
          <a:p>
            <a:r>
              <a:rPr lang="en-US" dirty="0">
                <a:highlight>
                  <a:srgbClr val="FFFF00"/>
                </a:highlight>
              </a:rPr>
              <a:t>FSE/EG should be a </a:t>
            </a:r>
            <a:r>
              <a:rPr lang="en-US" dirty="0" err="1">
                <a:highlight>
                  <a:srgbClr val="FFFF00"/>
                </a:highlight>
              </a:rPr>
              <a:t>dropdrown</a:t>
            </a:r>
            <a:r>
              <a:rPr lang="en-US" dirty="0">
                <a:highlight>
                  <a:srgbClr val="FFFF00"/>
                </a:highlight>
              </a:rPr>
              <a:t> list if FSE is selected ETL parameter shows if  EG is selected angle de bascule (new field )</a:t>
            </a:r>
          </a:p>
          <a:p>
            <a:r>
              <a:rPr lang="en-US" dirty="0">
                <a:highlight>
                  <a:srgbClr val="FFFF00"/>
                </a:highlight>
              </a:rPr>
              <a:t>SAR replace </a:t>
            </a:r>
            <a:r>
              <a:rPr lang="en-US" b="1" dirty="0">
                <a:highlight>
                  <a:srgbClr val="FFFF00"/>
                </a:highlight>
              </a:rPr>
              <a:t>Mode Low SAR </a:t>
            </a:r>
            <a:r>
              <a:rPr lang="en-US" dirty="0">
                <a:highlight>
                  <a:srgbClr val="FFFF00"/>
                </a:highlight>
              </a:rPr>
              <a:t>by </a:t>
            </a:r>
            <a:r>
              <a:rPr lang="en-US" b="1" dirty="0">
                <a:highlight>
                  <a:srgbClr val="FFFF00"/>
                </a:highlight>
              </a:rPr>
              <a:t>mode normal </a:t>
            </a:r>
          </a:p>
          <a:p>
            <a:r>
              <a:rPr lang="en-US" dirty="0">
                <a:highlight>
                  <a:srgbClr val="FFFF00"/>
                </a:highlight>
              </a:rPr>
              <a:t>TI should be off/on and when on user can select a parameter  </a:t>
            </a:r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351D61A-351F-D407-E0CC-BEBE732D8426}"/>
              </a:ext>
            </a:extLst>
          </p:cNvPr>
          <p:cNvGrpSpPr/>
          <p:nvPr/>
        </p:nvGrpSpPr>
        <p:grpSpPr>
          <a:xfrm>
            <a:off x="10500526" y="5106398"/>
            <a:ext cx="7315201" cy="481782"/>
            <a:chOff x="6990735" y="3746089"/>
            <a:chExt cx="7315201" cy="4817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828790-DC4B-BB1E-B8EA-AC57005ECE2B}"/>
                </a:ext>
              </a:extLst>
            </p:cNvPr>
            <p:cNvSpPr/>
            <p:nvPr/>
          </p:nvSpPr>
          <p:spPr>
            <a:xfrm>
              <a:off x="6990735" y="3746090"/>
              <a:ext cx="2172929" cy="4817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849C885-464F-5419-E784-2CD18139714D}"/>
                </a:ext>
              </a:extLst>
            </p:cNvPr>
            <p:cNvSpPr/>
            <p:nvPr/>
          </p:nvSpPr>
          <p:spPr>
            <a:xfrm>
              <a:off x="7934631" y="3746089"/>
              <a:ext cx="1229033" cy="4817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3E56BA-9E4C-A8A8-A771-21A81B4A2DCF}"/>
                </a:ext>
              </a:extLst>
            </p:cNvPr>
            <p:cNvSpPr txBox="1"/>
            <p:nvPr/>
          </p:nvSpPr>
          <p:spPr>
            <a:xfrm>
              <a:off x="7187381" y="3802313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FSE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9A359C-BD1F-B39C-58E7-B99E9901F8E0}"/>
                </a:ext>
              </a:extLst>
            </p:cNvPr>
            <p:cNvSpPr txBox="1"/>
            <p:nvPr/>
          </p:nvSpPr>
          <p:spPr>
            <a:xfrm>
              <a:off x="8209936" y="3802312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EG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8289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6AA98-635E-654F-6179-3539456ED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9C94-C627-88FA-8F25-BFA223C5150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Case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FB7B5-6691-9686-030B-015F790B1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 FOV lecture should be in cm</a:t>
            </a:r>
          </a:p>
          <a:p>
            <a:pPr marL="0" indent="0">
              <a:buNone/>
            </a:pPr>
            <a:r>
              <a:rPr lang="en-US" dirty="0"/>
              <a:t>Siemens and other manufacturers FOV is in mm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Formule</a:t>
            </a:r>
            <a:r>
              <a:rPr lang="en-US" dirty="0"/>
              <a:t> reliant FOV a RSB doit </a:t>
            </a:r>
            <a:r>
              <a:rPr lang="en-US" dirty="0" err="1"/>
              <a:t>etre</a:t>
            </a:r>
            <a:r>
              <a:rPr lang="en-US" dirty="0"/>
              <a:t> </a:t>
            </a:r>
            <a:r>
              <a:rPr lang="en-US" dirty="0" err="1"/>
              <a:t>multipliée</a:t>
            </a:r>
            <a:r>
              <a:rPr lang="en-US" dirty="0"/>
              <a:t> par 10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sur FOV mm</a:t>
            </a:r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62064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PPT_DBNAME" val="corrections modele 1[2025022116041554].mdb"/>
  <p:tag name="ARS_RESPONSE_PERSONNUM" val="1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SLIDETITLE_AUTOSET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SLIDETITLE_AUTOSET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188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Design</vt:lpstr>
      <vt:lpstr>Case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</dc:title>
  <dc:creator>User</dc:creator>
  <cp:lastModifiedBy>Rayan Bouezzeddine</cp:lastModifiedBy>
  <cp:revision>8</cp:revision>
  <dcterms:created xsi:type="dcterms:W3CDTF">2025-02-21T14:04:12Z</dcterms:created>
  <dcterms:modified xsi:type="dcterms:W3CDTF">2025-04-11T11:43:36Z</dcterms:modified>
</cp:coreProperties>
</file>