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58" r:id="rId6"/>
    <p:sldId id="262" r:id="rId7"/>
    <p:sldId id="267" r:id="rId8"/>
    <p:sldId id="266" r:id="rId9"/>
    <p:sldId id="263" r:id="rId10"/>
    <p:sldId id="260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iman mohammed" initials="sm" lastIdx="1" clrIdx="0">
    <p:extLst>
      <p:ext uri="{19B8F6BF-5375-455C-9EA6-DF929625EA0E}">
        <p15:presenceInfo xmlns:p15="http://schemas.microsoft.com/office/powerpoint/2012/main" userId="f5602eea9dfcf3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49"/>
    <a:srgbClr val="CC0099"/>
    <a:srgbClr val="FF9900"/>
    <a:srgbClr val="FFABC9"/>
    <a:srgbClr val="FFFF21"/>
    <a:srgbClr val="9900CC"/>
    <a:srgbClr val="D99B01"/>
    <a:srgbClr val="FF66CC"/>
    <a:srgbClr val="FF67AC"/>
    <a:srgbClr val="FFD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635CA-34E3-4066-9C6A-448C82D2FA5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6507C-7111-4B72-92F7-AD060515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3182570"/>
            <a:ext cx="641361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CC0049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1960930"/>
            <a:ext cx="6413610" cy="122164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0289-0DD6-442A-8659-296759804660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E1B0-8127-4BB0-A478-43D22C4014CB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CCB1-4C19-4C7C-B83A-20B4DDABF61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56E-6F09-4316-A0F4-C4D56464D79D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1" y="4043826"/>
            <a:ext cx="1066550" cy="38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C00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6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7322-DA2E-4E86-87C9-4A334C74011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C00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DE52-DBF0-4005-A5AA-02F71536CA16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C30-E698-4CB2-8987-4B3E3388B89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A17E-B8EA-4201-BF44-38F5CEE2479B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C00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004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004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DF4E-10F7-4EC2-B292-D6C02A4200C6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284F-54AA-4082-A628-9D9452352781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9775-C945-4299-A7E9-F041A13C78F8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3C51-CB38-4D3C-8525-67BB8D5520CA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C421-E920-43DB-AAD7-03668840A374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87980"/>
            <a:ext cx="6719020" cy="1374345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Suliman Bin Deri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Ali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Alabdlmohsen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Rayan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Althonian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Yousef Alotaibi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891995"/>
            <a:ext cx="2901395" cy="1374345"/>
          </a:xfrm>
        </p:spPr>
        <p:txBody>
          <a:bodyPr>
            <a:normAutofit/>
          </a:bodyPr>
          <a:lstStyle/>
          <a:p>
            <a:r>
              <a:rPr lang="en-US" sz="3300" dirty="0"/>
              <a:t>WTWY Street Team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61650-181E-4108-A079-B2BEC4A3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988852"/>
            <a:ext cx="1219255" cy="43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26929F-7E2A-4F5E-A984-341AFB6DA7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556183"/>
            <a:ext cx="5933447" cy="35873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6EFC7-CEA5-44BC-ADFE-48D899EA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1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E2B295-3ABA-42BE-A3C5-32EF2B97E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655520"/>
            <a:ext cx="5650085" cy="34879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70995-F9E8-4A5E-A84B-B89F41A7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30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6" cy="763525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1" cy="3359509"/>
          </a:xfrm>
        </p:spPr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PROJECT APPROACH</a:t>
            </a:r>
          </a:p>
          <a:p>
            <a:r>
              <a:rPr lang="en-US" sz="2400" dirty="0"/>
              <a:t>ASSUMPTIONS</a:t>
            </a:r>
          </a:p>
          <a:p>
            <a:r>
              <a:rPr lang="en-US" sz="2400" dirty="0"/>
              <a:t>ANALYSIS</a:t>
            </a:r>
          </a:p>
          <a:p>
            <a:r>
              <a:rPr lang="en-US" sz="2400" dirty="0"/>
              <a:t>RECOMMENDATIONS &amp; CONCLUSION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57D6B-F3BE-4030-984E-873119D5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108200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108199" cy="3512215"/>
          </a:xfrm>
        </p:spPr>
        <p:txBody>
          <a:bodyPr/>
          <a:lstStyle/>
          <a:p>
            <a:r>
              <a:rPr lang="en-US" dirty="0"/>
              <a:t>Who is the client?</a:t>
            </a:r>
          </a:p>
          <a:p>
            <a:r>
              <a:rPr lang="en-US" dirty="0"/>
              <a:t>What are the client’s needs?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5DAE9A-F18B-4B5E-8656-DAE4C4FB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038D-A486-4DFB-8D01-F6B932CA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BE08-63A2-4AE3-912B-2A44BBA43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F0802-E7B7-4ED6-A63D-F83F2382FC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Understanding the problem </a:t>
            </a:r>
          </a:p>
          <a:p>
            <a:pPr algn="l"/>
            <a:r>
              <a:rPr lang="en-US" dirty="0"/>
              <a:t>Brainstorming</a:t>
            </a:r>
          </a:p>
          <a:p>
            <a:pPr algn="l"/>
            <a:r>
              <a:rPr lang="en-US" dirty="0"/>
              <a:t>Understanding what the data represent </a:t>
            </a:r>
          </a:p>
          <a:p>
            <a:pPr algn="l"/>
            <a:r>
              <a:rPr lang="en-US" dirty="0"/>
              <a:t>Making assumptions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9928-43CF-464E-A9A9-04A50ACAC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Phase 2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6EB7F-71E0-4E5B-B22C-65E694882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275740" cy="21378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Extracting and filtering the Data</a:t>
            </a:r>
          </a:p>
          <a:p>
            <a:pPr algn="l"/>
            <a:r>
              <a:rPr lang="en-US" dirty="0"/>
              <a:t>Creating visuals </a:t>
            </a:r>
          </a:p>
          <a:p>
            <a:pPr algn="l"/>
            <a:r>
              <a:rPr lang="en-US" dirty="0"/>
              <a:t>Interpreting the figures</a:t>
            </a:r>
          </a:p>
          <a:p>
            <a:pPr algn="l"/>
            <a:r>
              <a:rPr lang="en-US" dirty="0"/>
              <a:t>Making recommendations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874A8-DCB9-483A-9851-F96716C0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6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/>
          <a:p>
            <a:r>
              <a:rPr lang="en-US" sz="3200" dirty="0"/>
              <a:t>ASSUMPTIONS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0F1953-9B9C-44CE-A521-1130AA21F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317" y="1960931"/>
            <a:ext cx="7547336" cy="15270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/>
              <a:t>Max traffic will result in max sign ups</a:t>
            </a:r>
          </a:p>
          <a:p>
            <a:pPr algn="l"/>
            <a:r>
              <a:rPr lang="en-US" sz="1800" dirty="0"/>
              <a:t>The maximum people who can pass one turnstile is 15000</a:t>
            </a:r>
          </a:p>
          <a:p>
            <a:pPr algn="l"/>
            <a:r>
              <a:rPr lang="en-US" sz="1800" dirty="0"/>
              <a:t>Details about the client’s resources: </a:t>
            </a:r>
          </a:p>
          <a:p>
            <a:pPr lvl="1" algn="l"/>
            <a:r>
              <a:rPr lang="en-US" sz="1400" dirty="0"/>
              <a:t>Assumptions</a:t>
            </a:r>
          </a:p>
          <a:p>
            <a:pPr lvl="1" algn="l"/>
            <a:r>
              <a:rPr lang="en-US" sz="1400" dirty="0"/>
              <a:t>Conditional recommendations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A66A767-40E0-4A68-B772-2A159730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801-0B74-4A8E-8416-6A7575FB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422291-7595-4E05-B0A5-9F4E23288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665343"/>
            <a:ext cx="3822192" cy="309772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6B2CA1-1431-47EF-96CC-8176645227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1808225"/>
            <a:ext cx="3817625" cy="2954843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08232E-13EF-41C2-8A49-525CD28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26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4064-3C27-4B49-BFE1-CF343399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AB5BC-DBFC-43AA-A8EA-1473BD92CB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470412"/>
            <a:ext cx="5344675" cy="3544618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88C40-0CA1-41DA-944B-1BA5D5F1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4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BA1-D68C-410A-AE02-E0A19E92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18" name="Content Placeholder 17" descr="A picture containing outdoor&#10;&#10;Description automatically generated">
            <a:extLst>
              <a:ext uri="{FF2B5EF4-FFF2-40B4-BE49-F238E27FC236}">
                <a16:creationId xmlns:a16="http://schemas.microsoft.com/office/drawing/2014/main" id="{01B9128A-AE2C-4F6F-B72E-A701C36CDE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1502815"/>
            <a:ext cx="6256909" cy="3428888"/>
          </a:xfr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99ABE2E-3AD4-4B1B-AFD3-6E71A45F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546-1D1E-40A8-BF38-09E1EC44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RECOMMENDATIONS &amp;</a:t>
            </a:r>
            <a:br>
              <a:rPr lang="en-US" sz="3200" dirty="0"/>
            </a:br>
            <a:r>
              <a:rPr lang="en-US" dirty="0"/>
              <a:t>CONCLUSION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0060-431D-4548-B284-4C0BACBBE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Best Days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A3ABC-1867-4C23-B599-5D6C50CCDC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dirty="0"/>
              <a:t>Thursday</a:t>
            </a:r>
          </a:p>
          <a:p>
            <a:pPr algn="l"/>
            <a:r>
              <a:rPr lang="en-US" dirty="0"/>
              <a:t>Wednesday	</a:t>
            </a:r>
          </a:p>
          <a:p>
            <a:pPr algn="l"/>
            <a:r>
              <a:rPr lang="en-US" dirty="0"/>
              <a:t>Friday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68877-9F98-4818-B75C-D96A4558E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dirty="0"/>
              <a:t>Best stations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2A5D5-6ED2-481F-938C-17ACFFF4BC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/>
            <a:r>
              <a:rPr lang="en-US" dirty="0"/>
              <a:t>34 ST-PEEN STA	</a:t>
            </a:r>
          </a:p>
          <a:p>
            <a:pPr algn="l"/>
            <a:r>
              <a:rPr lang="en-US" dirty="0"/>
              <a:t>GRD CNTRL-42 ST</a:t>
            </a:r>
          </a:p>
          <a:p>
            <a:pPr algn="l"/>
            <a:r>
              <a:rPr lang="en-US" dirty="0"/>
              <a:t>34 ST-HERALD SQ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74318-850D-4BCF-B7E4-371F8D83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633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110</Words>
  <Application>Microsoft Office PowerPoint</Application>
  <PresentationFormat>On-screen Show (16:9)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Suliman Bin Deri Ali Alabdlmohsen Rayan Althonian Yousef Alotaibi</vt:lpstr>
      <vt:lpstr>OUTLINE</vt:lpstr>
      <vt:lpstr>INTRODUCTION</vt:lpstr>
      <vt:lpstr>PROJECT APPROACH</vt:lpstr>
      <vt:lpstr>ASSUMPTIONS</vt:lpstr>
      <vt:lpstr>ANALYSIS</vt:lpstr>
      <vt:lpstr>ANALYSIS</vt:lpstr>
      <vt:lpstr>ANALYSIS</vt:lpstr>
      <vt:lpstr>RECOMMENDATIONS &amp; CONCLUSION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suliman mohammed</cp:lastModifiedBy>
  <cp:revision>180</cp:revision>
  <dcterms:created xsi:type="dcterms:W3CDTF">2013-08-21T19:17:07Z</dcterms:created>
  <dcterms:modified xsi:type="dcterms:W3CDTF">2019-09-05T11:22:52Z</dcterms:modified>
</cp:coreProperties>
</file>