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</p:sldMasterIdLst>
  <p:notesMasterIdLst>
    <p:notesMasterId r:id="rId13"/>
  </p:notesMasterIdLst>
  <p:sldIdLst>
    <p:sldId id="257" r:id="rId3"/>
    <p:sldId id="256" r:id="rId4"/>
    <p:sldId id="258" r:id="rId5"/>
    <p:sldId id="271" r:id="rId6"/>
    <p:sldId id="272" r:id="rId7"/>
    <p:sldId id="273" r:id="rId8"/>
    <p:sldId id="274" r:id="rId9"/>
    <p:sldId id="275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6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02C9D-1C46-4DEB-9111-318FB64B2DA1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4F7FE-9471-4A2F-8822-550DC4325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1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4F7FE-9471-4A2F-8822-550DC4325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921" y="2129984"/>
            <a:ext cx="10364160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61" y="3885528"/>
            <a:ext cx="8534399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14772" indent="0" algn="ctr">
              <a:buNone/>
              <a:defRPr/>
            </a:lvl2pPr>
            <a:lvl3pPr marL="829544" indent="0" algn="ctr">
              <a:buNone/>
              <a:defRPr/>
            </a:lvl3pPr>
            <a:lvl4pPr marL="1244316" indent="0" algn="ctr">
              <a:buNone/>
              <a:defRPr/>
            </a:lvl4pPr>
            <a:lvl5pPr marL="1659087" indent="0" algn="ctr">
              <a:buNone/>
              <a:defRPr/>
            </a:lvl5pPr>
            <a:lvl6pPr marL="2073859" indent="0" algn="ctr">
              <a:buNone/>
              <a:defRPr/>
            </a:lvl6pPr>
            <a:lvl7pPr marL="2488631" indent="0" algn="ctr">
              <a:buNone/>
              <a:defRPr/>
            </a:lvl7pPr>
            <a:lvl8pPr marL="2903403" indent="0" algn="ctr">
              <a:buNone/>
              <a:defRPr/>
            </a:lvl8pPr>
            <a:lvl9pPr marL="331817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F31F61-32C6-40CC-AD0E-FA192BDE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9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F31F61-32C6-40CC-AD0E-FA192BDE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0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04960" y="267868"/>
            <a:ext cx="2841600" cy="58110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0160" y="267868"/>
            <a:ext cx="8340480" cy="58110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F31F61-32C6-40CC-AD0E-FA192BDE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20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160" y="267868"/>
            <a:ext cx="11366400" cy="756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F31F61-32C6-40CC-AD0E-FA192BDE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94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921" y="2129984"/>
            <a:ext cx="10364160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61" y="3885528"/>
            <a:ext cx="8534399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14772" indent="0" algn="ctr">
              <a:buNone/>
              <a:defRPr/>
            </a:lvl2pPr>
            <a:lvl3pPr marL="829544" indent="0" algn="ctr">
              <a:buNone/>
              <a:defRPr/>
            </a:lvl3pPr>
            <a:lvl4pPr marL="1244316" indent="0" algn="ctr">
              <a:buNone/>
              <a:defRPr/>
            </a:lvl4pPr>
            <a:lvl5pPr marL="1659087" indent="0" algn="ctr">
              <a:buNone/>
              <a:defRPr/>
            </a:lvl5pPr>
            <a:lvl6pPr marL="2073859" indent="0" algn="ctr">
              <a:buNone/>
              <a:defRPr/>
            </a:lvl6pPr>
            <a:lvl7pPr marL="2488631" indent="0" algn="ctr">
              <a:buNone/>
              <a:defRPr/>
            </a:lvl7pPr>
            <a:lvl8pPr marL="2903403" indent="0" algn="ctr">
              <a:buNone/>
              <a:defRPr/>
            </a:lvl8pPr>
            <a:lvl9pPr marL="331817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B99806-A5C9-49F2-A76B-0C37B03CA6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68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599043-B483-4821-97DC-E63C185AF1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20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840" y="4406863"/>
            <a:ext cx="10362241" cy="1362383"/>
          </a:xfrm>
        </p:spPr>
        <p:txBody>
          <a:bodyPr anchor="t"/>
          <a:lstStyle>
            <a:lvl1pPr algn="l">
              <a:defRPr sz="3629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840" y="2906225"/>
            <a:ext cx="10362241" cy="1500638"/>
          </a:xfrm>
        </p:spPr>
        <p:txBody>
          <a:bodyPr anchor="b"/>
          <a:lstStyle>
            <a:lvl1pPr marL="0" indent="0">
              <a:buNone/>
              <a:defRPr sz="1814"/>
            </a:lvl1pPr>
            <a:lvl2pPr marL="414772" indent="0">
              <a:buNone/>
              <a:defRPr sz="1633"/>
            </a:lvl2pPr>
            <a:lvl3pPr marL="829544" indent="0">
              <a:buNone/>
              <a:defRPr sz="1452"/>
            </a:lvl3pPr>
            <a:lvl4pPr marL="1244316" indent="0">
              <a:buNone/>
              <a:defRPr sz="1270"/>
            </a:lvl4pPr>
            <a:lvl5pPr marL="1659087" indent="0">
              <a:buNone/>
              <a:defRPr sz="1270"/>
            </a:lvl5pPr>
            <a:lvl6pPr marL="2073859" indent="0">
              <a:buNone/>
              <a:defRPr sz="1270"/>
            </a:lvl6pPr>
            <a:lvl7pPr marL="2488631" indent="0">
              <a:buNone/>
              <a:defRPr sz="1270"/>
            </a:lvl7pPr>
            <a:lvl8pPr marL="2903403" indent="0">
              <a:buNone/>
              <a:defRPr sz="1270"/>
            </a:lvl8pPr>
            <a:lvl9pPr marL="3318175" indent="0">
              <a:buNone/>
              <a:defRPr sz="127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038A79-E486-4971-9787-AD5F034905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60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641" y="1604329"/>
            <a:ext cx="5391360" cy="4524955"/>
          </a:xfrm>
        </p:spPr>
        <p:txBody>
          <a:bodyPr/>
          <a:lstStyle>
            <a:lvl1pPr>
              <a:defRPr sz="2540"/>
            </a:lvl1pPr>
            <a:lvl2pPr>
              <a:defRPr sz="2177"/>
            </a:lvl2pPr>
            <a:lvl3pPr>
              <a:defRPr sz="1814"/>
            </a:lvl3pPr>
            <a:lvl4pPr>
              <a:defRPr sz="1633"/>
            </a:lvl4pPr>
            <a:lvl5pPr>
              <a:defRPr sz="1633"/>
            </a:lvl5pPr>
            <a:lvl6pPr>
              <a:defRPr sz="1633"/>
            </a:lvl6pPr>
            <a:lvl7pPr>
              <a:defRPr sz="1633"/>
            </a:lvl7pPr>
            <a:lvl8pPr>
              <a:defRPr sz="1633"/>
            </a:lvl8pPr>
            <a:lvl9pPr>
              <a:defRPr sz="16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4321" y="1604329"/>
            <a:ext cx="5393279" cy="4524955"/>
          </a:xfrm>
        </p:spPr>
        <p:txBody>
          <a:bodyPr/>
          <a:lstStyle>
            <a:lvl1pPr>
              <a:defRPr sz="2540"/>
            </a:lvl1pPr>
            <a:lvl2pPr>
              <a:defRPr sz="2177"/>
            </a:lvl2pPr>
            <a:lvl3pPr>
              <a:defRPr sz="1814"/>
            </a:lvl3pPr>
            <a:lvl4pPr>
              <a:defRPr sz="1633"/>
            </a:lvl4pPr>
            <a:lvl5pPr>
              <a:defRPr sz="1633"/>
            </a:lvl5pPr>
            <a:lvl6pPr>
              <a:defRPr sz="1633"/>
            </a:lvl6pPr>
            <a:lvl7pPr>
              <a:defRPr sz="1633"/>
            </a:lvl7pPr>
            <a:lvl8pPr>
              <a:defRPr sz="1633"/>
            </a:lvl8pPr>
            <a:lvl9pPr>
              <a:defRPr sz="16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30A275-47FC-4818-B2CA-FF29645872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82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560" y="275070"/>
            <a:ext cx="10972801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560" y="1535201"/>
            <a:ext cx="5385601" cy="639427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560" y="2174628"/>
            <a:ext cx="5385601" cy="3951775"/>
          </a:xfrm>
        </p:spPr>
        <p:txBody>
          <a:bodyPr/>
          <a:lstStyle>
            <a:lvl1pPr>
              <a:defRPr sz="2177"/>
            </a:lvl1pPr>
            <a:lvl2pPr>
              <a:defRPr sz="1814"/>
            </a:lvl2pPr>
            <a:lvl3pPr>
              <a:defRPr sz="1633"/>
            </a:lvl3pPr>
            <a:lvl4pPr>
              <a:defRPr sz="1452"/>
            </a:lvl4pPr>
            <a:lvl5pPr>
              <a:defRPr sz="1452"/>
            </a:lvl5pPr>
            <a:lvl6pPr>
              <a:defRPr sz="1452"/>
            </a:lvl6pPr>
            <a:lvl7pPr>
              <a:defRPr sz="1452"/>
            </a:lvl7pPr>
            <a:lvl8pPr>
              <a:defRPr sz="1452"/>
            </a:lvl8pPr>
            <a:lvl9pPr>
              <a:defRPr sz="145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920" y="1535201"/>
            <a:ext cx="5389441" cy="639427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920" y="2174628"/>
            <a:ext cx="5389441" cy="3951775"/>
          </a:xfrm>
        </p:spPr>
        <p:txBody>
          <a:bodyPr/>
          <a:lstStyle>
            <a:lvl1pPr>
              <a:defRPr sz="2177"/>
            </a:lvl1pPr>
            <a:lvl2pPr>
              <a:defRPr sz="1814"/>
            </a:lvl2pPr>
            <a:lvl3pPr>
              <a:defRPr sz="1633"/>
            </a:lvl3pPr>
            <a:lvl4pPr>
              <a:defRPr sz="1452"/>
            </a:lvl4pPr>
            <a:lvl5pPr>
              <a:defRPr sz="1452"/>
            </a:lvl5pPr>
            <a:lvl6pPr>
              <a:defRPr sz="1452"/>
            </a:lvl6pPr>
            <a:lvl7pPr>
              <a:defRPr sz="1452"/>
            </a:lvl7pPr>
            <a:lvl8pPr>
              <a:defRPr sz="1452"/>
            </a:lvl8pPr>
            <a:lvl9pPr>
              <a:defRPr sz="145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7056B4-493E-45FA-91FA-D587A5C75E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07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A58142-CAD6-4A28-A69E-E0E46646C2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750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1130E7-B1B5-4BD2-BC2C-262F28F2D7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6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F31F61-32C6-40CC-AD0E-FA192BDE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4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560" y="273629"/>
            <a:ext cx="4010881" cy="1160762"/>
          </a:xfrm>
        </p:spPr>
        <p:txBody>
          <a:bodyPr anchor="b"/>
          <a:lstStyle>
            <a:lvl1pPr algn="l">
              <a:defRPr sz="1814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61" y="273629"/>
            <a:ext cx="6816000" cy="5852774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560" y="1434391"/>
            <a:ext cx="4010881" cy="4692013"/>
          </a:xfrm>
        </p:spPr>
        <p:txBody>
          <a:bodyPr/>
          <a:lstStyle>
            <a:lvl1pPr marL="0" indent="0">
              <a:buNone/>
              <a:defRPr sz="1270"/>
            </a:lvl1pPr>
            <a:lvl2pPr marL="414772" indent="0">
              <a:buNone/>
              <a:defRPr sz="1089"/>
            </a:lvl2pPr>
            <a:lvl3pPr marL="829544" indent="0">
              <a:buNone/>
              <a:defRPr sz="907"/>
            </a:lvl3pPr>
            <a:lvl4pPr marL="1244316" indent="0">
              <a:buNone/>
              <a:defRPr sz="816"/>
            </a:lvl4pPr>
            <a:lvl5pPr marL="1659087" indent="0">
              <a:buNone/>
              <a:defRPr sz="816"/>
            </a:lvl5pPr>
            <a:lvl6pPr marL="2073859" indent="0">
              <a:buNone/>
              <a:defRPr sz="816"/>
            </a:lvl6pPr>
            <a:lvl7pPr marL="2488631" indent="0">
              <a:buNone/>
              <a:defRPr sz="816"/>
            </a:lvl7pPr>
            <a:lvl8pPr marL="2903403" indent="0">
              <a:buNone/>
              <a:defRPr sz="816"/>
            </a:lvl8pPr>
            <a:lvl9pPr marL="3318175" indent="0">
              <a:buNone/>
              <a:defRPr sz="81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D7546D-935D-4080-821E-E12B6D5AF6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45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401" y="4800025"/>
            <a:ext cx="7315200" cy="567420"/>
          </a:xfrm>
        </p:spPr>
        <p:txBody>
          <a:bodyPr anchor="b"/>
          <a:lstStyle>
            <a:lvl1pPr algn="l">
              <a:defRPr sz="1814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401" y="612065"/>
            <a:ext cx="7315200" cy="4115952"/>
          </a:xfrm>
        </p:spPr>
        <p:txBody>
          <a:bodyPr/>
          <a:lstStyle>
            <a:lvl1pPr marL="0" indent="0">
              <a:buNone/>
              <a:defRPr sz="2903"/>
            </a:lvl1pPr>
            <a:lvl2pPr marL="414772" indent="0">
              <a:buNone/>
              <a:defRPr sz="2540"/>
            </a:lvl2pPr>
            <a:lvl3pPr marL="829544" indent="0">
              <a:buNone/>
              <a:defRPr sz="2177"/>
            </a:lvl3pPr>
            <a:lvl4pPr marL="1244316" indent="0">
              <a:buNone/>
              <a:defRPr sz="1814"/>
            </a:lvl4pPr>
            <a:lvl5pPr marL="1659087" indent="0">
              <a:buNone/>
              <a:defRPr sz="1814"/>
            </a:lvl5pPr>
            <a:lvl6pPr marL="2073859" indent="0">
              <a:buNone/>
              <a:defRPr sz="1814"/>
            </a:lvl6pPr>
            <a:lvl7pPr marL="2488631" indent="0">
              <a:buNone/>
              <a:defRPr sz="1814"/>
            </a:lvl7pPr>
            <a:lvl8pPr marL="2903403" indent="0">
              <a:buNone/>
              <a:defRPr sz="1814"/>
            </a:lvl8pPr>
            <a:lvl9pPr marL="3318175" indent="0">
              <a:buNone/>
              <a:defRPr sz="1814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401" y="5367444"/>
            <a:ext cx="7315200" cy="805044"/>
          </a:xfrm>
        </p:spPr>
        <p:txBody>
          <a:bodyPr/>
          <a:lstStyle>
            <a:lvl1pPr marL="0" indent="0">
              <a:buNone/>
              <a:defRPr sz="1270"/>
            </a:lvl1pPr>
            <a:lvl2pPr marL="414772" indent="0">
              <a:buNone/>
              <a:defRPr sz="1089"/>
            </a:lvl2pPr>
            <a:lvl3pPr marL="829544" indent="0">
              <a:buNone/>
              <a:defRPr sz="907"/>
            </a:lvl3pPr>
            <a:lvl4pPr marL="1244316" indent="0">
              <a:buNone/>
              <a:defRPr sz="816"/>
            </a:lvl4pPr>
            <a:lvl5pPr marL="1659087" indent="0">
              <a:buNone/>
              <a:defRPr sz="816"/>
            </a:lvl5pPr>
            <a:lvl6pPr marL="2073859" indent="0">
              <a:buNone/>
              <a:defRPr sz="816"/>
            </a:lvl6pPr>
            <a:lvl7pPr marL="2488631" indent="0">
              <a:buNone/>
              <a:defRPr sz="816"/>
            </a:lvl7pPr>
            <a:lvl8pPr marL="2903403" indent="0">
              <a:buNone/>
              <a:defRPr sz="816"/>
            </a:lvl8pPr>
            <a:lvl9pPr marL="3318175" indent="0">
              <a:buNone/>
              <a:defRPr sz="81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A7A98-4EB4-4B59-8ED7-660C620EF5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0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3742C-E91A-4084-AB27-D9ABAF3540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06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5840" y="273629"/>
            <a:ext cx="2741760" cy="58556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641" y="273629"/>
            <a:ext cx="8042879" cy="58556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467147-24B5-490D-A218-5AB83ADF7F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9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840" y="4406863"/>
            <a:ext cx="10362241" cy="1362383"/>
          </a:xfrm>
        </p:spPr>
        <p:txBody>
          <a:bodyPr/>
          <a:lstStyle>
            <a:lvl1pPr algn="l">
              <a:defRPr sz="3629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840" y="2906225"/>
            <a:ext cx="10362241" cy="1500638"/>
          </a:xfrm>
        </p:spPr>
        <p:txBody>
          <a:bodyPr anchor="b"/>
          <a:lstStyle>
            <a:lvl1pPr marL="0" indent="0">
              <a:buNone/>
              <a:defRPr sz="1814"/>
            </a:lvl1pPr>
            <a:lvl2pPr marL="414772" indent="0">
              <a:buNone/>
              <a:defRPr sz="1633"/>
            </a:lvl2pPr>
            <a:lvl3pPr marL="829544" indent="0">
              <a:buNone/>
              <a:defRPr sz="1452"/>
            </a:lvl3pPr>
            <a:lvl4pPr marL="1244316" indent="0">
              <a:buNone/>
              <a:defRPr sz="1270"/>
            </a:lvl4pPr>
            <a:lvl5pPr marL="1659087" indent="0">
              <a:buNone/>
              <a:defRPr sz="1270"/>
            </a:lvl5pPr>
            <a:lvl6pPr marL="2073859" indent="0">
              <a:buNone/>
              <a:defRPr sz="1270"/>
            </a:lvl6pPr>
            <a:lvl7pPr marL="2488631" indent="0">
              <a:buNone/>
              <a:defRPr sz="1270"/>
            </a:lvl7pPr>
            <a:lvl8pPr marL="2903403" indent="0">
              <a:buNone/>
              <a:defRPr sz="1270"/>
            </a:lvl8pPr>
            <a:lvl9pPr marL="3318175" indent="0">
              <a:buNone/>
              <a:defRPr sz="127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F31F61-32C6-40CC-AD0E-FA192BDE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160" y="1214048"/>
            <a:ext cx="5591040" cy="4864831"/>
          </a:xfrm>
        </p:spPr>
        <p:txBody>
          <a:bodyPr/>
          <a:lstStyle>
            <a:lvl1pPr>
              <a:defRPr sz="2540"/>
            </a:lvl1pPr>
            <a:lvl2pPr>
              <a:defRPr sz="2177"/>
            </a:lvl2pPr>
            <a:lvl3pPr>
              <a:defRPr sz="1814"/>
            </a:lvl3pPr>
            <a:lvl4pPr>
              <a:defRPr sz="1633"/>
            </a:lvl4pPr>
            <a:lvl5pPr>
              <a:defRPr sz="1633"/>
            </a:lvl5pPr>
            <a:lvl6pPr>
              <a:defRPr sz="1633"/>
            </a:lvl6pPr>
            <a:lvl7pPr>
              <a:defRPr sz="1633"/>
            </a:lvl7pPr>
            <a:lvl8pPr>
              <a:defRPr sz="1633"/>
            </a:lvl8pPr>
            <a:lvl9pPr>
              <a:defRPr sz="16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5520" y="1214048"/>
            <a:ext cx="5591040" cy="4864831"/>
          </a:xfrm>
        </p:spPr>
        <p:txBody>
          <a:bodyPr/>
          <a:lstStyle>
            <a:lvl1pPr>
              <a:defRPr sz="2540"/>
            </a:lvl1pPr>
            <a:lvl2pPr>
              <a:defRPr sz="2177"/>
            </a:lvl2pPr>
            <a:lvl3pPr>
              <a:defRPr sz="1814"/>
            </a:lvl3pPr>
            <a:lvl4pPr>
              <a:defRPr sz="1633"/>
            </a:lvl4pPr>
            <a:lvl5pPr>
              <a:defRPr sz="1633"/>
            </a:lvl5pPr>
            <a:lvl6pPr>
              <a:defRPr sz="1633"/>
            </a:lvl6pPr>
            <a:lvl7pPr>
              <a:defRPr sz="1633"/>
            </a:lvl7pPr>
            <a:lvl8pPr>
              <a:defRPr sz="1633"/>
            </a:lvl8pPr>
            <a:lvl9pPr>
              <a:defRPr sz="16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F31F61-32C6-40CC-AD0E-FA192BDE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7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560" y="275070"/>
            <a:ext cx="10972801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560" y="1535201"/>
            <a:ext cx="5385601" cy="639427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560" y="2174628"/>
            <a:ext cx="5385601" cy="3951775"/>
          </a:xfrm>
        </p:spPr>
        <p:txBody>
          <a:bodyPr/>
          <a:lstStyle>
            <a:lvl1pPr>
              <a:defRPr sz="2177"/>
            </a:lvl1pPr>
            <a:lvl2pPr>
              <a:defRPr sz="1814"/>
            </a:lvl2pPr>
            <a:lvl3pPr>
              <a:defRPr sz="1633"/>
            </a:lvl3pPr>
            <a:lvl4pPr>
              <a:defRPr sz="1452"/>
            </a:lvl4pPr>
            <a:lvl5pPr>
              <a:defRPr sz="1452"/>
            </a:lvl5pPr>
            <a:lvl6pPr>
              <a:defRPr sz="1452"/>
            </a:lvl6pPr>
            <a:lvl7pPr>
              <a:defRPr sz="1452"/>
            </a:lvl7pPr>
            <a:lvl8pPr>
              <a:defRPr sz="1452"/>
            </a:lvl8pPr>
            <a:lvl9pPr>
              <a:defRPr sz="145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920" y="1535201"/>
            <a:ext cx="5389441" cy="639427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920" y="2174628"/>
            <a:ext cx="5389441" cy="3951775"/>
          </a:xfrm>
        </p:spPr>
        <p:txBody>
          <a:bodyPr/>
          <a:lstStyle>
            <a:lvl1pPr>
              <a:defRPr sz="2177"/>
            </a:lvl1pPr>
            <a:lvl2pPr>
              <a:defRPr sz="1814"/>
            </a:lvl2pPr>
            <a:lvl3pPr>
              <a:defRPr sz="1633"/>
            </a:lvl3pPr>
            <a:lvl4pPr>
              <a:defRPr sz="1452"/>
            </a:lvl4pPr>
            <a:lvl5pPr>
              <a:defRPr sz="1452"/>
            </a:lvl5pPr>
            <a:lvl6pPr>
              <a:defRPr sz="1452"/>
            </a:lvl6pPr>
            <a:lvl7pPr>
              <a:defRPr sz="1452"/>
            </a:lvl7pPr>
            <a:lvl8pPr>
              <a:defRPr sz="1452"/>
            </a:lvl8pPr>
            <a:lvl9pPr>
              <a:defRPr sz="145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F31F61-32C6-40CC-AD0E-FA192BDE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6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F31F61-32C6-40CC-AD0E-FA192BDE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5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F31F61-32C6-40CC-AD0E-FA192BDE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560" y="273629"/>
            <a:ext cx="4010881" cy="1160762"/>
          </a:xfrm>
        </p:spPr>
        <p:txBody>
          <a:bodyPr anchor="b"/>
          <a:lstStyle>
            <a:lvl1pPr algn="l">
              <a:defRPr sz="1814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61" y="273629"/>
            <a:ext cx="6816000" cy="5852774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560" y="1434391"/>
            <a:ext cx="4010881" cy="4692013"/>
          </a:xfrm>
        </p:spPr>
        <p:txBody>
          <a:bodyPr/>
          <a:lstStyle>
            <a:lvl1pPr marL="0" indent="0">
              <a:buNone/>
              <a:defRPr sz="1270"/>
            </a:lvl1pPr>
            <a:lvl2pPr marL="414772" indent="0">
              <a:buNone/>
              <a:defRPr sz="1089"/>
            </a:lvl2pPr>
            <a:lvl3pPr marL="829544" indent="0">
              <a:buNone/>
              <a:defRPr sz="907"/>
            </a:lvl3pPr>
            <a:lvl4pPr marL="1244316" indent="0">
              <a:buNone/>
              <a:defRPr sz="816"/>
            </a:lvl4pPr>
            <a:lvl5pPr marL="1659087" indent="0">
              <a:buNone/>
              <a:defRPr sz="816"/>
            </a:lvl5pPr>
            <a:lvl6pPr marL="2073859" indent="0">
              <a:buNone/>
              <a:defRPr sz="816"/>
            </a:lvl6pPr>
            <a:lvl7pPr marL="2488631" indent="0">
              <a:buNone/>
              <a:defRPr sz="816"/>
            </a:lvl7pPr>
            <a:lvl8pPr marL="2903403" indent="0">
              <a:buNone/>
              <a:defRPr sz="816"/>
            </a:lvl8pPr>
            <a:lvl9pPr marL="3318175" indent="0">
              <a:buNone/>
              <a:defRPr sz="81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F31F61-32C6-40CC-AD0E-FA192BDE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5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401" y="4800025"/>
            <a:ext cx="7315200" cy="567420"/>
          </a:xfrm>
        </p:spPr>
        <p:txBody>
          <a:bodyPr anchor="b"/>
          <a:lstStyle>
            <a:lvl1pPr algn="l">
              <a:defRPr sz="1814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401" y="612065"/>
            <a:ext cx="7315200" cy="4115952"/>
          </a:xfrm>
        </p:spPr>
        <p:txBody>
          <a:bodyPr/>
          <a:lstStyle>
            <a:lvl1pPr marL="0" indent="0">
              <a:buNone/>
              <a:defRPr sz="2903"/>
            </a:lvl1pPr>
            <a:lvl2pPr marL="414772" indent="0">
              <a:buNone/>
              <a:defRPr sz="2540"/>
            </a:lvl2pPr>
            <a:lvl3pPr marL="829544" indent="0">
              <a:buNone/>
              <a:defRPr sz="2177"/>
            </a:lvl3pPr>
            <a:lvl4pPr marL="1244316" indent="0">
              <a:buNone/>
              <a:defRPr sz="1814"/>
            </a:lvl4pPr>
            <a:lvl5pPr marL="1659087" indent="0">
              <a:buNone/>
              <a:defRPr sz="1814"/>
            </a:lvl5pPr>
            <a:lvl6pPr marL="2073859" indent="0">
              <a:buNone/>
              <a:defRPr sz="1814"/>
            </a:lvl6pPr>
            <a:lvl7pPr marL="2488631" indent="0">
              <a:buNone/>
              <a:defRPr sz="1814"/>
            </a:lvl7pPr>
            <a:lvl8pPr marL="2903403" indent="0">
              <a:buNone/>
              <a:defRPr sz="1814"/>
            </a:lvl8pPr>
            <a:lvl9pPr marL="3318175" indent="0">
              <a:buNone/>
              <a:defRPr sz="1814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401" y="5367444"/>
            <a:ext cx="7315200" cy="805044"/>
          </a:xfrm>
        </p:spPr>
        <p:txBody>
          <a:bodyPr/>
          <a:lstStyle>
            <a:lvl1pPr marL="0" indent="0">
              <a:buNone/>
              <a:defRPr sz="1270"/>
            </a:lvl1pPr>
            <a:lvl2pPr marL="414772" indent="0">
              <a:buNone/>
              <a:defRPr sz="1089"/>
            </a:lvl2pPr>
            <a:lvl3pPr marL="829544" indent="0">
              <a:buNone/>
              <a:defRPr sz="907"/>
            </a:lvl3pPr>
            <a:lvl4pPr marL="1244316" indent="0">
              <a:buNone/>
              <a:defRPr sz="816"/>
            </a:lvl4pPr>
            <a:lvl5pPr marL="1659087" indent="0">
              <a:buNone/>
              <a:defRPr sz="816"/>
            </a:lvl5pPr>
            <a:lvl6pPr marL="2073859" indent="0">
              <a:buNone/>
              <a:defRPr sz="816"/>
            </a:lvl6pPr>
            <a:lvl7pPr marL="2488631" indent="0">
              <a:buNone/>
              <a:defRPr sz="816"/>
            </a:lvl7pPr>
            <a:lvl8pPr marL="2903403" indent="0">
              <a:buNone/>
              <a:defRPr sz="816"/>
            </a:lvl8pPr>
            <a:lvl9pPr marL="3318175" indent="0">
              <a:buNone/>
              <a:defRPr sz="81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F31F61-32C6-40CC-AD0E-FA192BDE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5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164481" y="6355388"/>
            <a:ext cx="3861119" cy="36867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 sz="1633">
              <a:latin typeface="Arial" charset="0"/>
              <a:cs typeface="Arial Unicode MS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" y="0"/>
            <a:ext cx="12192000" cy="214583"/>
          </a:xfrm>
          <a:prstGeom prst="rect">
            <a:avLst/>
          </a:prstGeom>
          <a:solidFill>
            <a:srgbClr val="C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 sz="1633">
              <a:latin typeface="Arial" charset="0"/>
              <a:cs typeface="Arial Unicode MS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" y="70568"/>
            <a:ext cx="12192000" cy="142575"/>
          </a:xfrm>
          <a:prstGeom prst="rect">
            <a:avLst/>
          </a:prstGeom>
          <a:solidFill>
            <a:srgbClr val="262699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 sz="1633">
              <a:latin typeface="Arial" charset="0"/>
              <a:cs typeface="Arial Unicode MS" charset="0"/>
            </a:endParaRPr>
          </a:p>
        </p:txBody>
      </p:sp>
      <p:pic>
        <p:nvPicPr>
          <p:cNvPr id="2053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241" y="214583"/>
            <a:ext cx="1633919" cy="999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0160" y="267868"/>
            <a:ext cx="11366400" cy="75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0160" y="1214048"/>
            <a:ext cx="11366400" cy="486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608641" y="6353948"/>
            <a:ext cx="2789759" cy="3715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 sz="1633">
              <a:latin typeface="Arial" charset="0"/>
              <a:cs typeface="Arial Unicode MS" charset="0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8736000" y="6353947"/>
            <a:ext cx="2782081" cy="3643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F7F31F61-32C6-40CC-AD0E-FA192BDE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3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407571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99">
          <a:solidFill>
            <a:srgbClr val="FFFFFF"/>
          </a:solidFill>
          <a:latin typeface="+mj-lt"/>
          <a:ea typeface="+mj-ea"/>
          <a:cs typeface="+mj-cs"/>
        </a:defRPr>
      </a:lvl1pPr>
      <a:lvl2pPr algn="l" defTabSz="407571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99">
          <a:solidFill>
            <a:srgbClr val="FFFFFF"/>
          </a:solidFill>
          <a:latin typeface="Calibri" pitchFamily="32" charset="0"/>
          <a:ea typeface="宋体" charset="-122"/>
        </a:defRPr>
      </a:lvl2pPr>
      <a:lvl3pPr algn="l" defTabSz="407571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99">
          <a:solidFill>
            <a:srgbClr val="FFFFFF"/>
          </a:solidFill>
          <a:latin typeface="Calibri" pitchFamily="32" charset="0"/>
          <a:ea typeface="宋体" charset="-122"/>
        </a:defRPr>
      </a:lvl3pPr>
      <a:lvl4pPr algn="l" defTabSz="407571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99">
          <a:solidFill>
            <a:srgbClr val="FFFFFF"/>
          </a:solidFill>
          <a:latin typeface="Calibri" pitchFamily="32" charset="0"/>
          <a:ea typeface="宋体" charset="-122"/>
        </a:defRPr>
      </a:lvl4pPr>
      <a:lvl5pPr algn="l" defTabSz="407571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99">
          <a:solidFill>
            <a:srgbClr val="FFFFFF"/>
          </a:solidFill>
          <a:latin typeface="Calibri" pitchFamily="32" charset="0"/>
          <a:ea typeface="宋体" charset="-122"/>
        </a:defRPr>
      </a:lvl5pPr>
      <a:lvl6pPr marL="2281245" indent="-207386" algn="l" defTabSz="407571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99">
          <a:solidFill>
            <a:srgbClr val="FFFFFF"/>
          </a:solidFill>
          <a:latin typeface="Calibri" pitchFamily="32" charset="0"/>
          <a:ea typeface="宋体" charset="-122"/>
        </a:defRPr>
      </a:lvl6pPr>
      <a:lvl7pPr marL="2696017" indent="-207386" algn="l" defTabSz="407571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99">
          <a:solidFill>
            <a:srgbClr val="FFFFFF"/>
          </a:solidFill>
          <a:latin typeface="Calibri" pitchFamily="32" charset="0"/>
          <a:ea typeface="宋体" charset="-122"/>
        </a:defRPr>
      </a:lvl7pPr>
      <a:lvl8pPr marL="3110789" indent="-207386" algn="l" defTabSz="407571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99">
          <a:solidFill>
            <a:srgbClr val="FFFFFF"/>
          </a:solidFill>
          <a:latin typeface="Calibri" pitchFamily="32" charset="0"/>
          <a:ea typeface="宋体" charset="-122"/>
        </a:defRPr>
      </a:lvl8pPr>
      <a:lvl9pPr marL="3525561" indent="-207386" algn="l" defTabSz="407571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99">
          <a:solidFill>
            <a:srgbClr val="FFFFFF"/>
          </a:solidFill>
          <a:latin typeface="Calibri" pitchFamily="32" charset="0"/>
          <a:ea typeface="宋体" charset="-122"/>
        </a:defRPr>
      </a:lvl9pPr>
    </p:titleStyle>
    <p:bodyStyle>
      <a:lvl1pPr marL="311079" indent="-311079" algn="l" defTabSz="407571" rtl="0" eaLnBrk="1" fontAlgn="base" hangingPunct="1">
        <a:spcBef>
          <a:spcPct val="0"/>
        </a:spcBef>
        <a:spcAft>
          <a:spcPts val="1429"/>
        </a:spcAft>
        <a:buClr>
          <a:srgbClr val="000000"/>
        </a:buClr>
        <a:buSzPct val="100000"/>
        <a:buFont typeface="Times New Roman" panose="02020603050405020304" pitchFamily="18" charset="0"/>
        <a:defRPr sz="3175">
          <a:solidFill>
            <a:srgbClr val="000000"/>
          </a:solidFill>
          <a:latin typeface="+mn-lt"/>
          <a:ea typeface="+mn-ea"/>
          <a:cs typeface="+mn-cs"/>
        </a:defRPr>
      </a:lvl1pPr>
      <a:lvl2pPr marL="674004" indent="-259232" algn="l" defTabSz="407571" rtl="0" eaLnBrk="1" fontAlgn="base" hangingPunct="1">
        <a:lnSpc>
          <a:spcPct val="102000"/>
        </a:lnSpc>
        <a:spcBef>
          <a:spcPct val="0"/>
        </a:spcBef>
        <a:spcAft>
          <a:spcPts val="1134"/>
        </a:spcAft>
        <a:buClr>
          <a:srgbClr val="000000"/>
        </a:buClr>
        <a:buSzPct val="100000"/>
        <a:buFont typeface="Times New Roman" panose="02020603050405020304" pitchFamily="18" charset="0"/>
        <a:defRPr sz="2449">
          <a:solidFill>
            <a:srgbClr val="000000"/>
          </a:solidFill>
          <a:latin typeface="+mn-lt"/>
          <a:ea typeface="+mn-ea"/>
        </a:defRPr>
      </a:lvl2pPr>
      <a:lvl3pPr marL="1036930" indent="-207386" algn="l" defTabSz="407571" rtl="0" eaLnBrk="1" fontAlgn="base" hangingPunct="1">
        <a:lnSpc>
          <a:spcPct val="102000"/>
        </a:lnSpc>
        <a:spcBef>
          <a:spcPct val="0"/>
        </a:spcBef>
        <a:spcAft>
          <a:spcPts val="851"/>
        </a:spcAft>
        <a:buClr>
          <a:srgbClr val="000000"/>
        </a:buClr>
        <a:buSzPct val="100000"/>
        <a:buFont typeface="Times New Roman" panose="02020603050405020304" pitchFamily="18" charset="0"/>
        <a:defRPr sz="1996">
          <a:solidFill>
            <a:srgbClr val="000000"/>
          </a:solidFill>
          <a:latin typeface="+mn-lt"/>
          <a:ea typeface="+mn-ea"/>
        </a:defRPr>
      </a:lvl3pPr>
      <a:lvl4pPr marL="1451701" indent="-207386" algn="l" defTabSz="407571" rtl="0" eaLnBrk="1" fontAlgn="base" hangingPunct="1">
        <a:lnSpc>
          <a:spcPct val="102000"/>
        </a:lnSpc>
        <a:spcBef>
          <a:spcPct val="0"/>
        </a:spcBef>
        <a:spcAft>
          <a:spcPts val="579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+mn-lt"/>
          <a:ea typeface="+mn-ea"/>
        </a:defRPr>
      </a:lvl4pPr>
      <a:lvl5pPr marL="1866473" indent="-207386" algn="l" defTabSz="407571" rtl="0" eaLnBrk="1" fontAlgn="base" hangingPunct="1">
        <a:lnSpc>
          <a:spcPct val="102000"/>
        </a:lnSpc>
        <a:spcBef>
          <a:spcPct val="0"/>
        </a:spcBef>
        <a:spcAft>
          <a:spcPts val="284"/>
        </a:spcAft>
        <a:buClr>
          <a:srgbClr val="000000"/>
        </a:buClr>
        <a:buSzPct val="100000"/>
        <a:buFont typeface="Times New Roman" panose="02020603050405020304" pitchFamily="18" charset="0"/>
        <a:defRPr sz="1996">
          <a:solidFill>
            <a:srgbClr val="000000"/>
          </a:solidFill>
          <a:latin typeface="+mn-lt"/>
          <a:ea typeface="+mn-ea"/>
        </a:defRPr>
      </a:lvl5pPr>
      <a:lvl6pPr marL="2281245" indent="-207386" algn="l" defTabSz="407571" rtl="0" eaLnBrk="1" fontAlgn="base" hangingPunct="1">
        <a:lnSpc>
          <a:spcPct val="102000"/>
        </a:lnSpc>
        <a:spcBef>
          <a:spcPct val="0"/>
        </a:spcBef>
        <a:spcAft>
          <a:spcPts val="284"/>
        </a:spcAft>
        <a:buClr>
          <a:srgbClr val="000000"/>
        </a:buClr>
        <a:buSzPct val="100000"/>
        <a:buFont typeface="Times New Roman" pitchFamily="16" charset="0"/>
        <a:defRPr sz="1996">
          <a:solidFill>
            <a:srgbClr val="000000"/>
          </a:solidFill>
          <a:latin typeface="+mn-lt"/>
          <a:ea typeface="+mn-ea"/>
        </a:defRPr>
      </a:lvl6pPr>
      <a:lvl7pPr marL="2696017" indent="-207386" algn="l" defTabSz="407571" rtl="0" eaLnBrk="1" fontAlgn="base" hangingPunct="1">
        <a:lnSpc>
          <a:spcPct val="102000"/>
        </a:lnSpc>
        <a:spcBef>
          <a:spcPct val="0"/>
        </a:spcBef>
        <a:spcAft>
          <a:spcPts val="284"/>
        </a:spcAft>
        <a:buClr>
          <a:srgbClr val="000000"/>
        </a:buClr>
        <a:buSzPct val="100000"/>
        <a:buFont typeface="Times New Roman" pitchFamily="16" charset="0"/>
        <a:defRPr sz="1996">
          <a:solidFill>
            <a:srgbClr val="000000"/>
          </a:solidFill>
          <a:latin typeface="+mn-lt"/>
          <a:ea typeface="+mn-ea"/>
        </a:defRPr>
      </a:lvl7pPr>
      <a:lvl8pPr marL="3110789" indent="-207386" algn="l" defTabSz="407571" rtl="0" eaLnBrk="1" fontAlgn="base" hangingPunct="1">
        <a:lnSpc>
          <a:spcPct val="102000"/>
        </a:lnSpc>
        <a:spcBef>
          <a:spcPct val="0"/>
        </a:spcBef>
        <a:spcAft>
          <a:spcPts val="284"/>
        </a:spcAft>
        <a:buClr>
          <a:srgbClr val="000000"/>
        </a:buClr>
        <a:buSzPct val="100000"/>
        <a:buFont typeface="Times New Roman" pitchFamily="16" charset="0"/>
        <a:defRPr sz="1996">
          <a:solidFill>
            <a:srgbClr val="000000"/>
          </a:solidFill>
          <a:latin typeface="+mn-lt"/>
          <a:ea typeface="+mn-ea"/>
        </a:defRPr>
      </a:lvl8pPr>
      <a:lvl9pPr marL="3525561" indent="-207386" algn="l" defTabSz="407571" rtl="0" eaLnBrk="1" fontAlgn="base" hangingPunct="1">
        <a:lnSpc>
          <a:spcPct val="102000"/>
        </a:lnSpc>
        <a:spcBef>
          <a:spcPct val="0"/>
        </a:spcBef>
        <a:spcAft>
          <a:spcPts val="284"/>
        </a:spcAft>
        <a:buClr>
          <a:srgbClr val="000000"/>
        </a:buClr>
        <a:buSzPct val="100000"/>
        <a:buFont typeface="Times New Roman" pitchFamily="16" charset="0"/>
        <a:defRPr sz="1996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8641" y="273629"/>
            <a:ext cx="10968959" cy="1143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641" y="1604329"/>
            <a:ext cx="10968959" cy="4524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08641" y="6247376"/>
            <a:ext cx="2837760" cy="47093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656722" algn="l"/>
                <a:tab pos="1313444" algn="l"/>
                <a:tab pos="1970166" algn="l"/>
              </a:tabLst>
              <a:defRPr sz="127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4170240" y="6247376"/>
            <a:ext cx="3863040" cy="47093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Font typeface="Times New Roman" pitchFamily="16" charset="0"/>
              <a:buNone/>
              <a:tabLst>
                <a:tab pos="656722" algn="l"/>
                <a:tab pos="1313444" algn="l"/>
                <a:tab pos="1970166" algn="l"/>
                <a:tab pos="2626888" algn="l"/>
              </a:tabLst>
              <a:defRPr sz="127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41761" y="6247376"/>
            <a:ext cx="2837760" cy="47093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defRPr sz="127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9761CFB1-36EF-4E57-A511-8A49F1AB17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7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407571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2">
          <a:solidFill>
            <a:srgbClr val="000000"/>
          </a:solidFill>
          <a:latin typeface="+mj-lt"/>
          <a:ea typeface="+mj-ea"/>
          <a:cs typeface="+mj-cs"/>
        </a:defRPr>
      </a:lvl1pPr>
      <a:lvl2pPr algn="ctr" defTabSz="407571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2">
          <a:solidFill>
            <a:srgbClr val="000000"/>
          </a:solidFill>
          <a:latin typeface="Arial" charset="0"/>
          <a:cs typeface="Arial Unicode MS" charset="0"/>
        </a:defRPr>
      </a:lvl2pPr>
      <a:lvl3pPr algn="ctr" defTabSz="407571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2">
          <a:solidFill>
            <a:srgbClr val="000000"/>
          </a:solidFill>
          <a:latin typeface="Arial" charset="0"/>
          <a:cs typeface="Arial Unicode MS" charset="0"/>
        </a:defRPr>
      </a:lvl3pPr>
      <a:lvl4pPr algn="ctr" defTabSz="407571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2">
          <a:solidFill>
            <a:srgbClr val="000000"/>
          </a:solidFill>
          <a:latin typeface="Arial" charset="0"/>
          <a:cs typeface="Arial Unicode MS" charset="0"/>
        </a:defRPr>
      </a:lvl4pPr>
      <a:lvl5pPr algn="ctr" defTabSz="407571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2">
          <a:solidFill>
            <a:srgbClr val="000000"/>
          </a:solidFill>
          <a:latin typeface="Arial" charset="0"/>
          <a:cs typeface="Arial Unicode MS" charset="0"/>
        </a:defRPr>
      </a:lvl5pPr>
      <a:lvl6pPr marL="2281245" indent="-207386" algn="ctr" defTabSz="407571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992">
          <a:solidFill>
            <a:srgbClr val="000000"/>
          </a:solidFill>
          <a:latin typeface="Arial" charset="0"/>
          <a:cs typeface="Arial Unicode MS" charset="0"/>
        </a:defRPr>
      </a:lvl6pPr>
      <a:lvl7pPr marL="2696017" indent="-207386" algn="ctr" defTabSz="407571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992">
          <a:solidFill>
            <a:srgbClr val="000000"/>
          </a:solidFill>
          <a:latin typeface="Arial" charset="0"/>
          <a:cs typeface="Arial Unicode MS" charset="0"/>
        </a:defRPr>
      </a:lvl7pPr>
      <a:lvl8pPr marL="3110789" indent="-207386" algn="ctr" defTabSz="407571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992">
          <a:solidFill>
            <a:srgbClr val="000000"/>
          </a:solidFill>
          <a:latin typeface="Arial" charset="0"/>
          <a:cs typeface="Arial Unicode MS" charset="0"/>
        </a:defRPr>
      </a:lvl8pPr>
      <a:lvl9pPr marL="3525561" indent="-207386" algn="ctr" defTabSz="407571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992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311079" indent="-311079" algn="l" defTabSz="407571" rtl="0" eaLnBrk="1" fontAlgn="base" hangingPunct="1">
        <a:lnSpc>
          <a:spcPct val="93000"/>
        </a:lnSpc>
        <a:spcBef>
          <a:spcPct val="0"/>
        </a:spcBef>
        <a:spcAft>
          <a:spcPts val="1293"/>
        </a:spcAft>
        <a:buClr>
          <a:srgbClr val="000000"/>
        </a:buClr>
        <a:buSzPct val="100000"/>
        <a:buFont typeface="Times New Roman" panose="02020603050405020304" pitchFamily="18" charset="0"/>
        <a:defRPr sz="2903">
          <a:solidFill>
            <a:srgbClr val="000000"/>
          </a:solidFill>
          <a:latin typeface="+mn-lt"/>
          <a:ea typeface="+mn-ea"/>
          <a:cs typeface="+mn-cs"/>
        </a:defRPr>
      </a:lvl1pPr>
      <a:lvl2pPr marL="674004" indent="-259232" algn="l" defTabSz="407571" rtl="0" eaLnBrk="1" fontAlgn="base" hangingPunct="1">
        <a:lnSpc>
          <a:spcPct val="93000"/>
        </a:lnSpc>
        <a:spcBef>
          <a:spcPct val="0"/>
        </a:spcBef>
        <a:spcAft>
          <a:spcPts val="1032"/>
        </a:spcAft>
        <a:buClr>
          <a:srgbClr val="000000"/>
        </a:buClr>
        <a:buSzPct val="100000"/>
        <a:buFont typeface="Times New Roman" panose="02020603050405020304" pitchFamily="18" charset="0"/>
        <a:defRPr sz="2540">
          <a:solidFill>
            <a:srgbClr val="000000"/>
          </a:solidFill>
          <a:latin typeface="+mn-lt"/>
          <a:cs typeface="+mn-cs"/>
        </a:defRPr>
      </a:lvl2pPr>
      <a:lvl3pPr marL="1036930" indent="-207386" algn="l" defTabSz="407571" rtl="0" eaLnBrk="1" fontAlgn="base" hangingPunct="1">
        <a:lnSpc>
          <a:spcPct val="93000"/>
        </a:lnSpc>
        <a:spcBef>
          <a:spcPct val="0"/>
        </a:spcBef>
        <a:spcAft>
          <a:spcPts val="771"/>
        </a:spcAft>
        <a:buClr>
          <a:srgbClr val="000000"/>
        </a:buClr>
        <a:buSzPct val="100000"/>
        <a:buFont typeface="Times New Roman" panose="02020603050405020304" pitchFamily="18" charset="0"/>
        <a:defRPr sz="2177">
          <a:solidFill>
            <a:srgbClr val="000000"/>
          </a:solidFill>
          <a:latin typeface="+mn-lt"/>
          <a:cs typeface="+mn-cs"/>
        </a:defRPr>
      </a:lvl3pPr>
      <a:lvl4pPr marL="1451701" indent="-207386" algn="l" defTabSz="407571" rtl="0" eaLnBrk="1" fontAlgn="base" hangingPunct="1">
        <a:lnSpc>
          <a:spcPct val="93000"/>
        </a:lnSpc>
        <a:spcBef>
          <a:spcPct val="0"/>
        </a:spcBef>
        <a:spcAft>
          <a:spcPts val="522"/>
        </a:spcAft>
        <a:buClr>
          <a:srgbClr val="000000"/>
        </a:buClr>
        <a:buSzPct val="100000"/>
        <a:buFont typeface="Times New Roman" panose="02020603050405020304" pitchFamily="18" charset="0"/>
        <a:defRPr sz="1814">
          <a:solidFill>
            <a:srgbClr val="000000"/>
          </a:solidFill>
          <a:latin typeface="+mn-lt"/>
          <a:cs typeface="+mn-cs"/>
        </a:defRPr>
      </a:lvl4pPr>
      <a:lvl5pPr marL="1866473" indent="-207386" algn="l" defTabSz="407571" rtl="0" eaLnBrk="1" fontAlgn="base" hangingPunct="1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anose="02020603050405020304" pitchFamily="18" charset="0"/>
        <a:defRPr sz="1814">
          <a:solidFill>
            <a:srgbClr val="000000"/>
          </a:solidFill>
          <a:latin typeface="+mn-lt"/>
          <a:cs typeface="+mn-cs"/>
        </a:defRPr>
      </a:lvl5pPr>
      <a:lvl6pPr marL="2281245" indent="-207386" algn="l" defTabSz="407571" rtl="0" eaLnBrk="1" fontAlgn="base" hangingPunct="1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14">
          <a:solidFill>
            <a:srgbClr val="000000"/>
          </a:solidFill>
          <a:latin typeface="+mn-lt"/>
          <a:cs typeface="+mn-cs"/>
        </a:defRPr>
      </a:lvl6pPr>
      <a:lvl7pPr marL="2696017" indent="-207386" algn="l" defTabSz="407571" rtl="0" eaLnBrk="1" fontAlgn="base" hangingPunct="1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14">
          <a:solidFill>
            <a:srgbClr val="000000"/>
          </a:solidFill>
          <a:latin typeface="+mn-lt"/>
          <a:cs typeface="+mn-cs"/>
        </a:defRPr>
      </a:lvl7pPr>
      <a:lvl8pPr marL="3110789" indent="-207386" algn="l" defTabSz="407571" rtl="0" eaLnBrk="1" fontAlgn="base" hangingPunct="1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14">
          <a:solidFill>
            <a:srgbClr val="000000"/>
          </a:solidFill>
          <a:latin typeface="+mn-lt"/>
          <a:cs typeface="+mn-cs"/>
        </a:defRPr>
      </a:lvl8pPr>
      <a:lvl9pPr marL="3525561" indent="-207386" algn="l" defTabSz="407571" rtl="0" eaLnBrk="1" fontAlgn="base" hangingPunct="1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14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orshiphousemedia.s3.amazonaws.com/images/main/s/mo/pow/ss/pleasesilenceyourcellpho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1581150"/>
            <a:ext cx="6362699" cy="345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31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52989" y="307361"/>
            <a:ext cx="10505026" cy="5811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9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Contact: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narayan.panta@islingtoncollege.edu.np</a:t>
            </a:r>
          </a:p>
          <a:p>
            <a:pPr marL="342900" indent="-342900" algn="l">
              <a:buFontTx/>
              <a:buChar char="-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79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371" y="2672910"/>
            <a:ext cx="10364160" cy="1470394"/>
          </a:xfrm>
        </p:spPr>
        <p:txBody>
          <a:bodyPr/>
          <a:lstStyle/>
          <a:p>
            <a:pPr algn="ctr"/>
            <a:r>
              <a:rPr lang="en-US" sz="9600" dirty="0" smtClean="0">
                <a:solidFill>
                  <a:schemeClr val="tx1"/>
                </a:solidFill>
              </a:rPr>
              <a:t>Interim Report</a:t>
            </a:r>
            <a:endParaRPr 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97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160" y="611077"/>
            <a:ext cx="11366400" cy="448651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Current Scenario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Problem domain and motivation factor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Client Info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Aim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Objective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Structure of Report</a:t>
            </a:r>
          </a:p>
          <a:p>
            <a:pPr marL="820125" lvl="1" indent="-457200">
              <a:buFontTx/>
              <a:buChar char="-"/>
            </a:pPr>
            <a:r>
              <a:rPr lang="en-US" dirty="0" smtClean="0"/>
              <a:t>Background</a:t>
            </a:r>
          </a:p>
          <a:p>
            <a:pPr marL="820125" lvl="1" indent="-457200">
              <a:buFontTx/>
              <a:buChar char="-"/>
            </a:pPr>
            <a:r>
              <a:rPr lang="en-US" dirty="0" smtClean="0"/>
              <a:t>Development</a:t>
            </a:r>
          </a:p>
          <a:p>
            <a:pPr marL="820125" lvl="1" indent="-457200">
              <a:buFontTx/>
              <a:buChar char="-"/>
            </a:pPr>
            <a:r>
              <a:rPr lang="en-US" dirty="0" smtClean="0"/>
              <a:t>Progress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572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 smtClean="0"/>
              <a:t>Working Phenomenon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Similar Application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Why your application?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2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Development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other SDLC?</a:t>
            </a:r>
          </a:p>
          <a:p>
            <a:r>
              <a:rPr lang="en-US" dirty="0" smtClean="0"/>
              <a:t>Hardware Requirement</a:t>
            </a:r>
          </a:p>
          <a:p>
            <a:r>
              <a:rPr lang="en-US" dirty="0" smtClean="0"/>
              <a:t>Software Requirement</a:t>
            </a:r>
          </a:p>
          <a:p>
            <a:r>
              <a:rPr lang="en-US" dirty="0" smtClean="0"/>
              <a:t>Project Boundaries, constraints, risk, contingency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0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Progress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 smtClean="0"/>
              <a:t>Work Break down structure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 smtClean="0"/>
              <a:t>Gantt Chart</a:t>
            </a:r>
          </a:p>
          <a:p>
            <a:pPr marL="0" indent="0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136647"/>
              </p:ext>
            </p:extLst>
          </p:nvPr>
        </p:nvGraphicFramePr>
        <p:xfrm>
          <a:off x="1045411" y="1984318"/>
          <a:ext cx="8128000" cy="340297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Task 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Future 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List the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5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 smtClean="0"/>
              <a:t>List in the alphabetical order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No anonyms author and no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1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21" y="2671596"/>
            <a:ext cx="11204811" cy="1325563"/>
          </a:xfrm>
        </p:spPr>
        <p:txBody>
          <a:bodyPr>
            <a:noAutofit/>
          </a:bodyPr>
          <a:lstStyle/>
          <a:p>
            <a:r>
              <a:rPr lang="en-US" sz="16600" dirty="0" smtClean="0">
                <a:solidFill>
                  <a:schemeClr val="tx1"/>
                </a:solidFill>
              </a:rPr>
              <a:t>Questions??</a:t>
            </a:r>
            <a:endParaRPr lang="en-US" sz="166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52963" y="5196385"/>
            <a:ext cx="54380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-Thank You!!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09160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0.02083 L -0.81666 0.029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77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 Four - Lecture</Template>
  <TotalTime>716</TotalTime>
  <Words>89</Words>
  <Application>Microsoft Office PowerPoint</Application>
  <PresentationFormat>Widescreen</PresentationFormat>
  <Paragraphs>42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Unicode MS</vt:lpstr>
      <vt:lpstr>宋体</vt:lpstr>
      <vt:lpstr>Arial</vt:lpstr>
      <vt:lpstr>Calibri</vt:lpstr>
      <vt:lpstr>Times New Roman</vt:lpstr>
      <vt:lpstr>1_Office Theme</vt:lpstr>
      <vt:lpstr>Office Theme</vt:lpstr>
      <vt:lpstr>PowerPoint Presentation</vt:lpstr>
      <vt:lpstr>Interim Report</vt:lpstr>
      <vt:lpstr>PowerPoint Presentation</vt:lpstr>
      <vt:lpstr>Background</vt:lpstr>
      <vt:lpstr>Development</vt:lpstr>
      <vt:lpstr>Progress</vt:lpstr>
      <vt:lpstr>Future Work</vt:lpstr>
      <vt:lpstr>References</vt:lpstr>
      <vt:lpstr>Questions??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islington</dc:creator>
  <cp:lastModifiedBy>islington</cp:lastModifiedBy>
  <cp:revision>75</cp:revision>
  <dcterms:created xsi:type="dcterms:W3CDTF">2016-09-20T04:37:23Z</dcterms:created>
  <dcterms:modified xsi:type="dcterms:W3CDTF">2016-09-27T06:21:46Z</dcterms:modified>
</cp:coreProperties>
</file>